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a6f25cd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a6f25cd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6f25cd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6f25cd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00400" y="2316975"/>
            <a:ext cx="8550300" cy="20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4F81BD"/>
                </a:solidFill>
              </a:rPr>
              <a:t>Figure 17. Queue implemented with a linked list. The head is the first node in the list. Each node has a pointer to the next node in the list. The tail node, as the last node in the list, has a next pointer that points to NULL.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725" y="584630"/>
            <a:ext cx="6024551" cy="13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83000" y="2571750"/>
            <a:ext cx="81780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4F81BD"/>
                </a:solidFill>
              </a:rPr>
              <a:t>Figure 18. Example of a circular queue implemented with a linked list. The next pointer for the tail node points to the head node in the list.</a:t>
            </a:r>
            <a:endParaRPr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455" y="463505"/>
            <a:ext cx="6709076" cy="14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