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a6f25cd2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a6f25cd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328300" y="-1004500"/>
            <a:ext cx="4487400" cy="71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