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4E49-345D-4172-BE39-1E473A8C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72B3-DBF9-47D5-BC07-9DE92460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7783-1E36-4D61-B9E5-731C6929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CB7B-7E62-4002-8066-7C941CD1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9A62-A49D-44CC-A6DC-BFE2333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5FF-ABFC-4B3D-91E9-B0522D3E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0B79-0626-487F-9A6B-075AE321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2500-107C-4D17-902B-69995164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D507-F484-4144-A127-AC02918E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08C1-9EB8-4256-BF61-A112227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2F9B-8DF1-485D-A684-09C464A75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306FF-035B-4CED-A835-343F8FAD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486F-3D92-4F83-8B99-CDFC307A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17C2-066C-4299-94C4-880EFA95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F53F-3858-450D-97FA-43D87335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FD38-6A5F-4624-9D76-94CD5620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E9CE-2BC3-47AF-BF50-DBAC4A67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8376-547A-4C7B-B089-E513E93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96E9-793A-436C-8393-4C2FCE06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2D3B-4C23-46F2-BA72-FD8D672B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1D35-C921-4BA3-9F3B-D1BA66D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16CC-EE72-4913-97BF-7C7F80F7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6F84-6B38-47EB-9F2D-96E4513A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C33E-2874-4728-8C1B-318385A8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6AB4-972B-42CB-996F-A1B08A31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19E9-E8D0-4534-8409-A2F27A78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3886-F9E5-4B85-BC95-C85D7343A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41ACE-B201-4642-B3DE-210E22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476A-F0EA-4214-B636-87F668E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56B5-CE64-4D16-8109-C12C561B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277B2-02B3-4ED7-9273-63F1815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0003-0498-451D-925E-4DC567A9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33808-99A6-4A95-8C4A-6CD9BF01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F7FB-14C8-4088-A07B-A49BAF775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88DE9-C9D3-42DF-A7E7-622BF177D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10664-779C-4C3C-87AA-8BCAB16B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3A483-0BBE-4B2A-A447-88215B7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173FC-6B70-4F03-9C04-EFB2CA79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A3949-B6E8-46E6-A793-887042E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717F-A80A-4091-9EB7-9A84B58D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27D8D-287E-46D5-B971-F73EB90B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4A0B-B350-4E5F-8EF3-976DEC41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5BF3-4740-42A4-A810-4894E8EB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96270-9268-40D9-9D62-FA2E25DC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7D0FE-92DB-4756-865B-71BEE3F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5AD-700D-4800-9076-21EBCD3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5009-75A9-455F-91D5-F0399746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0945-9E25-4322-95F0-67A66AAA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7B5A-598D-4676-B4F7-0B77F02B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E5EA-B7AF-4E60-B2DB-C66608EB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7DDC-D4A0-4CAE-A195-83AE12E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B9DE-F76F-4672-9D3F-68A3BCE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0D5-6CC0-4772-96A3-4F4706EB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A2EE8-AC53-4A2F-A7D6-A1AFE55D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BD9-45A2-472C-9FD7-1F5718C6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9A9EE-ABA7-4E52-9267-203C81E1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63EF-008A-4DBE-8192-C1A41107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C0DD-09AA-423C-A74E-A082C6EF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0FBB5-00D2-485D-8EC6-D3A07EA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CE36-009F-4775-987B-F775FDB0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8BBA-FDB3-46E5-899C-F883C0151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4990-C727-4D3B-92BA-BEAEEF68468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6592-DF00-4C7B-BBED-2A3F367EA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7499-5043-4F19-8B11-731DF877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960-7813-4408-B006-41721B21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2554-7FD1-4825-B9E7-D6CC6D418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2270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FFAF0-A8A7-43F3-B3EA-AD950E040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HW1 Moodle</a:t>
            </a:r>
          </a:p>
        </p:txBody>
      </p:sp>
    </p:spTree>
    <p:extLst>
      <p:ext uri="{BB962C8B-B14F-4D97-AF65-F5344CB8AC3E}">
        <p14:creationId xmlns:p14="http://schemas.microsoft.com/office/powerpoint/2010/main" val="236231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5C4F2-F461-40CE-9199-121744B11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" t="18723" r="20773" b="7394"/>
          <a:stretch/>
        </p:blipFill>
        <p:spPr>
          <a:xfrm>
            <a:off x="810167" y="477981"/>
            <a:ext cx="10571666" cy="59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CA29-A495-4DA8-9234-5049A32A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28395" r="20971" b="20740"/>
          <a:stretch/>
        </p:blipFill>
        <p:spPr>
          <a:xfrm>
            <a:off x="236019" y="1164166"/>
            <a:ext cx="11719962" cy="45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B02E78-2E68-49A9-BB24-33E93CCAA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" t="28364" r="20636" b="21091"/>
          <a:stretch/>
        </p:blipFill>
        <p:spPr>
          <a:xfrm>
            <a:off x="251136" y="1197033"/>
            <a:ext cx="11689728" cy="44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84C24-D51B-4549-A913-CBDF22C3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8" t="20000" r="20636" b="3152"/>
          <a:stretch/>
        </p:blipFill>
        <p:spPr>
          <a:xfrm>
            <a:off x="674514" y="278476"/>
            <a:ext cx="10842971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 2270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2270</dc:title>
  <dc:creator>Ryan Hoffman</dc:creator>
  <cp:lastModifiedBy>Ryan Hoffman</cp:lastModifiedBy>
  <cp:revision>1</cp:revision>
  <dcterms:created xsi:type="dcterms:W3CDTF">2018-12-20T17:35:52Z</dcterms:created>
  <dcterms:modified xsi:type="dcterms:W3CDTF">2018-12-20T17:40:08Z</dcterms:modified>
</cp:coreProperties>
</file>