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odle.cs.colorado.edu/mod/hvp/view.php?id=2881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nlinedisassembler.com/static/home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2400-applied.cs.colorado.edu:15213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oodle.cs.colorado.edu/mod/resource/view.php?id=28798" TargetMode="External"/><Relationship Id="rId4" Type="http://schemas.openxmlformats.org/officeDocument/2006/relationships/hyperlink" Target="https://hub.csel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oodle.cs.colorado.edu/mod/hvp/view.php?id=28799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oodle.cs.colorado.edu/mod/hvp/view.php?id=2881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914400" y="1904423"/>
            <a:ext cx="10363200" cy="1077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2400 Recitation: Bomb Lab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914400" y="3886201"/>
            <a:ext cx="10236800" cy="91097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Recitation 2: 06-Feb-2018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Prashanth Thipparthi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State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36612" y="1445419"/>
            <a:ext cx="977582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Commands to examine:</a:t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836612" y="1935956"/>
            <a:ext cx="977582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 registers: p $rip/p $pc/p $rax and </a:t>
            </a:r>
            <a:r>
              <a:rPr lang="en-US">
                <a:highlight>
                  <a:srgbClr val="FFFF00"/>
                </a:highlight>
              </a:rPr>
              <a:t>x/i $pc/display/i $pc,ni,si</a:t>
            </a:r>
            <a:endParaRPr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Disassemble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check instructions and program counters using p/i or x/I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 code without optimization –O 0/-O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out the video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https://moodle.cs.colorado.edu/mod/hvp/view.php?id=28817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797" y="88488"/>
            <a:ext cx="9182637" cy="66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Online disassembler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39788" y="1681163"/>
            <a:ext cx="10690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Check out online disassembler from </a:t>
            </a:r>
            <a:r>
              <a:rPr lang="en-US" sz="2040" u="sng">
                <a:solidFill>
                  <a:schemeClr val="hlink"/>
                </a:solidFill>
                <a:hlinkClick r:id="rId3"/>
              </a:rPr>
              <a:t>https://onlinedisassembler.com/static/home/index.html</a:t>
            </a:r>
            <a:r>
              <a:rPr lang="en-US" sz="204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Downloading Your Bomb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529167" y="1362075"/>
            <a:ext cx="10528400" cy="296077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b="1" i="1" lang="en-US" u="sng"/>
              <a:t>Get Bomb from </a:t>
            </a:r>
            <a:r>
              <a:rPr b="1" i="1" lang="en-US" u="sng">
                <a:solidFill>
                  <a:schemeClr val="hlink"/>
                </a:solidFill>
                <a:hlinkClick r:id="rId3"/>
              </a:rPr>
              <a:t>http://cs2400-applied.cs.colorado.edu:15213/</a:t>
            </a:r>
            <a:r>
              <a:rPr b="1" i="1" lang="en-US" u="sng"/>
              <a:t> using your id key and email</a:t>
            </a:r>
            <a:endParaRPr b="1" i="1" u="sng"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Your bomb is </a:t>
            </a:r>
            <a:r>
              <a:rPr b="1" lang="en-US"/>
              <a:t>unique</a:t>
            </a:r>
            <a:r>
              <a:rPr lang="en-US"/>
              <a:t> to you. Dr. Evil has created one </a:t>
            </a:r>
            <a:r>
              <a:rPr lang="en-US" strike="sngStrike"/>
              <a:t>million</a:t>
            </a:r>
            <a:r>
              <a:rPr lang="en-US"/>
              <a:t> billion bombs, and can distribute as many new ones as he pleases.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Bombs have six phases which get progressively </a:t>
            </a:r>
            <a:r>
              <a:rPr lang="en-US" strike="sngStrike"/>
              <a:t>harder</a:t>
            </a:r>
            <a:r>
              <a:rPr lang="en-US"/>
              <a:t> more fun to use.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Dead Line: 26</a:t>
            </a:r>
            <a:r>
              <a:rPr baseline="30000" lang="en-US"/>
              <a:t>th</a:t>
            </a:r>
            <a:r>
              <a:rPr lang="en-US"/>
              <a:t> September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Exploding Your Bomb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529167" y="1362075"/>
            <a:ext cx="10528400" cy="20743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Blowing up your bomb notifies Autolab. 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Dr. Evil takes </a:t>
            </a:r>
            <a:r>
              <a:rPr b="1" lang="en-US"/>
              <a:t>0.5</a:t>
            </a:r>
            <a:r>
              <a:rPr lang="en-US"/>
              <a:t> of your points each time.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Inputting the right string moves you to the next phase.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Jumping between phases detonates the bomb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Your Bomb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529167" y="1362076"/>
            <a:ext cx="10528400" cy="24067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You get: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An executable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A readme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A heavily redacted source file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Source file just makes fun of you.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Outsmart Dr. Evil by examining the executable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Diffusing Your Bomb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529167" y="1362075"/>
            <a:ext cx="10528400" cy="323776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-US"/>
              <a:t> examines the symbol table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-US"/>
              <a:t> disassembles all bomb code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-US"/>
              <a:t> prints all printable strings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-US"/>
              <a:t> will open up the </a:t>
            </a:r>
            <a:r>
              <a:rPr b="1" lang="en-US"/>
              <a:t>G</a:t>
            </a:r>
            <a:r>
              <a:rPr lang="en-US"/>
              <a:t>NU </a:t>
            </a:r>
            <a:r>
              <a:rPr b="1" lang="en-US"/>
              <a:t>D</a:t>
            </a:r>
            <a:r>
              <a:rPr lang="en-US"/>
              <a:t>e</a:t>
            </a:r>
            <a:r>
              <a:rPr b="1" lang="en-US"/>
              <a:t>b</a:t>
            </a:r>
            <a:r>
              <a:rPr lang="en-US"/>
              <a:t>ugger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Examine while stepping through your program</a:t>
            </a:r>
            <a:endParaRPr/>
          </a:p>
          <a:p>
            <a:pPr indent="-397923" lvl="2" marL="18287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alibri"/>
              <a:buChar char="▪"/>
            </a:pPr>
            <a:r>
              <a:rPr lang="en-US"/>
              <a:t>registers</a:t>
            </a:r>
            <a:endParaRPr/>
          </a:p>
          <a:p>
            <a:pPr indent="-397923" lvl="2" marL="18287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alibri"/>
              <a:buChar char="▪"/>
            </a:pPr>
            <a:r>
              <a:rPr lang="en-US"/>
              <a:t>the stack</a:t>
            </a:r>
            <a:endParaRPr/>
          </a:p>
          <a:p>
            <a:pPr indent="-397923" lvl="2" marL="18287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alibri"/>
              <a:buChar char="▪"/>
            </a:pPr>
            <a:r>
              <a:rPr lang="en-US"/>
              <a:t>contents of program memory</a:t>
            </a:r>
            <a:endParaRPr/>
          </a:p>
          <a:p>
            <a:pPr indent="-397923" lvl="2" marL="18287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alibri"/>
              <a:buChar char="▪"/>
            </a:pPr>
            <a:r>
              <a:rPr lang="en-US"/>
              <a:t>instruction stream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529167" y="1362067"/>
            <a:ext cx="11341600" cy="345936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Stop execution at function name or address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Reset breakpoints when restarting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ourier New"/>
              <a:buChar char="■"/>
            </a:pPr>
            <a:r>
              <a:rPr lang="en-US"/>
              <a:t>Run program with args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Convenient for specifying text file with answers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-US"/>
              <a:t>, but </a:t>
            </a:r>
            <a:r>
              <a:rPr b="1" lang="en-US"/>
              <a:t>not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  <a:endParaRPr/>
          </a:p>
          <a:p>
            <a:pPr indent="-406389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■"/>
            </a:pPr>
            <a:r>
              <a:rPr lang="en-US"/>
              <a:t>Steps / does not step through function calls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76023" y="1060690"/>
            <a:ext cx="11341600" cy="46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  <a:endParaRPr/>
          </a:p>
          <a:p>
            <a:pPr indent="-406389" lvl="1" marL="121917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Print hex values in every register</a:t>
            </a:r>
            <a:endParaRPr/>
          </a:p>
          <a:p>
            <a:pPr indent="-423323" lvl="0" marL="60958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/>
              <a:t>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-US"/>
              <a:t>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-US"/>
              <a:t> - Yes,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/>
          </a:p>
          <a:p>
            <a:pPr indent="-406389" lvl="1" marL="121917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Print hex or decimal contents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endParaRPr/>
          </a:p>
          <a:p>
            <a:pPr indent="-423323" lvl="0" marL="60958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ourier New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  <a:endParaRPr/>
          </a:p>
          <a:p>
            <a:pPr indent="-406389" lvl="1" marL="121917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Prints what’s in the register / at the given address</a:t>
            </a:r>
            <a:endParaRPr/>
          </a:p>
          <a:p>
            <a:pPr indent="-406389" lvl="1" marL="121917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By default, prints one word (4 bytes)</a:t>
            </a:r>
            <a:endParaRPr/>
          </a:p>
          <a:p>
            <a:pPr indent="-406389" lvl="1" marL="121917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-US"/>
              <a:t>Specify format: /s, /[num][size][format]</a:t>
            </a:r>
            <a:endParaRPr/>
          </a:p>
          <a:p>
            <a:pPr indent="-397923" lvl="2" marL="1828754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ourier New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  <a:endParaRPr/>
          </a:p>
          <a:p>
            <a:pPr indent="-397923" lvl="2" marL="1828754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917"/>
              <a:buFont typeface="Courier New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89397"/>
            <a:ext cx="10445234" cy="50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29167" y="1362075"/>
            <a:ext cx="10528400" cy="218517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Introduction to GDB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Bomb Lab Overview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Assembly Refresher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Unix Refresher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Bomb Lab Demo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738" y="1657517"/>
            <a:ext cx="4464831" cy="43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529167" y="1362075"/>
            <a:ext cx="10528400" cy="140957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Bomb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-US"/>
              <a:t> for reading strings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Figure out what phase expects for input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33"/>
              <a:buFont typeface="Calibri"/>
              <a:buChar char="■"/>
            </a:pPr>
            <a:r>
              <a:rPr lang="en-US"/>
              <a:t>Check out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-US"/>
              <a:t> for formatting string details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76023" y="388889"/>
            <a:ext cx="10122799" cy="85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Refresher – This Saturday - 9/19/2015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529167" y="1362075"/>
            <a:ext cx="10528400" cy="17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should know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cd, ls, scp, ssh, tar,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US"/>
              <a:t> by now.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-US"/>
              <a:t> for help.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-US"/>
              <a:t> exits your current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434" y="3497150"/>
            <a:ext cx="90551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Demo: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see how to solve phase 1 and phase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Phase 1: string comparison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Phase 2: read six numbers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 of the phases students need to solve themselves.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GDB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learn GDB we will download the tutorial files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https://moodle.cs.colorado.edu/mod/resource/view.php?id=28798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in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https://hub.csel.io</a:t>
            </a:r>
            <a:r>
              <a:rPr lang="en-US"/>
              <a:t> and un-tar the files and compile it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demo following functions with the given c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break, next,info breakpoints,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run, del ,tui enable/disable(ctr+l)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continue, list and where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finish,step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Demo: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https://moodle.cs.colorado.edu/mod/hvp/view.php?id=28799</a:t>
            </a:r>
            <a:r>
              <a:rPr lang="en-US" sz="2000">
                <a:solidFill>
                  <a:schemeClr val="lt1"/>
                </a:solidFill>
              </a:rPr>
              <a:t> is the video to be watched to show how to give demo.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763" y="228600"/>
            <a:ext cx="660372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 and examine command in GDB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examine the following commands: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Print/p : p  “x/o/t/s/c/f” variables/constants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Examine/x “x 4b memory”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 variable=“”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 and examine Demo: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Watch Video here: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https://moodle.cs.colorado.edu/mod/hvp/view.php?id=28816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70" y="218941"/>
            <a:ext cx="10831133" cy="595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2286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x86-64 Integer Registers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842683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181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181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181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5181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181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181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5173651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181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9144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9144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9144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9144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9144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9144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9144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9144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248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248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248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248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248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248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248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248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286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286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286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286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286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286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286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Data Flow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First 6 arguments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Return value</a:t>
            </a:r>
            <a:endParaRPr/>
          </a:p>
        </p:txBody>
      </p:sp>
      <p:sp>
        <p:nvSpPr>
          <p:cNvPr id="173" name="Google Shape;173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74" name="Google Shape;174;p21"/>
          <p:cNvSpPr txBox="1"/>
          <p:nvPr>
            <p:ph idx="4" type="body"/>
          </p:nvPr>
        </p:nvSpPr>
        <p:spPr>
          <a:xfrm>
            <a:off x="6169026" y="5791200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Only allocate stack space when needed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286000" y="2819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286000" y="3200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286000" y="3581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286000" y="3962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2286000" y="4343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286000" y="4724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286000" y="57912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82" name="Google Shape;182;p21"/>
          <p:cNvGrpSpPr/>
          <p:nvPr/>
        </p:nvGrpSpPr>
        <p:grpSpPr>
          <a:xfrm>
            <a:off x="7162800" y="2438400"/>
            <a:ext cx="1346200" cy="2667000"/>
            <a:chOff x="5943600" y="2057400"/>
            <a:chExt cx="1346200" cy="2667000"/>
          </a:xfrm>
        </p:grpSpPr>
        <p:sp>
          <p:nvSpPr>
            <p:cNvPr id="183" name="Google Shape;183;p21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