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55BE-B600-4C9A-BD04-CAA4754FF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2400 (Lab)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69B24-767C-42A5-A3DF-8E94CC221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 tutorial 1</a:t>
            </a:r>
          </a:p>
        </p:txBody>
      </p:sp>
    </p:spTree>
    <p:extLst>
      <p:ext uri="{BB962C8B-B14F-4D97-AF65-F5344CB8AC3E}">
        <p14:creationId xmlns:p14="http://schemas.microsoft.com/office/powerpoint/2010/main" val="24030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EAEB-63FF-4892-B625-81AC5082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475" y="1818683"/>
            <a:ext cx="10625050" cy="3220634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4238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F80B6D-EC4E-4F59-B19F-E12AF86ED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6" t="15393" r="1409" b="27031"/>
          <a:stretch/>
        </p:blipFill>
        <p:spPr>
          <a:xfrm>
            <a:off x="174566" y="906087"/>
            <a:ext cx="11600089" cy="50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BEACED-CAF4-480D-9C30-FDD3608AA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6" t="25697" r="1341" b="5091"/>
          <a:stretch/>
        </p:blipFill>
        <p:spPr>
          <a:xfrm>
            <a:off x="257695" y="274320"/>
            <a:ext cx="11573064" cy="601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FE006C-1AEF-4B6E-8315-F2B0A9079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0" t="20242" r="1546" b="34303"/>
          <a:stretch/>
        </p:blipFill>
        <p:spPr>
          <a:xfrm>
            <a:off x="256143" y="1167937"/>
            <a:ext cx="11679713" cy="40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7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E63BF8-5557-4217-A027-C2BA3E9FF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1" t="20121" r="1682" b="7999"/>
          <a:stretch/>
        </p:blipFill>
        <p:spPr>
          <a:xfrm>
            <a:off x="139089" y="191192"/>
            <a:ext cx="11913821" cy="64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9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62154C-B617-438A-999A-D727A51B5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1" t="19394" r="1409" b="13091"/>
          <a:stretch/>
        </p:blipFill>
        <p:spPr>
          <a:xfrm>
            <a:off x="266007" y="182879"/>
            <a:ext cx="11782957" cy="60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7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D4F946-50B2-40BD-A427-A2375297E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1" t="22545" r="1818" b="12605"/>
          <a:stretch/>
        </p:blipFill>
        <p:spPr>
          <a:xfrm>
            <a:off x="165305" y="332508"/>
            <a:ext cx="11861389" cy="58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B3F58D-569B-474C-9716-6F6C69BB0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5" t="20242" r="12182" b="25455"/>
          <a:stretch/>
        </p:blipFill>
        <p:spPr>
          <a:xfrm>
            <a:off x="357448" y="415634"/>
            <a:ext cx="11356671" cy="54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4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7F5DC-789C-4801-B571-CEC7D3A69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9" t="39879" r="2910" b="14303"/>
          <a:stretch/>
        </p:blipFill>
        <p:spPr>
          <a:xfrm>
            <a:off x="172851" y="885303"/>
            <a:ext cx="11846297" cy="41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40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9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CSCI 2400 (Lab)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2400 (Lab)</dc:title>
  <dc:creator>Ryan Hoffman</dc:creator>
  <cp:lastModifiedBy>Ryan Hoffman</cp:lastModifiedBy>
  <cp:revision>1</cp:revision>
  <dcterms:created xsi:type="dcterms:W3CDTF">2019-02-06T15:18:09Z</dcterms:created>
  <dcterms:modified xsi:type="dcterms:W3CDTF">2019-02-06T15:27:15Z</dcterms:modified>
</cp:coreProperties>
</file>