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8E31-14EE-47BB-A906-FA5C0ACA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2400 (Lab)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41B9F-73DA-4508-9602-17DA6E17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tutorial 2</a:t>
            </a:r>
          </a:p>
        </p:txBody>
      </p:sp>
    </p:spTree>
    <p:extLst>
      <p:ext uri="{BB962C8B-B14F-4D97-AF65-F5344CB8AC3E}">
        <p14:creationId xmlns:p14="http://schemas.microsoft.com/office/powerpoint/2010/main" val="325635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87AA-AD41-4191-BEDA-833473BB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754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6ABB5-2421-482B-BCD9-1324B6F69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1" t="15031" r="1478" b="12000"/>
          <a:stretch/>
        </p:blipFill>
        <p:spPr>
          <a:xfrm>
            <a:off x="157941" y="133003"/>
            <a:ext cx="11586701" cy="63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98EA4-B7F7-4BBE-AD04-EC27C2678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8" t="19151" r="1479" b="16606"/>
          <a:stretch/>
        </p:blipFill>
        <p:spPr>
          <a:xfrm>
            <a:off x="154447" y="532014"/>
            <a:ext cx="11883106" cy="57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6DAB9-B3D1-4FC2-93C1-B5F460ED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3" t="20121" r="4545" b="26545"/>
          <a:stretch/>
        </p:blipFill>
        <p:spPr>
          <a:xfrm>
            <a:off x="602913" y="1113905"/>
            <a:ext cx="10986174" cy="4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388148-71D1-4EC6-A040-371B91C01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4" t="20363" r="2636" b="11394"/>
          <a:stretch/>
        </p:blipFill>
        <p:spPr>
          <a:xfrm>
            <a:off x="324196" y="199504"/>
            <a:ext cx="11484898" cy="60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DD145-54BC-46E9-9DDC-C6CF99113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5" t="18909" r="1956" b="47152"/>
          <a:stretch/>
        </p:blipFill>
        <p:spPr>
          <a:xfrm>
            <a:off x="254942" y="1920239"/>
            <a:ext cx="11682116" cy="30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180FB-652D-47B9-BF3E-08513EAF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2" t="19151" r="1886" b="30545"/>
          <a:stretch/>
        </p:blipFill>
        <p:spPr>
          <a:xfrm>
            <a:off x="282218" y="1201188"/>
            <a:ext cx="11627563" cy="44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64BC96-B270-488E-A2F4-A00400128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1" t="18909" r="2092" b="22938"/>
          <a:stretch/>
        </p:blipFill>
        <p:spPr>
          <a:xfrm>
            <a:off x="187555" y="804318"/>
            <a:ext cx="11816889" cy="52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1CA8F-EFB0-4D55-97EE-5BE10A1F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9" t="42303" r="2159" b="16727"/>
          <a:stretch/>
        </p:blipFill>
        <p:spPr>
          <a:xfrm>
            <a:off x="427950" y="1658389"/>
            <a:ext cx="11336099" cy="35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2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9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Csci 2400 (Lab)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(Lab)</dc:title>
  <dc:creator>Ryan Hoffman</dc:creator>
  <cp:lastModifiedBy>Ryan Hoffman</cp:lastModifiedBy>
  <cp:revision>2</cp:revision>
  <dcterms:created xsi:type="dcterms:W3CDTF">2019-02-06T15:27:25Z</dcterms:created>
  <dcterms:modified xsi:type="dcterms:W3CDTF">2019-02-06T15:36:40Z</dcterms:modified>
</cp:coreProperties>
</file>