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0D04-03AF-48D0-862D-A99CB53A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2400 (lab)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1236-E391-4CB0-BBF4-C1DE34C49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Tutorial 3</a:t>
            </a:r>
          </a:p>
        </p:txBody>
      </p:sp>
    </p:spTree>
    <p:extLst>
      <p:ext uri="{BB962C8B-B14F-4D97-AF65-F5344CB8AC3E}">
        <p14:creationId xmlns:p14="http://schemas.microsoft.com/office/powerpoint/2010/main" val="35736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712406-4367-4D33-98F9-812D9A2F3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31" t="14909" r="7887" b="35151"/>
          <a:stretch/>
        </p:blipFill>
        <p:spPr>
          <a:xfrm>
            <a:off x="436484" y="1097279"/>
            <a:ext cx="11319032" cy="46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4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95C0F-4C2B-4750-839F-1C7C755CE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4" t="15031" r="19273" b="23757"/>
          <a:stretch/>
        </p:blipFill>
        <p:spPr>
          <a:xfrm>
            <a:off x="1403465" y="570460"/>
            <a:ext cx="9385069" cy="57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4BE798-D585-416D-AFBA-DD8351B22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20242" r="1546" b="50000"/>
          <a:stretch/>
        </p:blipFill>
        <p:spPr>
          <a:xfrm>
            <a:off x="364792" y="2140527"/>
            <a:ext cx="11462415" cy="25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514C2-FFA9-4F7A-AE37-5AC1C9F5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00" t="19273" r="1750" b="24000"/>
          <a:stretch/>
        </p:blipFill>
        <p:spPr>
          <a:xfrm>
            <a:off x="128660" y="864523"/>
            <a:ext cx="11934680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CACA7-9F84-4701-9F1F-523FA850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7" t="17212" r="22682" b="15152"/>
          <a:stretch/>
        </p:blipFill>
        <p:spPr>
          <a:xfrm>
            <a:off x="1083424" y="146116"/>
            <a:ext cx="10025151" cy="65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430B7-7E74-4A88-A95F-229C8BF79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6" t="17818" r="1410" b="16969"/>
          <a:stretch/>
        </p:blipFill>
        <p:spPr>
          <a:xfrm>
            <a:off x="93083" y="640080"/>
            <a:ext cx="1200583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95D6-F85E-4720-8057-879AAE0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68094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Csci 2400 (lab)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2400 (lab)</dc:title>
  <dc:creator>Ryan Hoffman</dc:creator>
  <cp:lastModifiedBy>Ryan Hoffman</cp:lastModifiedBy>
  <cp:revision>1</cp:revision>
  <dcterms:created xsi:type="dcterms:W3CDTF">2019-02-06T15:36:49Z</dcterms:created>
  <dcterms:modified xsi:type="dcterms:W3CDTF">2019-02-06T15:44:01Z</dcterms:modified>
</cp:coreProperties>
</file>