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7"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99"/>
    <a:srgbClr val="F0EC73"/>
    <a:srgbClr val="009966"/>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99" d="100"/>
          <a:sy n="99" d="100"/>
        </p:scale>
        <p:origin x="552" y="1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p:scale>
          <a:sx n="150" d="100"/>
          <a:sy n="150" d="100"/>
        </p:scale>
        <p:origin x="1880" y="-412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ABDAA-4B42-AC45-9995-D48932591A91}" type="datetimeFigureOut">
              <a:rPr lang="en-US" smtClean="0"/>
              <a:t>12/11/16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FA5F9-5919-E94E-ADAB-82E4CC7C41D4}" type="slidenum">
              <a:rPr lang="en-US" smtClean="0"/>
              <a:t>‹#›</a:t>
            </a:fld>
            <a:endParaRPr lang="en-US"/>
          </a:p>
        </p:txBody>
      </p:sp>
    </p:spTree>
    <p:extLst>
      <p:ext uri="{BB962C8B-B14F-4D97-AF65-F5344CB8AC3E}">
        <p14:creationId xmlns:p14="http://schemas.microsoft.com/office/powerpoint/2010/main" val="1985844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3FA5F9-5919-E94E-ADAB-82E4CC7C41D4}" type="slidenum">
              <a:rPr lang="en-US" smtClean="0"/>
              <a:t>1</a:t>
            </a:fld>
            <a:endParaRPr lang="en-US"/>
          </a:p>
        </p:txBody>
      </p:sp>
    </p:spTree>
    <p:extLst>
      <p:ext uri="{BB962C8B-B14F-4D97-AF65-F5344CB8AC3E}">
        <p14:creationId xmlns:p14="http://schemas.microsoft.com/office/powerpoint/2010/main" val="15098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3FA5F9-5919-E94E-ADAB-82E4CC7C41D4}" type="slidenum">
              <a:rPr lang="en-US" smtClean="0"/>
              <a:t>2</a:t>
            </a:fld>
            <a:endParaRPr lang="en-US"/>
          </a:p>
        </p:txBody>
      </p:sp>
    </p:spTree>
    <p:extLst>
      <p:ext uri="{BB962C8B-B14F-4D97-AF65-F5344CB8AC3E}">
        <p14:creationId xmlns:p14="http://schemas.microsoft.com/office/powerpoint/2010/main" val="146919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91067" y="4536021"/>
            <a:ext cx="5892800" cy="4284663"/>
          </a:xfrm>
        </p:spPr>
        <p:txBody>
          <a:bodyPr/>
          <a:lstStyle/>
          <a:p>
            <a:r>
              <a:rPr lang="en-US" sz="1100" dirty="0" smtClean="0"/>
              <a:t>Teamwork is a reality to Software Development. Encroaching on another developer’s territory is common. While working on an HTML page, you make an adjustment to the Controller. Someone else is working on the Controller and makes an adjustment to the HTML. The key is communication. Letting each other know what you are doing.</a:t>
            </a:r>
          </a:p>
          <a:p>
            <a:endParaRPr lang="en-US" sz="1100" dirty="0"/>
          </a:p>
          <a:p>
            <a:r>
              <a:rPr lang="en-US" sz="1100" dirty="0" smtClean="0"/>
              <a:t>Establish naming conventions up front. It doesn’t matter what the standard is</a:t>
            </a:r>
            <a:r>
              <a:rPr lang="mr-IN" sz="1100" dirty="0" smtClean="0"/>
              <a:t>…</a:t>
            </a:r>
            <a:r>
              <a:rPr lang="en-US" sz="1100" dirty="0" smtClean="0"/>
              <a:t> (although Clean Code gives some great examples), make sure you all agree. We wasted a lot of time changing back and forth on how we named things.</a:t>
            </a:r>
          </a:p>
          <a:p>
            <a:endParaRPr lang="en-US" sz="1100" dirty="0"/>
          </a:p>
          <a:p>
            <a:r>
              <a:rPr lang="en-US" sz="1100" dirty="0" smtClean="0"/>
              <a:t>Conflicts in </a:t>
            </a:r>
            <a:r>
              <a:rPr lang="en-US" sz="1100" dirty="0" err="1" smtClean="0"/>
              <a:t>Git</a:t>
            </a:r>
            <a:r>
              <a:rPr lang="en-US" sz="1100" dirty="0" smtClean="0"/>
              <a:t> are a part of a developers life. Embrace them. Analyze them. Talk about them with your team.</a:t>
            </a:r>
          </a:p>
          <a:p>
            <a:endParaRPr lang="en-US" sz="1100" dirty="0"/>
          </a:p>
          <a:p>
            <a:r>
              <a:rPr lang="en-US" sz="1100" dirty="0" smtClean="0"/>
              <a:t>Forcing is short sighted. It may temporarily “fix” the process but most likely will come back to bite you. Determine “why” a force is required and avoid it.</a:t>
            </a:r>
          </a:p>
          <a:p>
            <a:endParaRPr lang="en-US" sz="1100" dirty="0"/>
          </a:p>
          <a:p>
            <a:r>
              <a:rPr lang="en-US" sz="1100" dirty="0" smtClean="0"/>
              <a:t>Scrum is the way to manage a project. Looking back, we would have been steps ahead if we took the time to understand the project and create a real product backlog and then realistically generate a sprint backlog - one that we we’re willing to finish no matter what. Daily meetings with or without Tiffany, asking ourselves the three questions, would have kept our team on track.</a:t>
            </a:r>
          </a:p>
          <a:p>
            <a:endParaRPr lang="en-US" sz="1100" dirty="0"/>
          </a:p>
          <a:p>
            <a:r>
              <a:rPr lang="en-US" sz="1100" dirty="0" smtClean="0"/>
              <a:t>Jira</a:t>
            </a:r>
            <a:r>
              <a:rPr lang="mr-IN" sz="1100" dirty="0" smtClean="0"/>
              <a:t>…</a:t>
            </a:r>
            <a:r>
              <a:rPr lang="en-US" sz="1100" dirty="0" smtClean="0"/>
              <a:t>don’t wait until the sprint is over to log time. Jira provides the lifeblood of a project on a day to day basis. Completing Jira data entry, as it happens, not only keeps everyone informed during the sprint but provides a wealth of knowledge for retrospective which</a:t>
            </a:r>
            <a:r>
              <a:rPr lang="mr-IN" sz="1100" dirty="0" smtClean="0"/>
              <a:t>…</a:t>
            </a:r>
            <a:r>
              <a:rPr lang="en-US" sz="1100" dirty="0" smtClean="0"/>
              <a:t>improves our chances of improvement before the next sprint.</a:t>
            </a:r>
            <a:endParaRPr lang="en-US" sz="1100" dirty="0"/>
          </a:p>
        </p:txBody>
      </p:sp>
      <p:sp>
        <p:nvSpPr>
          <p:cNvPr id="4" name="Slide Number Placeholder 3"/>
          <p:cNvSpPr>
            <a:spLocks noGrp="1"/>
          </p:cNvSpPr>
          <p:nvPr>
            <p:ph type="sldNum" sz="quarter" idx="10"/>
          </p:nvPr>
        </p:nvSpPr>
        <p:spPr/>
        <p:txBody>
          <a:bodyPr/>
          <a:lstStyle/>
          <a:p>
            <a:fld id="{FB3FA5F9-5919-E94E-ADAB-82E4CC7C41D4}" type="slidenum">
              <a:rPr lang="en-US" smtClean="0"/>
              <a:t>3</a:t>
            </a:fld>
            <a:endParaRPr lang="en-US"/>
          </a:p>
        </p:txBody>
      </p:sp>
    </p:spTree>
    <p:extLst>
      <p:ext uri="{BB962C8B-B14F-4D97-AF65-F5344CB8AC3E}">
        <p14:creationId xmlns:p14="http://schemas.microsoft.com/office/powerpoint/2010/main" val="139580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3FA5F9-5919-E94E-ADAB-82E4CC7C41D4}" type="slidenum">
              <a:rPr lang="en-US" smtClean="0"/>
              <a:t>4</a:t>
            </a:fld>
            <a:endParaRPr lang="en-US"/>
          </a:p>
        </p:txBody>
      </p:sp>
    </p:spTree>
    <p:extLst>
      <p:ext uri="{BB962C8B-B14F-4D97-AF65-F5344CB8AC3E}">
        <p14:creationId xmlns:p14="http://schemas.microsoft.com/office/powerpoint/2010/main" val="101001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A7ABF03-FC8C-4CDA-BA62-CFE5D0E81541}"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44574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ABF03-FC8C-4CDA-BA62-CFE5D0E81541}"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198989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ABF03-FC8C-4CDA-BA62-CFE5D0E81541}"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15977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lstStyle/>
          <a:p>
            <a:r>
              <a:rPr lang="en-US" dirty="0"/>
              <a:t>Click to edit Master title style</a:t>
            </a:r>
          </a:p>
        </p:txBody>
      </p:sp>
      <p:sp>
        <p:nvSpPr>
          <p:cNvPr id="3" name="Content Placeholder 2"/>
          <p:cNvSpPr>
            <a:spLocks noGrp="1"/>
          </p:cNvSpPr>
          <p:nvPr>
            <p:ph idx="1"/>
          </p:nvPr>
        </p:nvSpPr>
        <p:spPr>
          <a:xfrm>
            <a:off x="838200" y="1263192"/>
            <a:ext cx="10515600" cy="49137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ABF03-FC8C-4CDA-BA62-CFE5D0E81541}"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370465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7ABF03-FC8C-4CDA-BA62-CFE5D0E81541}"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386868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7ABF03-FC8C-4CDA-BA62-CFE5D0E81541}"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253265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7ABF03-FC8C-4CDA-BA62-CFE5D0E81541}" type="datetimeFigureOut">
              <a:rPr lang="en-US" smtClean="0"/>
              <a:t>12/11/16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266306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7ABF03-FC8C-4CDA-BA62-CFE5D0E81541}" type="datetimeFigureOut">
              <a:rPr lang="en-US" smtClean="0"/>
              <a:t>12/11/16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40200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ABF03-FC8C-4CDA-BA62-CFE5D0E81541}" type="datetimeFigureOut">
              <a:rPr lang="en-US" smtClean="0"/>
              <a:t>12/11/16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421287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7ABF03-FC8C-4CDA-BA62-CFE5D0E81541}"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154104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7ABF03-FC8C-4CDA-BA62-CFE5D0E81541}"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9731E-D8A8-47D8-BF9F-286CC5DE7ED9}" type="slidenum">
              <a:rPr lang="en-US" smtClean="0"/>
              <a:t>‹#›</a:t>
            </a:fld>
            <a:endParaRPr lang="en-US"/>
          </a:p>
        </p:txBody>
      </p:sp>
    </p:spTree>
    <p:extLst>
      <p:ext uri="{BB962C8B-B14F-4D97-AF65-F5344CB8AC3E}">
        <p14:creationId xmlns:p14="http://schemas.microsoft.com/office/powerpoint/2010/main" val="1514497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ABF03-FC8C-4CDA-BA62-CFE5D0E81541}" type="datetimeFigureOut">
              <a:rPr lang="en-US" smtClean="0"/>
              <a:t>12/11/16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9731E-D8A8-47D8-BF9F-286CC5DE7ED9}"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9426804" y="6182532"/>
            <a:ext cx="2765196" cy="675468"/>
          </a:xfrm>
          <a:prstGeom prst="rect">
            <a:avLst/>
          </a:prstGeom>
        </p:spPr>
      </p:pic>
    </p:spTree>
    <p:extLst>
      <p:ext uri="{BB962C8B-B14F-4D97-AF65-F5344CB8AC3E}">
        <p14:creationId xmlns:p14="http://schemas.microsoft.com/office/powerpoint/2010/main" val="246159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rimson Text" panose="02000503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Semibold" panose="020B06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a:ext>
            </a:extLst>
          </a:blip>
          <a:srcRect l="21108" t="33814" r="21134" b="41581"/>
          <a:stretch/>
        </p:blipFill>
        <p:spPr>
          <a:xfrm>
            <a:off x="1253767" y="2045617"/>
            <a:ext cx="7041822" cy="1687398"/>
          </a:xfrm>
          <a:prstGeom prst="rect">
            <a:avLst/>
          </a:prstGeom>
        </p:spPr>
      </p:pic>
      <p:sp>
        <p:nvSpPr>
          <p:cNvPr id="2" name="Title 1"/>
          <p:cNvSpPr>
            <a:spLocks noGrp="1"/>
          </p:cNvSpPr>
          <p:nvPr>
            <p:ph type="ctrTitle"/>
          </p:nvPr>
        </p:nvSpPr>
        <p:spPr>
          <a:xfrm>
            <a:off x="3026004" y="4789394"/>
            <a:ext cx="7641996" cy="1086033"/>
          </a:xfrm>
        </p:spPr>
        <p:txBody>
          <a:bodyPr>
            <a:normAutofit fontScale="90000"/>
          </a:bodyPr>
          <a:lstStyle/>
          <a:p>
            <a:pPr algn="r"/>
            <a:r>
              <a:rPr lang="en-US" dirty="0" smtClean="0">
                <a:latin typeface="Crimson Text" panose="02000503000000000000" pitchFamily="2" charset="0"/>
              </a:rPr>
              <a:t>Shopping List Report</a:t>
            </a:r>
            <a:br>
              <a:rPr lang="en-US" dirty="0" smtClean="0">
                <a:latin typeface="Crimson Text" panose="02000503000000000000" pitchFamily="2" charset="0"/>
              </a:rPr>
            </a:br>
            <a:r>
              <a:rPr lang="en-US" dirty="0" smtClean="0">
                <a:latin typeface="Crimson Text" panose="02000503000000000000" pitchFamily="2" charset="0"/>
              </a:rPr>
              <a:t>Team Four</a:t>
            </a:r>
            <a:endParaRPr lang="en-US" dirty="0">
              <a:latin typeface="Crimson Text" panose="02000503000000000000" pitchFamily="2" charset="0"/>
            </a:endParaRPr>
          </a:p>
        </p:txBody>
      </p:sp>
      <p:sp>
        <p:nvSpPr>
          <p:cNvPr id="3" name="Rectangle 2"/>
          <p:cNvSpPr/>
          <p:nvPr/>
        </p:nvSpPr>
        <p:spPr>
          <a:xfrm>
            <a:off x="9323108" y="5986021"/>
            <a:ext cx="2868891" cy="871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3023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Assignment</a:t>
            </a:r>
            <a:endParaRPr lang="en-US" dirty="0"/>
          </a:p>
        </p:txBody>
      </p:sp>
      <p:sp>
        <p:nvSpPr>
          <p:cNvPr id="3" name="Content Placeholder 2"/>
          <p:cNvSpPr>
            <a:spLocks noGrp="1"/>
          </p:cNvSpPr>
          <p:nvPr>
            <p:ph idx="1"/>
          </p:nvPr>
        </p:nvSpPr>
        <p:spPr/>
        <p:txBody>
          <a:bodyPr/>
          <a:lstStyle/>
          <a:p>
            <a:r>
              <a:rPr lang="en-US" dirty="0" smtClean="0"/>
              <a:t>Build a shopping list application</a:t>
            </a:r>
          </a:p>
          <a:p>
            <a:r>
              <a:rPr lang="en-US" dirty="0" smtClean="0"/>
              <a:t>Add </a:t>
            </a:r>
            <a:r>
              <a:rPr lang="en-US" dirty="0"/>
              <a:t>new items </a:t>
            </a:r>
          </a:p>
          <a:p>
            <a:r>
              <a:rPr lang="en-US" dirty="0"/>
              <a:t>Persist items to a data store</a:t>
            </a:r>
          </a:p>
          <a:p>
            <a:r>
              <a:rPr lang="en-US" dirty="0"/>
              <a:t>Check off items</a:t>
            </a:r>
          </a:p>
          <a:p>
            <a:r>
              <a:rPr lang="en-US" dirty="0"/>
              <a:t>Clear items</a:t>
            </a:r>
          </a:p>
          <a:p>
            <a:endParaRPr lang="en-US" dirty="0"/>
          </a:p>
        </p:txBody>
      </p:sp>
    </p:spTree>
    <p:extLst>
      <p:ext uri="{BB962C8B-B14F-4D97-AF65-F5344CB8AC3E}">
        <p14:creationId xmlns:p14="http://schemas.microsoft.com/office/powerpoint/2010/main" val="6876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 </a:t>
            </a:r>
            <a:r>
              <a:rPr lang="mr-IN" dirty="0" smtClean="0"/>
              <a:t>–</a:t>
            </a:r>
            <a:r>
              <a:rPr lang="en-US" dirty="0" smtClean="0"/>
              <a:t> What We Learned</a:t>
            </a:r>
            <a:endParaRPr lang="en-US" dirty="0"/>
          </a:p>
        </p:txBody>
      </p:sp>
      <p:sp>
        <p:nvSpPr>
          <p:cNvPr id="3" name="Content Placeholder 2"/>
          <p:cNvSpPr>
            <a:spLocks noGrp="1"/>
          </p:cNvSpPr>
          <p:nvPr>
            <p:ph idx="1"/>
          </p:nvPr>
        </p:nvSpPr>
        <p:spPr/>
        <p:txBody>
          <a:bodyPr/>
          <a:lstStyle/>
          <a:p>
            <a:r>
              <a:rPr lang="de-DE" dirty="0" smtClean="0"/>
              <a:t>Teamwork</a:t>
            </a:r>
          </a:p>
          <a:p>
            <a:r>
              <a:rPr lang="de-DE" dirty="0" err="1" smtClean="0"/>
              <a:t>Importance</a:t>
            </a:r>
            <a:r>
              <a:rPr lang="de-DE" dirty="0" smtClean="0"/>
              <a:t> </a:t>
            </a:r>
            <a:r>
              <a:rPr lang="de-DE" dirty="0" err="1" smtClean="0"/>
              <a:t>of</a:t>
            </a:r>
            <a:r>
              <a:rPr lang="de-DE" dirty="0" smtClean="0"/>
              <a:t> </a:t>
            </a:r>
            <a:r>
              <a:rPr lang="de-DE" dirty="0" err="1"/>
              <a:t>n</a:t>
            </a:r>
            <a:r>
              <a:rPr lang="de-DE" dirty="0" err="1" smtClean="0"/>
              <a:t>aming</a:t>
            </a:r>
            <a:r>
              <a:rPr lang="de-DE" dirty="0" smtClean="0"/>
              <a:t> </a:t>
            </a:r>
            <a:r>
              <a:rPr lang="de-DE" dirty="0" err="1"/>
              <a:t>c</a:t>
            </a:r>
            <a:r>
              <a:rPr lang="de-DE" dirty="0" err="1" smtClean="0"/>
              <a:t>onventions</a:t>
            </a:r>
            <a:endParaRPr lang="de-DE" dirty="0" smtClean="0"/>
          </a:p>
          <a:p>
            <a:pPr lvl="1"/>
            <a:r>
              <a:rPr lang="de-DE" dirty="0" err="1" smtClean="0"/>
              <a:t>createdUtc</a:t>
            </a:r>
            <a:r>
              <a:rPr lang="de-DE" dirty="0" smtClean="0"/>
              <a:t>  ≠ </a:t>
            </a:r>
            <a:r>
              <a:rPr lang="de-DE" dirty="0" err="1" smtClean="0"/>
              <a:t>created_utc</a:t>
            </a:r>
            <a:endParaRPr lang="de-DE" dirty="0" smtClean="0"/>
          </a:p>
          <a:p>
            <a:r>
              <a:rPr lang="de-DE" dirty="0" err="1"/>
              <a:t>Conflicts</a:t>
            </a:r>
            <a:r>
              <a:rPr lang="de-DE" dirty="0"/>
              <a:t> </a:t>
            </a:r>
            <a:r>
              <a:rPr lang="de-DE" dirty="0" err="1"/>
              <a:t>are</a:t>
            </a:r>
            <a:r>
              <a:rPr lang="de-DE" dirty="0"/>
              <a:t> </a:t>
            </a:r>
            <a:r>
              <a:rPr lang="de-DE" dirty="0" err="1"/>
              <a:t>good</a:t>
            </a:r>
            <a:endParaRPr lang="de-DE" dirty="0"/>
          </a:p>
          <a:p>
            <a:r>
              <a:rPr lang="de-DE" dirty="0"/>
              <a:t>Force </a:t>
            </a:r>
            <a:r>
              <a:rPr lang="de-DE" dirty="0" err="1"/>
              <a:t>merge</a:t>
            </a:r>
            <a:r>
              <a:rPr lang="de-DE" dirty="0"/>
              <a:t>, push, pull, etc. not a </a:t>
            </a:r>
            <a:r>
              <a:rPr lang="de-DE" dirty="0" err="1"/>
              <a:t>good</a:t>
            </a:r>
            <a:r>
              <a:rPr lang="de-DE" dirty="0"/>
              <a:t> </a:t>
            </a:r>
            <a:r>
              <a:rPr lang="de-DE" dirty="0" err="1"/>
              <a:t>idea</a:t>
            </a:r>
            <a:r>
              <a:rPr lang="de-DE" dirty="0"/>
              <a:t> </a:t>
            </a:r>
            <a:r>
              <a:rPr lang="de-DE" dirty="0" err="1"/>
              <a:t>with</a:t>
            </a:r>
            <a:r>
              <a:rPr lang="de-DE" dirty="0"/>
              <a:t> </a:t>
            </a:r>
            <a:r>
              <a:rPr lang="de-DE" dirty="0" err="1" smtClean="0"/>
              <a:t>Git</a:t>
            </a:r>
            <a:endParaRPr lang="de-DE" dirty="0" smtClean="0"/>
          </a:p>
          <a:p>
            <a:r>
              <a:rPr lang="de-DE" dirty="0" err="1" smtClean="0"/>
              <a:t>Scrum</a:t>
            </a:r>
            <a:r>
              <a:rPr lang="de-DE" dirty="0" smtClean="0"/>
              <a:t> </a:t>
            </a:r>
            <a:r>
              <a:rPr lang="de-DE" dirty="0" err="1" smtClean="0"/>
              <a:t>basics</a:t>
            </a:r>
            <a:endParaRPr lang="de-DE" dirty="0" smtClean="0"/>
          </a:p>
          <a:p>
            <a:r>
              <a:rPr lang="de-DE" dirty="0" err="1" smtClean="0"/>
              <a:t>Jira</a:t>
            </a:r>
            <a:endParaRPr lang="de-DE" dirty="0" smtClean="0"/>
          </a:p>
          <a:p>
            <a:endParaRPr lang="de-DE" dirty="0" smtClean="0"/>
          </a:p>
          <a:p>
            <a:endParaRPr lang="de-DE" dirty="0"/>
          </a:p>
        </p:txBody>
      </p:sp>
    </p:spTree>
    <p:extLst>
      <p:ext uri="{BB962C8B-B14F-4D97-AF65-F5344CB8AC3E}">
        <p14:creationId xmlns:p14="http://schemas.microsoft.com/office/powerpoint/2010/main" val="1931759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2263"/>
            <a:ext cx="10515600" cy="756665"/>
          </a:xfrm>
        </p:spPr>
        <p:txBody>
          <a:bodyPr/>
          <a:lstStyle/>
          <a:p>
            <a:pPr algn="ctr"/>
            <a:r>
              <a:rPr lang="en-US" dirty="0" smtClean="0"/>
              <a:t>Team Four Demonstration</a:t>
            </a:r>
            <a:endParaRPr lang="en-US" dirty="0"/>
          </a:p>
        </p:txBody>
      </p:sp>
    </p:spTree>
    <p:extLst>
      <p:ext uri="{BB962C8B-B14F-4D97-AF65-F5344CB8AC3E}">
        <p14:creationId xmlns:p14="http://schemas.microsoft.com/office/powerpoint/2010/main" val="145223007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TotalTime>
  <Words>355</Words>
  <Application>Microsoft Macintosh PowerPoint</Application>
  <PresentationFormat>Widescreen</PresentationFormat>
  <Paragraphs>31</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Crimson Text</vt:lpstr>
      <vt:lpstr>Mangal</vt:lpstr>
      <vt:lpstr>Source Sans Pro</vt:lpstr>
      <vt:lpstr>Source Sans Pro Semibold</vt:lpstr>
      <vt:lpstr>Arial</vt:lpstr>
      <vt:lpstr>Office Theme</vt:lpstr>
      <vt:lpstr>Shopping List Report Team Four</vt:lpstr>
      <vt:lpstr>The Assignment</vt:lpstr>
      <vt:lpstr>Accomplishments – What We Learned</vt:lpstr>
      <vt:lpstr>Team Four Demonstration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Ransdell</dc:creator>
  <cp:lastModifiedBy>Steven Richards</cp:lastModifiedBy>
  <cp:revision>269</cp:revision>
  <cp:lastPrinted>2016-12-12T16:07:59Z</cp:lastPrinted>
  <dcterms:created xsi:type="dcterms:W3CDTF">2016-11-13T17:44:08Z</dcterms:created>
  <dcterms:modified xsi:type="dcterms:W3CDTF">2016-12-12T16:11:39Z</dcterms:modified>
</cp:coreProperties>
</file>