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99"/>
    <a:srgbClr val="F0EC73"/>
    <a:srgbClr val="00996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BDAA-4B42-AC45-9995-D48932591A9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A5F9-5919-E94E-ADAB-82E4CC7C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192"/>
            <a:ext cx="10515600" cy="4913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BF03-FC8C-4CDA-BA62-CFE5D0E8154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731E-D8A8-47D8-BF9F-286CC5DE7E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6804" y="6182532"/>
            <a:ext cx="2765196" cy="6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rimson Text" panose="020005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Semibold" panose="020B06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08" t="33814" r="21134" b="41581"/>
          <a:stretch/>
        </p:blipFill>
        <p:spPr>
          <a:xfrm>
            <a:off x="1253767" y="2045617"/>
            <a:ext cx="7041822" cy="1687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6004" y="4789394"/>
            <a:ext cx="7641996" cy="108603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latin typeface="Crimson Text" panose="02000503000000000000" pitchFamily="2" charset="0"/>
              </a:rPr>
              <a:t>Shopping List Report</a:t>
            </a:r>
            <a:br>
              <a:rPr lang="en-US" dirty="0" smtClean="0">
                <a:latin typeface="Crimson Text" panose="02000503000000000000" pitchFamily="2" charset="0"/>
              </a:rPr>
            </a:br>
            <a:r>
              <a:rPr lang="en-US" dirty="0" smtClean="0">
                <a:latin typeface="Crimson Text" panose="02000503000000000000" pitchFamily="2" charset="0"/>
              </a:rPr>
              <a:t>Team Four</a:t>
            </a:r>
            <a:endParaRPr lang="en-US" dirty="0">
              <a:latin typeface="Crimson Text" panose="020005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23108" y="5986021"/>
            <a:ext cx="2868891" cy="87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shopping list application</a:t>
            </a:r>
          </a:p>
          <a:p>
            <a:r>
              <a:rPr lang="en-US" dirty="0" smtClean="0"/>
              <a:t>Add </a:t>
            </a:r>
            <a:r>
              <a:rPr lang="en-US" dirty="0"/>
              <a:t>new items </a:t>
            </a:r>
          </a:p>
          <a:p>
            <a:r>
              <a:rPr lang="en-US" dirty="0"/>
              <a:t>Persist items to a data store</a:t>
            </a:r>
          </a:p>
          <a:p>
            <a:r>
              <a:rPr lang="en-US" dirty="0"/>
              <a:t>Check off items</a:t>
            </a:r>
          </a:p>
          <a:p>
            <a:r>
              <a:rPr lang="en-US" dirty="0"/>
              <a:t>Clear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Teamwork</a:t>
            </a:r>
          </a:p>
          <a:p>
            <a:r>
              <a:rPr lang="de-DE" dirty="0" smtClean="0"/>
              <a:t>Force </a:t>
            </a:r>
            <a:r>
              <a:rPr lang="de-DE" dirty="0" err="1" smtClean="0"/>
              <a:t>merge</a:t>
            </a:r>
            <a:r>
              <a:rPr lang="de-DE" smtClean="0"/>
              <a:t>, push, pull</a:t>
            </a:r>
            <a:r>
              <a:rPr lang="de-DE" dirty="0" smtClean="0"/>
              <a:t>, etc. not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75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2263"/>
            <a:ext cx="10515600" cy="756665"/>
          </a:xfrm>
        </p:spPr>
        <p:txBody>
          <a:bodyPr/>
          <a:lstStyle/>
          <a:p>
            <a:pPr algn="ctr"/>
            <a:r>
              <a:rPr lang="en-US" dirty="0" smtClean="0"/>
              <a:t>Team Four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3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33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Crimson Text</vt:lpstr>
      <vt:lpstr>Source Sans Pro</vt:lpstr>
      <vt:lpstr>Source Sans Pro Semibold</vt:lpstr>
      <vt:lpstr>Arial</vt:lpstr>
      <vt:lpstr>Office Theme</vt:lpstr>
      <vt:lpstr>Shopping List Report Team Four</vt:lpstr>
      <vt:lpstr>The Assignment</vt:lpstr>
      <vt:lpstr>Accomplishments</vt:lpstr>
      <vt:lpstr>Team Four Demonstration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Ransdell</dc:creator>
  <cp:lastModifiedBy>Steven Richards</cp:lastModifiedBy>
  <cp:revision>259</cp:revision>
  <dcterms:created xsi:type="dcterms:W3CDTF">2016-11-13T17:44:08Z</dcterms:created>
  <dcterms:modified xsi:type="dcterms:W3CDTF">2016-12-12T00:38:20Z</dcterms:modified>
</cp:coreProperties>
</file>