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99"/>
    <a:srgbClr val="F0EC73"/>
    <a:srgbClr val="009966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99" d="100"/>
          <a:sy n="99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ABDAA-4B42-AC45-9995-D48932591A91}" type="datetimeFigureOut">
              <a:rPr lang="en-US" smtClean="0"/>
              <a:t>12/8/16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FA5F9-5919-E94E-ADAB-82E4CC7C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44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BF03-FC8C-4CDA-BA62-CFE5D0E81541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9731E-D8A8-47D8-BF9F-286CC5DE7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47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BF03-FC8C-4CDA-BA62-CFE5D0E81541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9731E-D8A8-47D8-BF9F-286CC5DE7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97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BF03-FC8C-4CDA-BA62-CFE5D0E81541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9731E-D8A8-47D8-BF9F-286CC5DE7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8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66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3192"/>
            <a:ext cx="10515600" cy="49137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BF03-FC8C-4CDA-BA62-CFE5D0E81541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9731E-D8A8-47D8-BF9F-286CC5DE7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5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BF03-FC8C-4CDA-BA62-CFE5D0E81541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9731E-D8A8-47D8-BF9F-286CC5DE7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89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BF03-FC8C-4CDA-BA62-CFE5D0E81541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9731E-D8A8-47D8-BF9F-286CC5DE7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57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BF03-FC8C-4CDA-BA62-CFE5D0E81541}" type="datetimeFigureOut">
              <a:rPr lang="en-US" smtClean="0"/>
              <a:t>12/8/16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9731E-D8A8-47D8-BF9F-286CC5DE7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63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BF03-FC8C-4CDA-BA62-CFE5D0E81541}" type="datetimeFigureOut">
              <a:rPr lang="en-US" smtClean="0"/>
              <a:t>12/8/16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9731E-D8A8-47D8-BF9F-286CC5DE7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9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BF03-FC8C-4CDA-BA62-CFE5D0E81541}" type="datetimeFigureOut">
              <a:rPr lang="en-US" smtClean="0"/>
              <a:t>12/8/16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9731E-D8A8-47D8-BF9F-286CC5DE7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79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BF03-FC8C-4CDA-BA62-CFE5D0E81541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9731E-D8A8-47D8-BF9F-286CC5DE7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48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BF03-FC8C-4CDA-BA62-CFE5D0E81541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9731E-D8A8-47D8-BF9F-286CC5DE7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97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ABF03-FC8C-4CDA-BA62-CFE5D0E81541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9731E-D8A8-47D8-BF9F-286CC5DE7ED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26804" y="6182532"/>
            <a:ext cx="2765196" cy="67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598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rimson Text" panose="02000503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ource Sans Pro Semibold" panose="020B0603030403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ource Sans Pro" panose="020B05030304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ource Sans Pro" panose="020B05030304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ource Sans Pro" panose="020B05030304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ource Sans Pro" panose="020B05030304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108" t="33814" r="21134" b="41581"/>
          <a:stretch/>
        </p:blipFill>
        <p:spPr>
          <a:xfrm>
            <a:off x="1253767" y="2045617"/>
            <a:ext cx="7041822" cy="16873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6004" y="4789394"/>
            <a:ext cx="7641996" cy="1086033"/>
          </a:xfrm>
        </p:spPr>
        <p:txBody>
          <a:bodyPr/>
          <a:lstStyle/>
          <a:p>
            <a:pPr algn="r"/>
            <a:endParaRPr lang="en-US" dirty="0">
              <a:latin typeface="Crimson Text" panose="02000503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23108" y="5986021"/>
            <a:ext cx="2868891" cy="8719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02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Bronze:</a:t>
            </a:r>
          </a:p>
          <a:p>
            <a:pPr lvl="1"/>
            <a:r>
              <a:rPr lang="en-US" dirty="0"/>
              <a:t>Add new items </a:t>
            </a:r>
          </a:p>
          <a:p>
            <a:pPr lvl="1"/>
            <a:r>
              <a:rPr lang="en-US" dirty="0"/>
              <a:t>Persist items to a data store</a:t>
            </a:r>
          </a:p>
          <a:p>
            <a:pPr lvl="1"/>
            <a:r>
              <a:rPr lang="en-US" dirty="0"/>
              <a:t>Check off items</a:t>
            </a:r>
          </a:p>
          <a:p>
            <a:pPr lvl="1"/>
            <a:r>
              <a:rPr lang="en-US" dirty="0"/>
              <a:t>Clear items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666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Fulfill all the Bronze features</a:t>
            </a:r>
          </a:p>
          <a:p>
            <a:r>
              <a:rPr lang="en-US" dirty="0" smtClean="0"/>
              <a:t>Deploy</a:t>
            </a:r>
            <a:endParaRPr lang="en-US" dirty="0"/>
          </a:p>
          <a:p>
            <a:r>
              <a:rPr lang="en-US" dirty="0" smtClean="0"/>
              <a:t>Style </a:t>
            </a:r>
            <a:r>
              <a:rPr lang="en-US" dirty="0"/>
              <a:t>if time permits</a:t>
            </a:r>
          </a:p>
          <a:p>
            <a:r>
              <a:rPr lang="en-US" dirty="0" smtClean="0"/>
              <a:t>Update </a:t>
            </a:r>
            <a:r>
              <a:rPr lang="en-US" dirty="0"/>
              <a:t>the TDD to reflect changes you made, assumptions that you cleared up, </a:t>
            </a:r>
            <a:r>
              <a:rPr lang="en-US" dirty="0" err="1"/>
              <a:t>etc</a:t>
            </a:r>
            <a:r>
              <a:rPr lang="en-US" dirty="0"/>
              <a:t> and repo it with your code</a:t>
            </a:r>
          </a:p>
          <a:p>
            <a:r>
              <a:rPr lang="en-US" dirty="0" smtClean="0"/>
              <a:t>Write </a:t>
            </a:r>
            <a:r>
              <a:rPr lang="en-US" dirty="0"/>
              <a:t>a test plan and test cases and repo them with your code</a:t>
            </a:r>
          </a:p>
          <a:p>
            <a:r>
              <a:rPr lang="en-US" dirty="0" smtClean="0"/>
              <a:t>Test </a:t>
            </a:r>
            <a:r>
              <a:rPr lang="en-US" dirty="0"/>
              <a:t>the project and ensure you have a working demo</a:t>
            </a:r>
          </a:p>
          <a:p>
            <a:r>
              <a:rPr lang="en-US" dirty="0" smtClean="0"/>
              <a:t>JIRA</a:t>
            </a:r>
            <a:endParaRPr lang="en-US" dirty="0"/>
          </a:p>
          <a:p>
            <a:r>
              <a:rPr lang="en-US" dirty="0" smtClean="0"/>
              <a:t>Whole </a:t>
            </a:r>
            <a:r>
              <a:rPr lang="en-US" dirty="0"/>
              <a:t>Team: Track your time in </a:t>
            </a:r>
            <a:r>
              <a:rPr lang="en-US" dirty="0" smtClean="0"/>
              <a:t>JIRA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337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Here’s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assignment</a:t>
            </a:r>
            <a:r>
              <a:rPr lang="de-DE" dirty="0"/>
              <a:t> was</a:t>
            </a:r>
          </a:p>
          <a:p>
            <a:r>
              <a:rPr lang="de-DE" dirty="0" err="1" smtClean="0"/>
              <a:t>Here’s</a:t>
            </a:r>
            <a:r>
              <a:rPr lang="de-DE" dirty="0" smtClean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accomplished</a:t>
            </a:r>
            <a:endParaRPr lang="de-DE" dirty="0"/>
          </a:p>
          <a:p>
            <a:r>
              <a:rPr lang="de-DE" dirty="0" err="1" smtClean="0"/>
              <a:t>Now</a:t>
            </a:r>
            <a:r>
              <a:rPr lang="de-DE" dirty="0" smtClean="0"/>
              <a:t> </a:t>
            </a:r>
            <a:r>
              <a:rPr lang="de-DE" dirty="0" err="1"/>
              <a:t>let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a </a:t>
            </a:r>
            <a:r>
              <a:rPr lang="de-DE" dirty="0" err="1"/>
              <a:t>demo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, </a:t>
            </a:r>
            <a:r>
              <a:rPr lang="de-DE" dirty="0" err="1" smtClean="0"/>
              <a:t>deployed</a:t>
            </a:r>
            <a:r>
              <a:rPr lang="de-DE" dirty="0" smtClean="0"/>
              <a:t>, end-</a:t>
            </a:r>
            <a:r>
              <a:rPr lang="de-DE" dirty="0" err="1" smtClean="0"/>
              <a:t>product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1759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93</Words>
  <Application>Microsoft Macintosh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Crimson Text</vt:lpstr>
      <vt:lpstr>Source Sans Pro Semibold</vt:lpstr>
      <vt:lpstr>Source Sans Pro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 Ransdell</dc:creator>
  <cp:lastModifiedBy>Steven Richards</cp:lastModifiedBy>
  <cp:revision>254</cp:revision>
  <dcterms:created xsi:type="dcterms:W3CDTF">2016-11-13T17:44:08Z</dcterms:created>
  <dcterms:modified xsi:type="dcterms:W3CDTF">2016-12-08T19:04:11Z</dcterms:modified>
</cp:coreProperties>
</file>