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Autor: César Guerra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e9d61e2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e9d61e2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ae9d61e2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ae9d61e2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e9d61e2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ae9d61e2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1ffb39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1ffb3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e9d61e2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e9d61e2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e9d61e2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ae9d61e2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e9d61e2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ae9d61e2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e9d61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ae9d61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Referencia: https://lenguajejs.com/npm/introduccion/que-es/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e9d61e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ae9d61e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e9d61e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e9d61e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e9d61e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e9d61e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e9d61e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e9d61e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e9d61e2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e9d61e2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e9d61e2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e9d61e2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e9d61e2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ae9d61e2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(Node Package Manager)</a:t>
            </a:r>
            <a:endParaRPr/>
          </a:p>
        </p:txBody>
      </p:sp>
      <p:sp>
        <p:nvSpPr>
          <p:cNvPr id="90" name="Google Shape;90;p25"/>
          <p:cNvSpPr txBox="1"/>
          <p:nvPr/>
        </p:nvSpPr>
        <p:spPr>
          <a:xfrm>
            <a:off x="2580250" y="4640550"/>
            <a:ext cx="386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Elaborado por: César Guerra</a:t>
            </a:r>
            <a:endParaRPr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de Comandos NPM (1)</a:t>
            </a:r>
            <a:endParaRPr/>
          </a:p>
        </p:txBody>
      </p:sp>
      <p:sp>
        <p:nvSpPr>
          <p:cNvPr id="156" name="Google Shape;156;p34"/>
          <p:cNvSpPr txBox="1"/>
          <p:nvPr/>
        </p:nvSpPr>
        <p:spPr>
          <a:xfrm>
            <a:off x="600100" y="1146975"/>
            <a:ext cx="3797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74EA7"/>
                </a:solidFill>
              </a:rPr>
              <a:t>Inicializar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npm init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npm init -y </a:t>
            </a:r>
            <a:r>
              <a:rPr b="1" lang="en" sz="1800"/>
              <a:t> </a:t>
            </a:r>
            <a:r>
              <a:rPr lang="en" sz="1800">
                <a:solidFill>
                  <a:srgbClr val="666666"/>
                </a:solidFill>
              </a:rPr>
              <a:t>//crear rápido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ayuda a crear el archivo de configuración de npm: package.json en la carpeta del proyecto.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</a:t>
            </a:r>
            <a:r>
              <a:rPr i="1" lang="en"/>
              <a:t>npm init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74EA7"/>
                </a:solidFill>
              </a:rPr>
              <a:t>Instalar un paquete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npm install nodemon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npm i nodemon 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Este comando instala un paquete o dependencia a nivel proyecto. Ejemplo: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$ npm i request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4693500" y="1146975"/>
            <a:ext cx="41388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74EA7"/>
                </a:solidFill>
              </a:rPr>
              <a:t>Descargar paquetes/dependencias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npm install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Cuando existe un archivo package.json y queramos descargar e instalar las dependencias en nuestro proyecto, usamos este comando. Generalmente lo hacemos cuando descargamos el proyecto de otra persona.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$ npm install</a:t>
            </a:r>
            <a:br>
              <a:rPr lang="en"/>
            </a:b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74EA7"/>
                </a:solidFill>
              </a:rPr>
              <a:t>Instalar un paquete (global)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npm install -g &lt;paquete&gt;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npm i -g &lt;paquete&gt; 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Este comando instala un paquete o dependencia a nivel global. Ejemplo: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$ npm i </a:t>
            </a:r>
            <a:r>
              <a:rPr b="1" i="1" lang="en">
                <a:solidFill>
                  <a:schemeClr val="dk1"/>
                </a:solidFill>
              </a:rPr>
              <a:t>-g</a:t>
            </a:r>
            <a:r>
              <a:rPr i="1" lang="en">
                <a:solidFill>
                  <a:schemeClr val="dk1"/>
                </a:solidFill>
              </a:rPr>
              <a:t> nodemon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idx="1" type="subTitle"/>
          </p:nvPr>
        </p:nvSpPr>
        <p:spPr>
          <a:xfrm>
            <a:off x="4751300" y="1200350"/>
            <a:ext cx="30180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 TIP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estas en entorno Mac, es posible que al ejecutar npm para instalar un paquete marque un error de permisos, si es tu caso, usa el comando </a:t>
            </a:r>
            <a:r>
              <a:rPr b="1" lang="en" sz="1400"/>
              <a:t>sudo, </a:t>
            </a:r>
            <a:r>
              <a:rPr lang="en" sz="1400"/>
              <a:t>por ejemplo: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sudo npm i &lt;paquete&gt;</a:t>
            </a:r>
            <a:endParaRPr b="1" sz="1800"/>
          </a:p>
        </p:txBody>
      </p:sp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50" y="1352750"/>
            <a:ext cx="871301" cy="8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de Comandos NPM (2)</a:t>
            </a:r>
            <a:endParaRPr/>
          </a:p>
        </p:txBody>
      </p:sp>
      <p:sp>
        <p:nvSpPr>
          <p:cNvPr id="169" name="Google Shape;169;p36"/>
          <p:cNvSpPr txBox="1"/>
          <p:nvPr/>
        </p:nvSpPr>
        <p:spPr>
          <a:xfrm>
            <a:off x="621625" y="1096200"/>
            <a:ext cx="3797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74EA7"/>
                </a:solidFill>
              </a:rPr>
              <a:t>Actualizar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npm update &lt;paquete&gt;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npm update -g &lt;paquete&gt; </a:t>
            </a:r>
            <a:r>
              <a:rPr lang="en" sz="1800">
                <a:solidFill>
                  <a:srgbClr val="666666"/>
                </a:solidFill>
              </a:rPr>
              <a:t>//global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Busca las últimas versiones de paquetes y actualiza contra las versiones instaladas actualmente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npm update express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4693500" y="1146975"/>
            <a:ext cx="41388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74EA7"/>
                </a:solidFill>
              </a:rPr>
              <a:t>Desinstalar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npm uninstall &lt;paquete&gt;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Desinstala completamente un paquete, es decir borra los archivos y su entrada en el archivo package.json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$ npm uninstall express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son los paquetes?</a:t>
            </a:r>
            <a:endParaRPr/>
          </a:p>
        </p:txBody>
      </p:sp>
      <p:sp>
        <p:nvSpPr>
          <p:cNvPr id="176" name="Google Shape;176;p37"/>
          <p:cNvSpPr txBox="1"/>
          <p:nvPr/>
        </p:nvSpPr>
        <p:spPr>
          <a:xfrm>
            <a:off x="587775" y="1146975"/>
            <a:ext cx="7726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 paquete es uno o más archivos .js (módulos) agrupados (o empaquetados) juntos. Los archivos en un paquete son código reutilizable que realiza una función específica para tu aplicación Node.js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node_modules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Acerca de la carpeta node_modules</a:t>
            </a:r>
            <a:endParaRPr/>
          </a:p>
        </p:txBody>
      </p:sp>
      <p:pic>
        <p:nvPicPr>
          <p:cNvPr id="187" name="Google Shape;187;p39"/>
          <p:cNvPicPr preferRelativeResize="0"/>
          <p:nvPr/>
        </p:nvPicPr>
        <p:blipFill rotWithShape="1">
          <a:blip r:embed="rId3">
            <a:alphaModFix/>
          </a:blip>
          <a:srcRect b="0" l="0" r="6785" t="0"/>
          <a:stretch/>
        </p:blipFill>
        <p:spPr>
          <a:xfrm>
            <a:off x="110475" y="1171750"/>
            <a:ext cx="5405125" cy="3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9"/>
          <p:cNvSpPr txBox="1"/>
          <p:nvPr/>
        </p:nvSpPr>
        <p:spPr>
          <a:xfrm>
            <a:off x="5566800" y="1171750"/>
            <a:ext cx="3425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Es la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carpeta donde npm descarga y almacena todas las dependencias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usadas a nivel proyecto.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Es una carpeta muy pesada.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Esta se crea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específicamente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para cada equipo por lo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que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no debe ser compartida ni subida a un repositorio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. Ya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qué se puede regenerar con el comando npm install siempre y cuando exista el archivo package.json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idx="1" type="subTitle"/>
          </p:nvPr>
        </p:nvSpPr>
        <p:spPr>
          <a:xfrm>
            <a:off x="4751300" y="971750"/>
            <a:ext cx="34605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 TIP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Siempre que exista una carpeta node_modules es buena idea crear un archivo </a:t>
            </a:r>
            <a:r>
              <a:rPr b="1" lang="en" sz="1400"/>
              <a:t>.gitignore </a:t>
            </a:r>
            <a:r>
              <a:rPr lang="en" sz="1400"/>
              <a:t>en la raíz del proyecto con contenido </a:t>
            </a:r>
            <a:r>
              <a:rPr b="1" lang="en" sz="1400"/>
              <a:t>node_modules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 el fin de que cuando subamos el proyecto al repositorio, no se suba node_modules.</a:t>
            </a:r>
            <a:endParaRPr b="1" sz="1800"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50" y="1352750"/>
            <a:ext cx="871301" cy="8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NPM?</a:t>
            </a:r>
            <a:endParaRPr/>
          </a:p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NPM son las siglas de Node Package Manager, es decir, </a:t>
            </a:r>
            <a:r>
              <a:rPr b="1" lang="en" sz="1400"/>
              <a:t>gestor de paquetes de Node.js.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Este gestor de paquetes (muy similar al concepto de apt-get en GNU/Linux), nos permitirá instalar de forma muy sencilla y automática paquetes Javascript.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Estos paquetes nos brindan superpoderes para realizar tareas muy </a:t>
            </a:r>
            <a:r>
              <a:rPr lang="en" sz="1400"/>
              <a:t>específicas</a:t>
            </a:r>
            <a:r>
              <a:rPr lang="en" sz="1400"/>
              <a:t> sin </a:t>
            </a:r>
            <a:r>
              <a:rPr lang="en" sz="1400"/>
              <a:t>que</a:t>
            </a:r>
            <a:r>
              <a:rPr lang="en" sz="1400"/>
              <a:t> nosotros tengamos </a:t>
            </a:r>
            <a:r>
              <a:rPr lang="en" sz="1400"/>
              <a:t>que</a:t>
            </a:r>
            <a:r>
              <a:rPr lang="en" sz="1400"/>
              <a:t> hacer su programación de 0.</a:t>
            </a:r>
            <a:endParaRPr sz="1400"/>
          </a:p>
        </p:txBody>
      </p:sp>
      <p:pic>
        <p:nvPicPr>
          <p:cNvPr id="97" name="Google Shape;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100" y="2074700"/>
            <a:ext cx="4596175" cy="30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25" y="197550"/>
            <a:ext cx="4299521" cy="1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¿Tengo NPM instalado?</a:t>
            </a:r>
            <a:endParaRPr/>
          </a:p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 instalar Node.js, este instalará también consigo una serie de utilidades, incluidos su gestor de paquetes: npm.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Por lo </a:t>
            </a:r>
            <a:r>
              <a:rPr lang="en" sz="1600"/>
              <a:t>que</a:t>
            </a:r>
            <a:r>
              <a:rPr lang="en" sz="1600"/>
              <a:t> </a:t>
            </a:r>
            <a:r>
              <a:rPr b="1" lang="en" sz="1600"/>
              <a:t>si ya instalaste Node.js, ya debes tener npm</a:t>
            </a:r>
            <a:r>
              <a:rPr lang="en" sz="1600"/>
              <a:t>.</a:t>
            </a:r>
            <a:endParaRPr sz="1600"/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22244" l="15755" r="17542" t="21238"/>
          <a:stretch/>
        </p:blipFill>
        <p:spPr>
          <a:xfrm>
            <a:off x="726425" y="663562"/>
            <a:ext cx="3116126" cy="21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/>
        </p:nvSpPr>
        <p:spPr>
          <a:xfrm>
            <a:off x="901950" y="2896500"/>
            <a:ext cx="280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Podemos ejecutar el comando: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npm --version ó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npm -v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Para averiguar si tenemos npm instalado, de ser así nos regresará un número de versión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4976575" y="272025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</a:t>
            </a:r>
            <a:endParaRPr/>
          </a:p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Para usar paquetes, tu proyecto debe contener un archivo llamado package.json. Dentro de ese archivo, encontrarás metadatos específicos para los proyectos, como nombre del proyecto, autor, versión, licencia, etc.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Dentro de este archivo también se crea una lista de dependencias (paquetes de npm) y scripts </a:t>
            </a:r>
            <a:r>
              <a:rPr lang="en" sz="1400"/>
              <a:t>que se pueden ejecutar en el proyecto.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Este archivo normalmente se crea en la raíz del proyecto.</a:t>
            </a:r>
            <a:endParaRPr sz="1400"/>
          </a:p>
        </p:txBody>
      </p:sp>
      <p:pic>
        <p:nvPicPr>
          <p:cNvPr id="114" name="Google Shape;114;p28"/>
          <p:cNvPicPr preferRelativeResize="0"/>
          <p:nvPr/>
        </p:nvPicPr>
        <p:blipFill rotWithShape="1">
          <a:blip r:embed="rId3">
            <a:alphaModFix/>
          </a:blip>
          <a:srcRect b="0" l="6332" r="5592" t="0"/>
          <a:stretch/>
        </p:blipFill>
        <p:spPr>
          <a:xfrm>
            <a:off x="248650" y="735075"/>
            <a:ext cx="4114800" cy="36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/>
        </p:nvSpPr>
        <p:spPr>
          <a:xfrm>
            <a:off x="858075" y="4100175"/>
            <a:ext cx="28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Ejemplo de archivo package.json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4976575" y="777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Inicializando npm: Creando un archivo package.json</a:t>
            </a:r>
            <a:endParaRPr/>
          </a:p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4976575" y="1611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Afortunadamente npm viene con una herramienta </a:t>
            </a:r>
            <a:r>
              <a:rPr lang="en" sz="1800"/>
              <a:t>que</a:t>
            </a:r>
            <a:r>
              <a:rPr lang="en" sz="1800"/>
              <a:t> nos ayuda a crear un archivo package.json en vez de tener </a:t>
            </a:r>
            <a:r>
              <a:rPr lang="en" sz="1800"/>
              <a:t>que</a:t>
            </a:r>
            <a:r>
              <a:rPr lang="en" sz="1800"/>
              <a:t> hacerlo nosotros de forma manual.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Para ello debemos usar el comando: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npm init</a:t>
            </a:r>
            <a:endParaRPr b="1" sz="1800"/>
          </a:p>
        </p:txBody>
      </p:sp>
      <p:pic>
        <p:nvPicPr>
          <p:cNvPr id="122" name="Google Shape;1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5" y="917999"/>
            <a:ext cx="4287249" cy="40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906500" y="199900"/>
            <a:ext cx="280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npm init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" type="subTitle"/>
          </p:nvPr>
        </p:nvSpPr>
        <p:spPr>
          <a:xfrm>
            <a:off x="4751300" y="1200350"/>
            <a:ext cx="30180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 TIP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 usamos el argumento -y al ejecutar npm init, este saltara todo el proceso de preguntas y creará un archivo package.json con la información mínima colocada, es decir: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npm init -y</a:t>
            </a:r>
            <a:endParaRPr b="1" sz="2000"/>
          </a:p>
        </p:txBody>
      </p:sp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50" y="1352750"/>
            <a:ext cx="871301" cy="8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Modos de Trabajo de NPM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 de NPM</a:t>
            </a:r>
            <a:endParaRPr/>
          </a:p>
        </p:txBody>
      </p:sp>
      <p:pic>
        <p:nvPicPr>
          <p:cNvPr id="140" name="Google Shape;1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00" y="861474"/>
            <a:ext cx="1301725" cy="1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125" y="1029675"/>
            <a:ext cx="965325" cy="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/>
        </p:nvSpPr>
        <p:spPr>
          <a:xfrm>
            <a:off x="843450" y="2018950"/>
            <a:ext cx="2174400" cy="400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NIVEL PROYECTO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5433552" y="2053400"/>
            <a:ext cx="2245200" cy="400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NIVEL GLOBAL: -g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711800" y="2458150"/>
            <a:ext cx="328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 la modalidad más usada.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Gestiona las dependencias usadas por proyecto (instalar, actualizar, eliminar).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Las dependencias son asociadas solo a la carpeta de cada proyecto.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Facilita compartir el proyecto con otras personas e inicializar el proyecto.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5247150" y="2453600"/>
            <a:ext cx="362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 usada en situaciones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específicas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 instalan a nivel sistema y no por proyecto, por lo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están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disponibles siempre en cualquier lugar.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Normalmente se trata de aplicaciones de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línea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 comandos (CLI)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se usan desde terminal.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Solo es necesario instalar 1 vez.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ctrTitle"/>
          </p:nvPr>
        </p:nvSpPr>
        <p:spPr>
          <a:xfrm>
            <a:off x="311700" y="17265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</a:t>
            </a:r>
            <a:r>
              <a:rPr lang="en"/>
              <a:t> NPM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