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jsoneditoronline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337f278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337f278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015c50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015c50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Hablar de las diferentes formas de formaar json como objetos o listas dentro de los jsos.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Mostrar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http://www.jsoneditoronline.org/</a:t>
            </a:r>
            <a:r>
              <a:rPr lang="en"/>
              <a:t> como una herramienta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015c50e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015c50e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Mostrar como json es mas simple y como fue el remplazo de la tranferencia de datos en XML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3d9b0125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3d9b0125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Explicar como los json funciona transfiriendo, y que en estos viene la información solicitada desde la base de datos. Dar a conocer diferentes formas de pueden venir, arreglos, objetos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337f278a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337f278a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Explicar como los json funciona transfiriendo, y que en estos viene la información solicitada desde la base de datos. Dar a conocer diferentes formas de pueden venir, arreglos, objetos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337f278a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337f278a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Hacer que el alumno entienda como es que os json llenan los templates con solo infromación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una columna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7" name="Google Shape;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a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 1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800"/>
              <a:buNone/>
              <a:defRPr sz="4800"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1" name="Google Shape;6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2000"/>
              <a:buNone/>
              <a:defRPr sz="12000">
                <a:solidFill>
                  <a:srgbClr val="8E7C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7" name="Google Shape;6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sin logo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1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82" name="Google Shape;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a 1">
  <p:cSld name="TITLE_ONL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311700" y="2155325"/>
            <a:ext cx="39999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es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293025" y="1547775"/>
            <a:ext cx="346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4293025" y="2921425"/>
            <a:ext cx="26631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">
  <p:cSld name="TITLE_AND_BOD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">
  <p:cSld name="TITLE_AND_BODY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 1">
  <p:cSld name="TITLE_AND_BODY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3" name="Google Shape;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 1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7" name="Google Shape;3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/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“JASON” != “JSON”</a:t>
            </a:r>
            <a:endParaRPr/>
          </a:p>
        </p:txBody>
      </p:sp>
      <p:sp>
        <p:nvSpPr>
          <p:cNvPr id="95" name="Google Shape;95;p26"/>
          <p:cNvSpPr txBox="1"/>
          <p:nvPr>
            <p:ph idx="1" type="body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Cuando inicies a trabajar con bases de datos, escucharás mucho mencionarse JSON.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JSON (JavaScript Object Notation)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 utiliza en casos como cuando un servidor necesita enviar algunos datos al cliente y se puede mostrar en la página web y viceversa.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Aunque se parece mucho a la sintaxis literal de un objeto JavaScript, se puede utilizar independientemente de JavaScript, muchos programas pueden leer y generar documentos JSON.</a:t>
            </a:r>
            <a:endParaRPr/>
          </a:p>
        </p:txBody>
      </p:sp>
      <p:pic>
        <p:nvPicPr>
          <p:cNvPr id="96" name="Google Shape;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5" y="0"/>
            <a:ext cx="2716551" cy="271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0484" y="0"/>
            <a:ext cx="1811041" cy="271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1475" y="3586375"/>
            <a:ext cx="1557125" cy="15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6"/>
          <p:cNvSpPr txBox="1"/>
          <p:nvPr/>
        </p:nvSpPr>
        <p:spPr>
          <a:xfrm>
            <a:off x="1934875" y="2809313"/>
            <a:ext cx="825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lt1"/>
                </a:solidFill>
                <a:highlight>
                  <a:srgbClr val="000000"/>
                </a:highlight>
                <a:latin typeface="Montserrat"/>
                <a:ea typeface="Montserrat"/>
                <a:cs typeface="Montserrat"/>
                <a:sym typeface="Montserrat"/>
              </a:rPr>
              <a:t>!=</a:t>
            </a:r>
            <a:endParaRPr b="1" sz="3700">
              <a:solidFill>
                <a:schemeClr val="lt1"/>
              </a:solidFill>
              <a:highlight>
                <a:srgbClr val="0000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41848"/>
                </a:solidFill>
              </a:rPr>
              <a:t>Formato para el intercambios de datos, básicamente JSON describe los datos con una sintaxis dedicada que se usa para identificar y gestionar los datos. JSON nació como una alternativa a XML.</a:t>
            </a:r>
            <a:endParaRPr>
              <a:solidFill>
                <a:srgbClr val="44184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650" y="2625775"/>
            <a:ext cx="64198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414338"/>
            <a:ext cx="603885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¿JSON y Objetos?</a:t>
            </a:r>
            <a:endParaRPr/>
          </a:p>
        </p:txBody>
      </p:sp>
      <p:sp>
        <p:nvSpPr>
          <p:cNvPr id="116" name="Google Shape;116;p29"/>
          <p:cNvSpPr txBox="1"/>
          <p:nvPr>
            <p:ph idx="1" type="body"/>
          </p:nvPr>
        </p:nvSpPr>
        <p:spPr>
          <a:xfrm>
            <a:off x="260925" y="9049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sintaxis de JSON se inspiró en la notación literal del objeto JavaScript, pero existen diferencias entre ellos: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 JSON todas claves deben estar entre comillas.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podemos agregar comentarios a un JSON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podemos colocar </a:t>
            </a:r>
            <a:r>
              <a:rPr lang="en" sz="2300"/>
              <a:t>;</a:t>
            </a:r>
            <a:endParaRPr sz="2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Solamente utiliza comillas simples o dobles en un JSON, no las alternes.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 comas toman una importancia mayor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325" y="633149"/>
            <a:ext cx="2315450" cy="19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525" y="2933449"/>
            <a:ext cx="1774850" cy="1154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</a:t>
            </a:r>
            <a:endParaRPr/>
          </a:p>
        </p:txBody>
      </p:sp>
      <p:pic>
        <p:nvPicPr>
          <p:cNvPr id="124" name="Google Shape;1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825" y="1211967"/>
            <a:ext cx="67437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1"/>
          <p:cNvPicPr preferRelativeResize="0"/>
          <p:nvPr/>
        </p:nvPicPr>
        <p:blipFill rotWithShape="1">
          <a:blip r:embed="rId3">
            <a:alphaModFix/>
          </a:blip>
          <a:srcRect b="2950" l="0" r="21685" t="0"/>
          <a:stretch/>
        </p:blipFill>
        <p:spPr>
          <a:xfrm>
            <a:off x="278350" y="186425"/>
            <a:ext cx="3265200" cy="438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1"/>
          <p:cNvPicPr preferRelativeResize="0"/>
          <p:nvPr/>
        </p:nvPicPr>
        <p:blipFill rotWithShape="1">
          <a:blip r:embed="rId4">
            <a:alphaModFix/>
          </a:blip>
          <a:srcRect b="0" l="0" r="18719" t="0"/>
          <a:stretch/>
        </p:blipFill>
        <p:spPr>
          <a:xfrm>
            <a:off x="5523375" y="842763"/>
            <a:ext cx="3448175" cy="307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2597" y="1908800"/>
            <a:ext cx="2075750" cy="9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v F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