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44D233-2F5E-7027-ECDE-DEFBA1AAEFB6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6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9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0D3055-647E-C75A-1FFE-6498BA247D9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0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9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83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7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97" y="417195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1D5EA905-60F6-495B-BC4F-A58B9D1B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Insights from Customer reviews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621EE3E-1667-4864-956E-8309811C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0ACCC35D-7F2D-46AC-8745-DD7C2EF42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A933B6CF-C9B2-4217-9C19-CB6517D96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95477868-77F6-4429-BFF6-4265BC354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4" y="1896533"/>
            <a:ext cx="7225074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+mn-lt"/>
              </a:rPr>
              <a:t>From cleaning 1000 reviews given by the customers, we obtained </a:t>
            </a:r>
          </a:p>
          <a:p>
            <a:r>
              <a:rPr lang="en-US"/>
              <a:t>Positive Reviews - 475</a:t>
            </a:r>
          </a:p>
          <a:p>
            <a:r>
              <a:rPr lang="en-US"/>
              <a:t>Negative Reviews - 416</a:t>
            </a:r>
          </a:p>
          <a:p>
            <a:r>
              <a:rPr lang="en-US"/>
              <a:t>Neutral Reviews – 109</a:t>
            </a:r>
          </a:p>
          <a:p>
            <a:endParaRPr lang="en-GB" dirty="0"/>
          </a:p>
        </p:txBody>
      </p:sp>
      <p:pic>
        <p:nvPicPr>
          <p:cNvPr id="1028" name="Picture 4" descr="A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6CBDDC18-090D-2C18-BDD5-A9C7F8240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5" r="-2" b="2489"/>
          <a:stretch/>
        </p:blipFill>
        <p:spPr bwMode="auto">
          <a:xfrm>
            <a:off x="8042590" y="641102"/>
            <a:ext cx="3702877" cy="28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8BB85801-776E-8901-6F4A-3345EB937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9" r="14854" b="-1"/>
          <a:stretch/>
        </p:blipFill>
        <p:spPr bwMode="auto">
          <a:xfrm>
            <a:off x="8042590" y="3562063"/>
            <a:ext cx="3702877" cy="28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TITLE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Kuria Kuria</cp:lastModifiedBy>
  <cp:revision>3</cp:revision>
  <dcterms:created xsi:type="dcterms:W3CDTF">2022-12-06T11:13:27Z</dcterms:created>
  <dcterms:modified xsi:type="dcterms:W3CDTF">2024-05-09T13:19:25Z</dcterms:modified>
</cp:coreProperties>
</file>