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9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7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54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0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24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0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2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4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71181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8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5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09/05/2024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Text Placeholder 19">
            <a:extLst>
              <a:ext uri="{FF2B5EF4-FFF2-40B4-BE49-F238E27FC236}">
                <a16:creationId xmlns:a16="http://schemas.microsoft.com/office/drawing/2014/main" id="{45F732F6-71E1-8B26-9F62-1721E0E68A53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493916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all the data set with Random forest classifier model and received </a:t>
            </a:r>
          </a:p>
          <a:p>
            <a:r>
              <a:rPr lang="en-US" sz="1800" dirty="0"/>
              <a:t>ACCURACY: 83.26 </a:t>
            </a:r>
          </a:p>
          <a:p>
            <a:r>
              <a:rPr lang="en-US" sz="1800" dirty="0"/>
              <a:t>AUC score: 0.556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755C2D-E8BB-0D63-78AF-ADDA365F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15" y="1968975"/>
            <a:ext cx="5215769" cy="29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69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Mylius Modern</vt:lpstr>
      <vt:lpstr>Tw Cen MT</vt:lpstr>
      <vt:lpstr>Section Heading</vt:lpstr>
      <vt:lpstr>Slide Body - Curious Blue (ABBA)</vt:lpstr>
      <vt:lpstr>Circuit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Kuria Kuria</cp:lastModifiedBy>
  <cp:revision>15</cp:revision>
  <cp:lastPrinted>2022-06-09T07:44:13Z</cp:lastPrinted>
  <dcterms:created xsi:type="dcterms:W3CDTF">2022-02-22T07:39:05Z</dcterms:created>
  <dcterms:modified xsi:type="dcterms:W3CDTF">2024-05-09T14:02:35Z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