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68C2-DD64-4E8E-A2B6-4ECB89E827B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2827-0122-4C7B-9A1E-F20690091B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"/>
            <a:ext cx="8839200" cy="1619250"/>
          </a:xfrm>
        </p:spPr>
        <p:txBody>
          <a:bodyPr/>
          <a:lstStyle/>
          <a:p>
            <a:r>
              <a:rPr lang="ro-RO" smtClean="0"/>
              <a:t>Studii Stroboscopice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1752600"/>
          </a:xfrm>
        </p:spPr>
        <p:txBody>
          <a:bodyPr/>
          <a:lstStyle/>
          <a:p>
            <a:r>
              <a:rPr lang="ro-R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 sferic în câmp gravitațional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5715000"/>
            <a:ext cx="883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Gherasim Teodor-Samuel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ro-R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Negru Alexandru</a:t>
            </a:r>
          </a:p>
        </p:txBody>
      </p:sp>
      <p:pic>
        <p:nvPicPr>
          <p:cNvPr id="1026" name="Picture 2" descr="Imagini pentru bouncing b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22768"/>
            <a:ext cx="5791200" cy="3311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ini pentru isaac new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4438650" cy="4438651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191000" y="2362200"/>
            <a:ext cx="6019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Isaac</a:t>
            </a:r>
            <a:r>
              <a:rPr kumimoji="0" lang="en-US" sz="5400" b="0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Newton</a:t>
            </a:r>
            <a:endParaRPr kumimoji="0" lang="ro-RO" sz="5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5153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Mecanica Clasic</a:t>
            </a:r>
            <a:r>
              <a:rPr lang="ro-RO" sz="2800" smtClean="0"/>
              <a:t>ă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Imagini pentru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62400" y="2362200"/>
            <a:ext cx="6019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Erori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51538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smtClean="0"/>
              <a:t>Măsurători și repetarea experimentelor</a:t>
            </a:r>
            <a:endParaRPr lang="en-US" sz="2800"/>
          </a:p>
        </p:txBody>
      </p:sp>
      <p:sp>
        <p:nvSpPr>
          <p:cNvPr id="6148" name="AutoShape 4" descr="Imagini pentru err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Imagini pentru err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Imagini pentru err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Imagini pentru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Imagini pentru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Imagini pentru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Imagini pentru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4" name="Picture 10" descr="Imagini pentru compu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620000" cy="3810000"/>
          </a:xfrm>
          <a:prstGeom prst="rect">
            <a:avLst/>
          </a:prstGeom>
          <a:noFill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676400" y="990600"/>
            <a:ext cx="6019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Folosirea unui calculator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Studii Stroboscopice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Studii Stroboscopice</dc:title>
  <dc:creator>Windows User</dc:creator>
  <cp:lastModifiedBy>Windows User</cp:lastModifiedBy>
  <cp:revision>8</cp:revision>
  <dcterms:created xsi:type="dcterms:W3CDTF">2020-01-09T10:39:43Z</dcterms:created>
  <dcterms:modified xsi:type="dcterms:W3CDTF">2020-01-09T11:47:37Z</dcterms:modified>
</cp:coreProperties>
</file>