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I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Taul1!$B$1</c:f>
              <c:strCache>
                <c:ptCount val="1"/>
                <c:pt idx="0">
                  <c:v>Factors for choosing chemical pretreatment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Taul1!$A$2:$A$7</c:f>
              <c:strCache>
                <c:ptCount val="6"/>
                <c:pt idx="0">
                  <c:v>Impurities</c:v>
                </c:pt>
                <c:pt idx="1">
                  <c:v>Material</c:v>
                </c:pt>
                <c:pt idx="2">
                  <c:v>Costs</c:v>
                </c:pt>
                <c:pt idx="3">
                  <c:v>Corrossion resistance</c:v>
                </c:pt>
                <c:pt idx="4">
                  <c:v>Feasibility</c:v>
                </c:pt>
                <c:pt idx="5">
                  <c:v>Post-processing</c:v>
                </c:pt>
              </c:strCache>
            </c:strRef>
          </c:cat>
          <c:val>
            <c:numRef>
              <c:f>Taul1!$B$2:$B$7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6-4329-AC2B-4C1C28805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95D2D-D797-E4FB-EB73-B27B406A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2E5B78A-18D4-FE2B-0174-D325F84A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3D3EF0-A260-8310-8248-C27E2DF3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4B1F9D9-1D52-3755-D183-DFECDB13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547006A-43E7-5AF1-9D7F-C2C09BB0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668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FD56C8-E0B3-D836-60AB-F44D90DF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A37ABEB-C187-32F9-4D52-E7E4509B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7F56FF-A55A-49CA-9B6D-FD1E0A53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3B6C12D-0A16-1A7B-E907-DB62ED89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BAA5D6-AB45-9886-ADBA-FFABE8B8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34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F5A7389-DEB5-8700-E6C9-552DB59FE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1CF4D84-95AA-3816-44E2-3E1F4BC6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71C0E3-E4DD-7FA0-5610-2090D0D3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A2AE8BA-45B4-39A1-19A3-DCB560CF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AD93340-25DF-47DB-FA62-1EB7CBA2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2794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0E4C39-3C4C-C300-2C9C-31A80507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F74037-A751-8244-2091-68C555C9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1F0CB6A-97E3-33D7-9339-0AF4AC8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5FCCA98-20B8-75C3-7055-BBD56A9D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1A79603-6F10-CFC6-6D3D-AAC0A0B9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7997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529DCE-D047-B6DF-643F-C9D4E597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8ADA5EF-9214-CD39-E913-324F5DA8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EB683C1-DE45-2DA9-2B71-48283DA2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3D38CB-752A-C9B7-59B1-C8390401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95B501B-7C71-A8C8-227C-4FDEEE7C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266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C28B8E-F637-419D-F63F-096706D7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6710A54-3535-F9E8-FFD9-F5D6A1892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903F756-5077-540C-080F-6E9A0CA4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2ED725E-77E8-0744-FFF4-942B96D4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DFFD39F-E673-92E4-1BCA-5A44C4F0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EF9F3-7388-4561-7260-AFD5055C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45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009164-AAEC-7EEC-1233-47D088D0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9E61ABC-7DF3-1E9B-0836-975A244E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F7EFF2E-F370-91B3-1A1F-7A4C9CFE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CFBEE8A-C172-FB7E-AACF-01A98BEB8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4026B859-960D-FCD2-5EC6-BFF0BAD8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5983118-40EE-C2F6-06FF-F59CEB6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BED1020-7ED5-60F9-80C3-ABF91EC8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360A2D0-C63D-B706-050C-42C6C74B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78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2D38F3-0647-4A8B-C6CA-32B147EC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2E008C4-7D8C-A349-AAC1-08C58391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13A374E-A7A2-744F-6A6E-E75CE8C3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A8850AD-FF5E-05B5-CBAF-65C817AC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330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4BED825-CF95-7BF3-0352-AD9C3C07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02C2C57-1E4F-EE46-A598-BD4BC173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80FED48-5347-0FF8-32E9-CF3754DC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8588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F1EEE3-C54A-F4DE-0833-6D3AF710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D524B2-0A7F-A93B-243C-EB2E1033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A81C8F4-51C6-AABC-F6A8-DEF90E23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78AA616-A3DB-6728-5F88-7E18804A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84ABAD0-FE23-CAB6-C3E2-BD394555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837A298-D686-764A-3A69-AE9C289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1282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F2A1CB-A479-1154-BA75-414B0D1B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213E168-DB08-F0C4-2755-DFD85D42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72F7D27-2142-252D-B4C5-900292CF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1E0AB26-B251-EE51-40FB-33DE8F85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04CE906-2885-8DBE-5C95-E5E1408E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8618496-33B6-1DAB-05A0-A011D031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126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F56CC4E-7238-BCD9-8277-BED8AB7C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AD39322-277F-D12D-3CE9-EB7C7D40F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5D5C315-4784-CB18-5892-1CD7ECB5A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A5C5-4C2D-4168-A11A-436AF41FEDCC}" type="datetimeFigureOut">
              <a:rPr lang="en-FI" smtClean="0"/>
              <a:t>14/08/2023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1F5AA1E-A78E-FAF2-FA36-D3F86609A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B9BE8C1-0E6B-6D1D-7CDF-8CCEB1EF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250B-ACC1-4ABB-AA66-90218416F6A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944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Kaavio 5">
            <a:extLst>
              <a:ext uri="{FF2B5EF4-FFF2-40B4-BE49-F238E27FC236}">
                <a16:creationId xmlns:a16="http://schemas.microsoft.com/office/drawing/2014/main" id="{6167D194-7864-9DE7-9F92-BB9A00ACF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4289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77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Laajakuva</PresentationFormat>
  <Paragraphs>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Joni Leskelä</dc:creator>
  <cp:lastModifiedBy>Joni Leskelä</cp:lastModifiedBy>
  <cp:revision>1</cp:revision>
  <dcterms:created xsi:type="dcterms:W3CDTF">2023-08-14T08:42:18Z</dcterms:created>
  <dcterms:modified xsi:type="dcterms:W3CDTF">2023-08-14T08:52:39Z</dcterms:modified>
</cp:coreProperties>
</file>