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816" r:id="rId14"/>
  </p:sldMasterIdLst>
  <p:notesMasterIdLst>
    <p:notesMasterId r:id="rId39"/>
  </p:notesMasterIdLst>
  <p:handoutMasterIdLst>
    <p:handoutMasterId r:id="rId40"/>
  </p:handoutMasterIdLst>
  <p:sldIdLst>
    <p:sldId id="394" r:id="rId15"/>
    <p:sldId id="396" r:id="rId16"/>
    <p:sldId id="418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5" r:id="rId25"/>
    <p:sldId id="406" r:id="rId26"/>
    <p:sldId id="404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CC"/>
    <a:srgbClr val="D4D6EE"/>
    <a:srgbClr val="CCCFEA"/>
    <a:srgbClr val="C6C9E8"/>
    <a:srgbClr val="4D4D4D"/>
    <a:srgbClr val="C9D4E5"/>
    <a:srgbClr val="5377A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67059" autoAdjust="0"/>
  </p:normalViewPr>
  <p:slideViewPr>
    <p:cSldViewPr>
      <p:cViewPr varScale="1">
        <p:scale>
          <a:sx n="71" d="100"/>
          <a:sy n="71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03B1F76D-525D-4713-9A2F-F77B9670202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2D324D0-5E08-493E-852F-3DE879CD4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0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9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DB92-A818-496A-B7A2-252135E3C92F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8639C-0EBA-4D98-AD6E-8D1BDE85A57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3540-A836-489F-B6CD-F26A4A7810E8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E31B-A940-40DE-8FB6-83E5069B1F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FB0B-79E3-490D-B59B-C46E9E6956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B546-8731-4D7E-B43E-0EA0452F41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0067-2018-45E8-929F-6273AF00CD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AD9B-C190-4E7B-AEB2-54A3FFB0FC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0E396-1B58-41E8-8411-1F8D9BE03A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2022-7321-43B9-BC19-9E046A72F7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47E2-8F5E-41A2-A5E6-57FE7FB671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A673-66ED-43C8-BC89-AAC7D7E1E6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9904-7629-42D5-8F0A-2D4275F98E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DCB3-FEE0-4044-9A17-EF98DA167A6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8D9B-3E1A-4AF1-8594-6AA520D289F5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1979-60BB-4826-8520-93D98966824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0BFD-59EE-4777-AB16-1E5D260326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CCFF3-A888-4DB4-844D-2A0254D9048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1E92-80FC-491C-8A3B-31096A9CF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E917-24FC-4B48-AEFD-FF7107EBED5F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A81A-F9E9-4276-B1CB-D6A4A62D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6F74-F229-42A1-B45B-8B11EF85975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3FBC-2250-4DE8-9C00-6ED46C1A9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21B6-F7CE-4C1D-8F9B-B78911BCECD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A02A-D067-4DC3-A03F-DF77D33F1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6FD7-1AC6-4115-B265-81B5C31ED8D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A3A2-A8C5-44D5-B48A-867292505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B520-3BF2-4641-848A-D1306F50C12B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8EAD-734B-41E9-987A-40ED855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0781-B176-486B-8FFC-19EA5D5398D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AF75-C841-4EF8-9FE2-78072C5B0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3E0-9758-4442-9DC0-99B48226E45D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F055-B568-4A12-8E2E-F59723FF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4E14-050C-4B06-8E40-E50BD2EE3D9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835D5-767B-4BAB-94A9-DE0BBE08C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175E-AAC6-4EC2-8989-45479159D8E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B2AEB-81BB-408A-91A7-8DC0C17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F7FE-6BAF-4687-934D-DD80AA77D5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9B58-513C-4962-8D78-06E2DDA1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32194-51CF-43F4-B20C-CB4437D18A8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B24D-6B2D-4051-A0B6-EC1DF539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E03E-D327-4DEB-B124-4B6E966B91F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61E58-6B88-42B2-8E11-A3C9C86070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F845-E647-46C7-A859-B7D856E3F7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F493-372F-4AAE-B67E-E3B7BFC19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7EF7-F4E5-4781-AA12-A357AC80B7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81DF-1FD2-4644-B1E8-FB1FB51C3A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AC4E-2964-4550-898B-E18A3B39FA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DEB4-2ADA-4DAD-B4EC-8E0FFC16D3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2E69-3730-4FB1-8AC1-23E64BCFBA1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598E-016C-4452-972B-A409FCEC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15F3-38DB-4F51-9780-6F3F6C3638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5B2D-DDED-4E66-B4C9-4A9B04AF63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406B-3E90-45AC-925D-E308432388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FAC2-F583-4F0B-9337-163F2CAB28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2DC4-542D-4ECF-83A9-A2760B3861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5109-DA17-4EDE-AC1E-F5CE256A7D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CA7B-1F01-4422-ADDE-EE52D0E9D4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C251-23FC-4211-BD3E-33E09B1EC0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4358-F2C0-4032-B902-5F29C7037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FF5F-CD35-4B42-B3C7-14EA9FBE5F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06666-770F-4DC3-A58D-AF8717F54A0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0268-DF3F-49C5-BFD7-0C32270C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1A94-3695-4318-9A0E-868FBEE932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AE23-0D0B-43AB-A05B-2911000EC3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7EC8-2AA4-42DE-A902-3BE981B7A7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0A54-1F24-4216-893A-CCCE79C446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A0D8-32EC-4C54-B45B-424BAC409EA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1DB6-AE85-4552-BCEA-61A7C8CC6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A1F87-7206-444B-AB9A-CC174118F495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8163-C75F-4B37-BD58-779821AF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C726-4A9B-42EC-B064-09F2707B67A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27EF-4F23-42CD-B910-7409D107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40A8-62E8-43C2-96B3-689E689C64CD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5929C-6401-404C-A776-E93FFDD0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BE05-806B-444E-B713-28AE88BC3F40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50AE-6512-4EAC-99BF-E3EEA7BA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3FC1-652A-4B6D-AF91-871001137E1C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DA67-4F0F-4302-81F2-1750FFD6A5E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490D-71B5-44D0-B458-76751786E38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4B1C-6412-4420-AFC4-0781E5ED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F5B-3C9D-402D-BF71-5067C923E8E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65CB-67FD-498B-A9EC-8DB0635F7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7D00D-A748-4015-B56D-EF411FE22E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C75B-D63F-424F-B661-7AF19157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BE25-C9A0-41E1-A810-29E2E2D699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3DAC-BD6B-4010-9B40-56E164B729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6340-E6E1-439A-A769-9D7261981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D027-980F-4759-9451-B788B0BC0D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E175-CB9F-48AA-BB18-26713252475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9E1A-CAB3-4004-BF7E-B8AE3C4D21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8E4F-8CE1-40F5-A295-7B06FA4D17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4EA7-278E-4A92-82B9-62E3E0C46287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BBC9D-1A7F-4DAD-BE34-7DDBD6D2432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C646-87A0-4BA9-8252-E4783645A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525F-0E44-48BF-BC7D-81CBF45016B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99AC-D380-4A2D-8C8F-AA3359BCAE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4C42-7051-4BBA-AD92-21BF7EC36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8E68-9AB8-4189-833C-EA9D3FCC1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2F09-F77C-48CF-A8D3-6EA7C7DE54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CB20-BD84-465F-948B-A606D2DA9D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DCAA-6489-46D8-94B4-7FC670684C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5351F-B6FB-46F5-810C-9C4CC1FF87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39463-AC5A-4EBB-B2C3-CE6F35D98F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D6DD-06A6-48AF-AB2C-FC7E76F64D2C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DE8C3-8F40-41FD-B567-10ED5EA2EA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CDB05-0253-42B1-B25B-F61F0834D0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7E9D-B7BB-4476-9B79-07A81E81F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C995-1B49-4FCB-91D3-5B76AE6F31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8C25-CAB9-4DE7-8E9F-5C90C852DC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369-B2C7-47F3-978D-C2BEC31CBB9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927F-329C-4B7C-A3DD-65DB4C47BAC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797EB-DF35-4EF5-81BD-3270DF431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3C38-D971-462F-934B-8A9962C04B9F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E950-E850-42A4-98DE-6484FEB78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61C8-592F-4973-95BE-DFE8137E589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7D80-0004-483C-8D0D-692D7677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D7398-5403-4FF5-80AD-7F4073D762E0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8018-BE41-45D3-BAE0-F3C65A170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47D3-C602-4A95-92D0-DC5C0B17DF5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05CE-4A90-4C60-B0A5-8F7AB7EB7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000F3-D609-49A5-A51C-5EA2FD510823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BEE-FE6A-4815-9B60-134766AEA4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3F8E-6A4A-4285-83D7-6EBC44AA0CD1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30ABD-ABEC-4290-89EB-8A59626A9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03B89-5070-43A1-B25D-41DD125737B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3DE4F-2E46-44E3-9FEC-3E85FA5C1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1992-12B5-48CA-B865-A833F7D849E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3B4B-68E7-4B33-AE30-7E45A1CC7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4656-BDED-4022-8E59-1AC1809E1B7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3A82-7BC3-4E87-BA8E-5D99B979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91BF-1D4A-473C-B079-C3171AB3CF8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C9C9-3753-4449-8E48-83699844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4A8D-7C5A-4BF7-96D7-65F23C5C34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D2E7-81C2-439A-9484-F1F591B53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2581-052A-413F-ACB9-41C00A7FBC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0C39-53A2-4198-B67A-C5879B201B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682E-F2DF-44AC-854C-2353829CB8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DEAD-88E3-4C88-A309-6C3F6A3645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6505-53C8-4285-B300-2DBA4069CE76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2683-9EA6-4D6B-9C45-3D14641D53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6E7F-E811-4C07-A2A8-9754C0FD36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8FE5-950E-48A0-874C-E8E5770798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274A-30AC-4703-AEF6-BB4EC83EA8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EBEB-BA87-48F2-B91C-D3C0B2CE9B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DC780-7CCD-421A-AA0D-4BAE333D57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F980-7655-4088-AFF5-A426559660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4E8C-C05C-4EDE-A56D-B446EC799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62AD-3F98-4814-9242-C80BE1FFAD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469F-7294-4168-B99E-3384B7E230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EBCC-F9B2-48C8-91C2-E8CE5D3E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CD8E-F446-4FCA-9EE3-A372992CBBE7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4590-5E8A-4EAF-A114-2EB5E5C295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B7B3-68A5-4962-B72E-D2BDB65A52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A00C-F944-434C-B1F6-112A82A3E3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0A490-8F0C-471A-A307-C4D4BB18C52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71B6-B5F7-4548-850F-C37C82E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1B2E-41B1-409B-A9D0-7733E0C64C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D12F2-5278-4962-9C20-12873AC321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1272-4F37-4416-B220-5E72B92752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7F934-8421-4BC2-9FD8-1E23DCBA46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140E-7BF4-4AA7-A1A8-9070F7E465E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71FB2-FF9C-4908-899A-858A0CF8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C595-F687-4951-9026-2C14C217557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003D-1375-4064-88E8-59BFD97F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131-7637-4F26-96C6-DD1FF0FA0F01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028C-B3E6-4456-B613-8161F80ADC0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3685-5B26-40CE-A926-224A42D910EB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4AE9-8803-46E7-A0D3-CD634F7A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20DF-E720-433E-A1FA-DB949D86597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F080-9F9A-468C-A257-50128C608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BEB-0609-41FD-8A7A-7A09CB6EF89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9C6E2-C8AD-4FCE-A0E0-CC8E6A91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2ABA-A0B5-4819-954B-F4C836056E0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4CFF-792C-4887-B248-B2AC40F6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F60E-5CC1-42D0-AA23-7A04B46E522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3C98-22AA-4C2A-A865-559A55C17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EBD8-03DF-45A6-B84E-F49FAD59992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C12C-5250-4187-909C-ED4B45940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2E30-EEC9-43B4-A9EE-7EA75D322F25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BD99-3823-4E5A-9BE6-4BE13BDAD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815FB-AE9F-4160-A144-FD12ECEAEFC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50BE-DE90-409A-A8BC-F56AF614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240E-217C-466F-8C8B-E61B7BD0D4A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2CC64-7D45-4F98-A75E-57A68E3FD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160A2-2486-45BE-AB8A-BA2B34FDBB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43D-73DB-46E6-860D-B759EC42760B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BD68-18A0-452C-87AC-17A33B8AC65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D68F-8452-4D52-B68A-4C98C08740F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693C-45DE-41F2-B539-45D9B32529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6001-A260-49E8-A555-5CBBEFA34C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A46D-7427-4242-B7B0-4DF6FE3DE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99E28-651F-4F71-809D-729A3E148F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16BB-B63C-441D-820B-B869DA202C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6C47D-AACD-44D3-BEFD-7DFAA6C2CCF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1014-E35A-498D-AB58-F0964F4D3C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36B9-B0A0-469F-9A8A-C296135DA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76DF-B346-421E-A150-37C813A01D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79488"/>
            <a:ext cx="9144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/>
            </a:lvl1pPr>
          </a:lstStyle>
          <a:p>
            <a:pPr>
              <a:defRPr/>
            </a:pPr>
            <a:fld id="{9F3424E7-7132-486E-B035-24861D510B5D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cs typeface="David" pitchFamily="2" charset="-79"/>
              </a:defRPr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206C067-5013-456E-9B0A-203E71A47A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1438" y="908050"/>
            <a:ext cx="89646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F3DD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440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229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1FE959-F80E-482B-AE5B-AC073D4427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89213701-3DB0-439D-8AF7-B11068C1DBF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22CF344E-C6D0-4794-800B-43FD1033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F1A0C6-6B56-4F5C-8DA6-4D8AB91D1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1CCBC3-90F7-424A-9B87-0B06878789A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C5ACE0BB-1D04-4F88-ACF3-8BA3A6EFBE9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CA15BDD7-79FC-4A0A-A764-FAB8E822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9B034E-D555-4232-A3E2-FB450CDDC5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34D1D6-6A5E-4898-8631-793A5BCFF7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6F06DAC9-358C-42A0-A010-7A59AE8FAE1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BCC4A5B0-304E-4D8B-B6CE-55B80F00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AE542-818D-4C0C-BC3C-689D1D36A4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E89F11-DD9E-4FD8-954A-AAABF3BAB2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AD06CBA3-EEDF-4F58-8E6C-495DA76CA0C1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09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9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5494413C-0A32-4168-9E91-D87B3CF29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DB79-A29C-4434-B742-99B8ADCD22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algn="r">
              <a:buNone/>
            </a:pPr>
            <a:endParaRPr lang="he-IL" sz="2800" b="1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//</a:t>
            </a:r>
            <a:r>
              <a:rPr lang="he-IL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single operation </a:t>
            </a:r>
            <a:endParaRPr lang="en-US" sz="3200" dirty="0" smtClean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				1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&lt;n?				n + 1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Print				n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		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3n+2                   </a:t>
            </a:r>
            <a:r>
              <a:rPr lang="en-US" sz="28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O(n)</a:t>
            </a:r>
            <a:endParaRPr lang="he-IL" sz="28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  <p:sp>
        <p:nvSpPr>
          <p:cNvPr id="2" name="Curved Up Arrow 1"/>
          <p:cNvSpPr/>
          <p:nvPr/>
        </p:nvSpPr>
        <p:spPr>
          <a:xfrm rot="15995179">
            <a:off x="1216744" y="4250207"/>
            <a:ext cx="1008112" cy="10081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2, 4, 8, 16…       n</a:t>
            </a: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sz="32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sz="32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sz="32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sz="32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sz="32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,……. 2</a:t>
            </a:r>
            <a:r>
              <a:rPr lang="en-US" sz="3200" b="1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    k = log(2</a:t>
            </a:r>
            <a:r>
              <a:rPr lang="en-US" sz="32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log(n)</a:t>
            </a: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O(</a:t>
            </a:r>
            <a:r>
              <a:rPr lang="en-US" sz="3200" b="1" dirty="0" err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10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4768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*=3)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(n))= O(log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b="1" dirty="0" smtClean="0">
              <a:solidFill>
                <a:srgbClr val="66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he-IL" sz="2000" dirty="0" smtClean="0">
                <a:solidFill>
                  <a:srgbClr val="6600CC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לוגים בבסיסים שונים זה אותו דבר עד כדי קבוע			</a:t>
            </a:r>
          </a:p>
          <a:p>
            <a:pPr marL="0" indent="0" algn="r">
              <a:buNone/>
            </a:pPr>
            <a:endParaRPr lang="en-US" sz="2000" dirty="0">
              <a:solidFill>
                <a:srgbClr val="6600CC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3200" b="1" baseline="-25000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= </a:t>
            </a:r>
            <a:r>
              <a:rPr lang="en-US" sz="3200" b="1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3200" b="1" baseline="-25000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3200" b="1" dirty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3200" b="1" baseline="-25000" dirty="0" err="1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3200" b="1" baseline="-25000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US" sz="3200" b="1" dirty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3200" b="1" baseline="-25000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(n)/ log</a:t>
            </a:r>
            <a:r>
              <a:rPr lang="en-US" sz="3200" b="1" baseline="-25000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he-IL" sz="3200" dirty="0">
              <a:solidFill>
                <a:srgbClr val="6600CC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5042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e-IL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 </a:t>
            </a:r>
            <a:endParaRPr lang="he-IL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 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2007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(“hi!”); </a:t>
            </a:r>
            <a:endParaRPr lang="he-IL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אינסוף פעולות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117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n*2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  </a:t>
            </a:r>
            <a:endParaRPr lang="he-IL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(n*2)) = 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log(2))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= O(log</a:t>
            </a:r>
            <a:r>
              <a:rPr lang="en-US" sz="3200" b="1" baseline="-25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+ 1)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 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043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n^2;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3200" b="1" baseline="-25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(n^2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 O(log</a:t>
            </a:r>
            <a:r>
              <a:rPr lang="en-US" sz="3200" b="1" baseline="-25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log(n))</a:t>
            </a: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= 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O(2(log</a:t>
            </a:r>
            <a:r>
              <a:rPr lang="en-US" sz="3200" b="1" baseline="-25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O(log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 </a:t>
            </a:r>
            <a:endParaRPr lang="he-IL" sz="3200" dirty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212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&lt;= n; j*=2)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16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594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n; j &gt;= 1; j/=2)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sz="3200" b="1" baseline="-25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77738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n; j &gt;= 1; j/=3)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sz="3200" b="1" baseline="-25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18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782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4*n;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n; j &gt;= 1; j/=3)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sz="3200" b="1" baseline="-25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19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9644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n/2;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				1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&lt;n/2?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2(n/2+1) = n+2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Print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----------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2n+3 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O(n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807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n^2;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n; j &gt;= 1; j/=2)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sz="3200" b="1" baseline="30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20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45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&lt;n*log(n);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*=2)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O(log(n*log</a:t>
            </a:r>
            <a:r>
              <a:rPr lang="en-US" sz="3200" b="1" baseline="-25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(n)))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sz="3200" b="1" dirty="0" err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logn+loglogn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74188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solidFill>
                  <a:srgbClr val="CC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אינסוף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97532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2, 4, 16, 256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2^(2^0), 2^(2^1), 2^(2^2)….. 2^(2^k) &gt; n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2^k = log(2^(2^k)) &gt; log(n)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log(2^k) &gt; log(log(n))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sz="3500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lglgn</a:t>
            </a:r>
            <a:r>
              <a:rPr lang="en-US" sz="35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5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916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n/2;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(“hi!”);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 =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&lt; n^2; j*=2)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(“hi!”);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</a:t>
            </a:r>
            <a:r>
              <a:rPr lang="en-US" sz="3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n+logn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O(n^2+nlogn) 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O(n^2)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24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705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n/2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a=n/2				1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1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&lt;n/2?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n/2+1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Print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----------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3/2n+3 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2041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090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n^2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(“hi!”);  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a=n^2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			10 - &gt; 303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			20 -&gt; 1203	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&lt;n/2?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N^2+1			30-&gt; 2703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Print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n^2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n^2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		----------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3n^2+3 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sz="3200" b="1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Note:</a:t>
            </a:r>
            <a:r>
              <a:rPr lang="he-IL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n^2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is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32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he-IL" sz="32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2296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(“hi!”);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		1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		n+1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Inner loop	n*(3n+2)   // n times, 3n+2 operations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n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                     -------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                     3(n^2) + 4n + 2     </a:t>
            </a:r>
            <a:r>
              <a:rPr 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O(n^2)</a:t>
            </a:r>
            <a:endParaRPr lang="he-IL" sz="2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1683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(“hi!”);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=0		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&lt;n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n/2+1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Inner loop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n/2*(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3n+2)   // 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 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times, 3n+2 operations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++		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n/2     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                      -------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                      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3/2(n^2) 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 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2n 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+ 2 </a:t>
            </a: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  </a:t>
            </a: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O(n^2</a:t>
            </a:r>
            <a:r>
              <a:rPr 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sz="32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6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7868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(“hi!”);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(“hi!”);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O(n^2)</a:t>
            </a:r>
            <a:endParaRPr lang="he-IL" sz="32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1511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n;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(k = 0; k &lt; n;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k++)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(“hi!”);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O(n^3)  </a:t>
            </a:r>
            <a:endParaRPr lang="he-IL" sz="3200" dirty="0">
              <a:solidFill>
                <a:srgbClr val="CC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sz="3200" dirty="0">
              <a:solidFill>
                <a:srgbClr val="00B05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8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6254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 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09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he-IL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(“hi!”);  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66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Inner loop        	0		n-1		n-1	2S = n*(n-1)								S=n*(n-1)	/2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1		n-2		n-1	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2		n-3		n-1	</a:t>
            </a:r>
            <a:r>
              <a:rPr lang="en-US" sz="2000" b="1" dirty="0" smtClean="0">
                <a:solidFill>
                  <a:srgbClr val="CC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O(n^2)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.		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.		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n-1  		0		n-1</a:t>
            </a:r>
            <a:endParaRPr lang="he-IL" sz="2000" dirty="0">
              <a:solidFill>
                <a:srgbClr val="00206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תרגול זמן ריצה           </a:t>
            </a:r>
            <a:fld id="{F321F518-16A3-432F-9B80-A19DAC10E30D}" type="slidenum">
              <a:rPr lang="he-IL" smtClean="0">
                <a:solidFill>
                  <a:srgbClr val="04617B"/>
                </a:solidFill>
              </a:rPr>
              <a:t>9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54924"/>
      </p:ext>
    </p:extLst>
  </p:cSld>
  <p:clrMapOvr>
    <a:masterClrMapping/>
  </p:clrMapOvr>
  <p:transition advClick="0"/>
</p:sld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ul - Afeka">
  <a:themeElements>
    <a:clrScheme name="ערכת נושא Offic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רכת נושא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רכת נושא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template_2008_1">
  <a:themeElements>
    <a:clrScheme name="8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8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template_2008_1">
  <a:themeElements>
    <a:clrScheme name="9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9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template_2008_1">
  <a:themeElements>
    <a:clrScheme name="10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0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template_2008_1">
  <a:themeElements>
    <a:clrScheme name="1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_2008_1">
  <a:themeElements>
    <a:clrScheme name="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_2008_1">
  <a:themeElements>
    <a:clrScheme name="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_2008_1">
  <a:themeElements>
    <a:clrScheme name="2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2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mplate_2008_1">
  <a:themeElements>
    <a:clrScheme name="3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3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template_2008_1">
  <a:themeElements>
    <a:clrScheme name="4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4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template_2008_1">
  <a:themeElements>
    <a:clrScheme name="5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5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template_2008_1">
  <a:themeElements>
    <a:clrScheme name="6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6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template_2008_1">
  <a:themeElements>
    <a:clrScheme name="7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7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1353</Words>
  <Application>Microsoft Office PowerPoint</Application>
  <PresentationFormat>On-screen Show (4:3)</PresentationFormat>
  <Paragraphs>486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24</vt:i4>
      </vt:variant>
    </vt:vector>
  </HeadingPairs>
  <TitlesOfParts>
    <vt:vector size="49" baseType="lpstr">
      <vt:lpstr>Arial Unicode MS</vt:lpstr>
      <vt:lpstr>Arial</vt:lpstr>
      <vt:lpstr>Arial Narrow</vt:lpstr>
      <vt:lpstr>Bookman Old Style</vt:lpstr>
      <vt:lpstr>Calibri</vt:lpstr>
      <vt:lpstr>Courier New</vt:lpstr>
      <vt:lpstr>David</vt:lpstr>
      <vt:lpstr>Gill Sans MT</vt:lpstr>
      <vt:lpstr>Times New Roman</vt:lpstr>
      <vt:lpstr>Wingdings</vt:lpstr>
      <vt:lpstr>Wingdings 3</vt:lpstr>
      <vt:lpstr>Shaul - Afeka</vt:lpstr>
      <vt:lpstr>1_template_2008_1</vt:lpstr>
      <vt:lpstr>template_2008_1</vt:lpstr>
      <vt:lpstr>2_template_2008_1</vt:lpstr>
      <vt:lpstr>3_template_2008_1</vt:lpstr>
      <vt:lpstr>4_template_2008_1</vt:lpstr>
      <vt:lpstr>5_template_2008_1</vt:lpstr>
      <vt:lpstr>6_template_2008_1</vt:lpstr>
      <vt:lpstr>7_template_2008_1</vt:lpstr>
      <vt:lpstr>8_template_2008_1</vt:lpstr>
      <vt:lpstr>9_template_2008_1</vt:lpstr>
      <vt:lpstr>10_template_2008_1</vt:lpstr>
      <vt:lpstr>11_template_2008_1</vt:lpstr>
      <vt:lpstr>1_Origin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270</cp:revision>
  <cp:lastPrinted>1601-01-01T00:00:00Z</cp:lastPrinted>
  <dcterms:created xsi:type="dcterms:W3CDTF">1601-01-01T00:00:00Z</dcterms:created>
  <dcterms:modified xsi:type="dcterms:W3CDTF">2020-07-13T19:39:32Z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