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31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464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195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2926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657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389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120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5851" algn="l" defTabSz="685731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101"/>
    <a:srgbClr val="600403"/>
    <a:srgbClr val="2B401C"/>
    <a:srgbClr val="8CBD6B"/>
    <a:srgbClr val="537D37"/>
    <a:srgbClr val="C1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69" indent="0" algn="ctr">
              <a:buNone/>
              <a:defRPr sz="2000"/>
            </a:lvl2pPr>
            <a:lvl3pPr marL="914538" indent="0" algn="ctr">
              <a:buNone/>
              <a:defRPr sz="1800"/>
            </a:lvl3pPr>
            <a:lvl4pPr marL="1371807" indent="0" algn="ctr">
              <a:buNone/>
              <a:defRPr sz="1600"/>
            </a:lvl4pPr>
            <a:lvl5pPr marL="1829075" indent="0" algn="ctr">
              <a:buNone/>
              <a:defRPr sz="1600"/>
            </a:lvl5pPr>
            <a:lvl6pPr marL="2286342" indent="0" algn="ctr">
              <a:buNone/>
              <a:defRPr sz="1600"/>
            </a:lvl6pPr>
            <a:lvl7pPr marL="2743613" indent="0" algn="ctr">
              <a:buNone/>
              <a:defRPr sz="1600"/>
            </a:lvl7pPr>
            <a:lvl8pPr marL="3200880" indent="0" algn="ctr">
              <a:buNone/>
              <a:defRPr sz="1600"/>
            </a:lvl8pPr>
            <a:lvl9pPr marL="36581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9" indent="0">
              <a:buNone/>
              <a:defRPr sz="2000" b="1"/>
            </a:lvl2pPr>
            <a:lvl3pPr marL="914538" indent="0">
              <a:buNone/>
              <a:defRPr sz="1800" b="1"/>
            </a:lvl3pPr>
            <a:lvl4pPr marL="1371807" indent="0">
              <a:buNone/>
              <a:defRPr sz="1600" b="1"/>
            </a:lvl4pPr>
            <a:lvl5pPr marL="1829075" indent="0">
              <a:buNone/>
              <a:defRPr sz="1600" b="1"/>
            </a:lvl5pPr>
            <a:lvl6pPr marL="2286342" indent="0">
              <a:buNone/>
              <a:defRPr sz="1600" b="1"/>
            </a:lvl6pPr>
            <a:lvl7pPr marL="2743613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9" indent="0">
              <a:buNone/>
              <a:defRPr sz="2000" b="1"/>
            </a:lvl2pPr>
            <a:lvl3pPr marL="914538" indent="0">
              <a:buNone/>
              <a:defRPr sz="1800" b="1"/>
            </a:lvl3pPr>
            <a:lvl4pPr marL="1371807" indent="0">
              <a:buNone/>
              <a:defRPr sz="1600" b="1"/>
            </a:lvl4pPr>
            <a:lvl5pPr marL="1829075" indent="0">
              <a:buNone/>
              <a:defRPr sz="1600" b="1"/>
            </a:lvl5pPr>
            <a:lvl6pPr marL="2286342" indent="0">
              <a:buNone/>
              <a:defRPr sz="1600" b="1"/>
            </a:lvl6pPr>
            <a:lvl7pPr marL="2743613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69" indent="0">
              <a:buNone/>
              <a:defRPr sz="1400"/>
            </a:lvl2pPr>
            <a:lvl3pPr marL="914538" indent="0">
              <a:buNone/>
              <a:defRPr sz="1200"/>
            </a:lvl3pPr>
            <a:lvl4pPr marL="1371807" indent="0">
              <a:buNone/>
              <a:defRPr sz="1000"/>
            </a:lvl4pPr>
            <a:lvl5pPr marL="1829075" indent="0">
              <a:buNone/>
              <a:defRPr sz="1000"/>
            </a:lvl5pPr>
            <a:lvl6pPr marL="2286342" indent="0">
              <a:buNone/>
              <a:defRPr sz="1000"/>
            </a:lvl6pPr>
            <a:lvl7pPr marL="2743613" indent="0">
              <a:buNone/>
              <a:defRPr sz="1000"/>
            </a:lvl7pPr>
            <a:lvl8pPr marL="3200880" indent="0">
              <a:buNone/>
              <a:defRPr sz="1000"/>
            </a:lvl8pPr>
            <a:lvl9pPr marL="36581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69" indent="0">
              <a:buNone/>
              <a:defRPr sz="2800"/>
            </a:lvl2pPr>
            <a:lvl3pPr marL="914538" indent="0">
              <a:buNone/>
              <a:defRPr sz="2400"/>
            </a:lvl3pPr>
            <a:lvl4pPr marL="1371807" indent="0">
              <a:buNone/>
              <a:defRPr sz="2000"/>
            </a:lvl4pPr>
            <a:lvl5pPr marL="1829075" indent="0">
              <a:buNone/>
              <a:defRPr sz="2000"/>
            </a:lvl5pPr>
            <a:lvl6pPr marL="2286342" indent="0">
              <a:buNone/>
              <a:defRPr sz="2000"/>
            </a:lvl6pPr>
            <a:lvl7pPr marL="2743613" indent="0">
              <a:buNone/>
              <a:defRPr sz="2000"/>
            </a:lvl7pPr>
            <a:lvl8pPr marL="3200880" indent="0">
              <a:buNone/>
              <a:defRPr sz="2000"/>
            </a:lvl8pPr>
            <a:lvl9pPr marL="365814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69" indent="0">
              <a:buNone/>
              <a:defRPr sz="1400"/>
            </a:lvl2pPr>
            <a:lvl3pPr marL="914538" indent="0">
              <a:buNone/>
              <a:defRPr sz="1200"/>
            </a:lvl3pPr>
            <a:lvl4pPr marL="1371807" indent="0">
              <a:buNone/>
              <a:defRPr sz="1000"/>
            </a:lvl4pPr>
            <a:lvl5pPr marL="1829075" indent="0">
              <a:buNone/>
              <a:defRPr sz="1000"/>
            </a:lvl5pPr>
            <a:lvl6pPr marL="2286342" indent="0">
              <a:buNone/>
              <a:defRPr sz="1000"/>
            </a:lvl6pPr>
            <a:lvl7pPr marL="2743613" indent="0">
              <a:buNone/>
              <a:defRPr sz="1000"/>
            </a:lvl7pPr>
            <a:lvl8pPr marL="3200880" indent="0">
              <a:buNone/>
              <a:defRPr sz="1000"/>
            </a:lvl8pPr>
            <a:lvl9pPr marL="36581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05BC-453C-43AF-A29A-953A53AF77F8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0A42-EE57-4154-850B-2B77142E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5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35" indent="-228635" algn="l" defTabSz="9145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902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71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40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709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978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7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5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2" indent="-228635" algn="l" defTabSz="9145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9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8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7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5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2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3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9" algn="l" defTabSz="9145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31523D-73B1-DCE5-4BCC-C75053EF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17" y="0"/>
            <a:ext cx="7340220" cy="8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99603"/>
      </p:ext>
    </p:extLst>
  </p:cSld>
  <p:clrMapOvr>
    <a:masterClrMapping/>
  </p:clrMapOvr>
</p:sld>
</file>

<file path=ppt/theme/theme1.xml><?xml version="1.0" encoding="utf-8"?>
<a:theme xmlns:a="http://schemas.openxmlformats.org/drawingml/2006/main" name="Full Color">
  <a:themeElements>
    <a:clrScheme name="Mang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B6FF"/>
      </a:accent1>
      <a:accent2>
        <a:srgbClr val="B352FF"/>
      </a:accent2>
      <a:accent3>
        <a:srgbClr val="FF2727"/>
      </a:accent3>
      <a:accent4>
        <a:srgbClr val="32FF84"/>
      </a:accent4>
      <a:accent5>
        <a:srgbClr val="FF66C4"/>
      </a:accent5>
      <a:accent6>
        <a:srgbClr val="FFDE5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ll Color" id="{D0110536-A94D-4841-A899-93FF3F79B81F}" vid="{8E9900E5-2EC6-486C-820D-C116C9A698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Full Color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Axl Louis Coronel</dc:creator>
  <cp:lastModifiedBy>Axl Louis Coronel</cp:lastModifiedBy>
  <cp:revision>1</cp:revision>
  <dcterms:created xsi:type="dcterms:W3CDTF">2024-07-27T02:48:03Z</dcterms:created>
  <dcterms:modified xsi:type="dcterms:W3CDTF">2024-07-27T02:53:48Z</dcterms:modified>
</cp:coreProperties>
</file>