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D5C93-4026-0D47-8968-BEF8ABF54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117165-BBDD-FF43-B1D0-16D864F99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C52846-850E-8E45-A7CF-6060E8D4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F23-2A05-4F4B-BDF6-74B37BF7F2F0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6B06F5-BB82-E841-8442-9198A4B4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4E539-E845-B645-BA22-C48FFE97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B4A5-4545-5042-B7DB-680B55D89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3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972F1-F266-074A-BCCE-63AF6ED7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E05B71-3754-2746-A239-E8B64927A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CEE492-2CA0-E74A-B4CE-BB052E6F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F23-2A05-4F4B-BDF6-74B37BF7F2F0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C2841D-7170-4D41-AF98-755829A0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C47628-16C5-F34E-8AB7-E0F0D964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B4A5-4545-5042-B7DB-680B55D89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02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779EB9-F79A-0E4F-B472-CFE5E3017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2005DF-F09A-5B4F-908A-2FC087DE4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9FE1FA-CCE2-7B44-9923-81C84E1D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F23-2A05-4F4B-BDF6-74B37BF7F2F0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6BBC4F-D201-C44F-A55D-FFB66EAB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D065A0-511A-D74A-B3A5-3DC1B3C3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B4A5-4545-5042-B7DB-680B55D89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93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2AB60-BB67-8C4C-84A0-35F6CA62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328ED5-2A70-904A-8425-65D73FEA7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EC6D95-BD1E-5C48-A020-7F4A4D8C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F23-2A05-4F4B-BDF6-74B37BF7F2F0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2FFD87-A68A-AC4F-B280-372E5B5C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E988C-621B-D14C-8E6C-C6ED0554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B4A5-4545-5042-B7DB-680B55D89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71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AD44A-8343-994E-B9A4-328E3BB4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E81E00-32E6-2C4A-89F3-775B2A04C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2C7EAE-AD37-7442-8948-B46632E5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F23-2A05-4F4B-BDF6-74B37BF7F2F0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D28370-CC7F-DD4E-8FB8-B48A465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228C82-0194-A848-A287-A104767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B4A5-4545-5042-B7DB-680B55D89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00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E66A2-67FE-9541-B01B-0986693E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4CAA6-1369-2147-BE4D-ACE3FD885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4A54C5-E036-2E41-A5C9-4D9CFD88B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AB2D44-1197-DC46-8285-9C9D7FC3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F23-2A05-4F4B-BDF6-74B37BF7F2F0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5CE836-9A06-B540-A373-039F9905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DBF52F-AE31-0344-B6F6-745E8A66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B4A5-4545-5042-B7DB-680B55D89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3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065C0-8A3A-0247-A3E9-8F07DF3B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B386C2-4483-B644-8A68-5D4BBD68E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CEEC50-5DC9-9F41-930B-0440761C5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60C267-D0E8-2440-BF24-E0C5843D9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17DB50-1157-3A47-9E72-F2CDE7974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44C47EA-87FF-A64D-A462-28DA1A51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F23-2A05-4F4B-BDF6-74B37BF7F2F0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66897C-9958-9247-B8EE-4F46080C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0181BCB-CB87-8D4D-A452-E55173FF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B4A5-4545-5042-B7DB-680B55D89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00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15138-6C91-0142-B8EF-DD617038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8580C9-BDFB-9942-8BF8-982D665F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F23-2A05-4F4B-BDF6-74B37BF7F2F0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C57E4F-33AB-E449-8501-01E9D917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CD12EE-043A-6F4D-B652-B63A9606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B4A5-4545-5042-B7DB-680B55D89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52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7E4D8A-718D-EE47-9988-172C443B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F23-2A05-4F4B-BDF6-74B37BF7F2F0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1E6589-224A-1045-B2CF-A8693BFE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F70515-664E-B547-BC72-57238C81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B4A5-4545-5042-B7DB-680B55D89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27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D08AC-B003-3647-A611-4274FFE9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29FE5A-563B-9C4F-B7AB-BEBCB78C6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88F697-05C3-054B-8845-1A5C219C8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F4E02F-DCD7-414D-B3C7-8FDC9927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F23-2A05-4F4B-BDF6-74B37BF7F2F0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619D26-2FBD-234C-9A67-762F085C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21CFC6-54EA-964B-9C6C-59BE7410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B4A5-4545-5042-B7DB-680B55D89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12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DE0C9-8DA7-C043-8E27-FF027D3A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A6B06A-EE34-E643-8849-FF52D2174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22F9BA-3191-2644-A7C2-54F795C4C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6CB55F-38EB-4C41-A7F6-7DB9D15C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F23-2A05-4F4B-BDF6-74B37BF7F2F0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E8ADD5-9844-F941-8991-4368CD12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77C8F5-51A1-FE4A-BD73-13AE5979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EB4A5-4545-5042-B7DB-680B55D89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9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BDAF3-A07B-4B46-A2FD-96274490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1E7AC-7131-9244-87B9-9CDF32CFF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140FD2-49F6-C249-AAE6-F6BC8B7FC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8CF23-2A05-4F4B-BDF6-74B37BF7F2F0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E64BB9-1D74-F742-9105-612BC3A3F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F30559-1C87-5340-B289-2A0D9015F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EB4A5-4545-5042-B7DB-680B55D89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68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C124A-5699-AA43-B912-D10246AB9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C9F278-4169-CC47-911F-B830FBCEC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403856E-3907-F143-88A7-DC69379A7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D2CED-9E9E-0F41-8D31-9391BDB6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BF37585-642C-BA40-B5A5-84209AB80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6191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B3AA9-EA9A-774B-82A3-D4A5600C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8413FAC-1CE2-2647-B3D1-0D9AD9BB6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8083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B5E84-0233-2E48-BD7C-6A06FF3B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8867B3E-34F2-A44D-BD5B-7408C8586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2094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E1C38-8A91-7A44-94EA-1663C413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DDA6EEA-7BF4-7D46-A784-80C17BCBC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5458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B1633-B4CE-ED48-8347-6AB16C35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CBAA4BC-7F9A-A348-86DD-481E2055D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011957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6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Маргарита Л. user1803 Михайловна</dc:creator>
  <cp:lastModifiedBy>Маргарита Л. user1803 Михайловна</cp:lastModifiedBy>
  <cp:revision>2</cp:revision>
  <dcterms:created xsi:type="dcterms:W3CDTF">2022-04-29T13:06:50Z</dcterms:created>
  <dcterms:modified xsi:type="dcterms:W3CDTF">2022-05-10T18:11:11Z</dcterms:modified>
</cp:coreProperties>
</file>