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86A3-132D-4F0F-93B4-A1FB6E702E1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4E9C-8047-4EBA-BA3B-0FA0316A0FB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78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86A3-132D-4F0F-93B4-A1FB6E702E1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4E9C-8047-4EBA-BA3B-0FA0316A0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83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86A3-132D-4F0F-93B4-A1FB6E702E1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4E9C-8047-4EBA-BA3B-0FA0316A0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6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86A3-132D-4F0F-93B4-A1FB6E702E1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4E9C-8047-4EBA-BA3B-0FA0316A0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86A3-132D-4F0F-93B4-A1FB6E702E1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4E9C-8047-4EBA-BA3B-0FA0316A0FB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44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86A3-132D-4F0F-93B4-A1FB6E702E1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4E9C-8047-4EBA-BA3B-0FA0316A0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9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86A3-132D-4F0F-93B4-A1FB6E702E1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4E9C-8047-4EBA-BA3B-0FA0316A0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86A3-132D-4F0F-93B4-A1FB6E702E1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4E9C-8047-4EBA-BA3B-0FA0316A0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5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86A3-132D-4F0F-93B4-A1FB6E702E1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4E9C-8047-4EBA-BA3B-0FA0316A0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2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8F86A3-132D-4F0F-93B4-A1FB6E702E1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304E9C-8047-4EBA-BA3B-0FA0316A0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86A3-132D-4F0F-93B4-A1FB6E702E1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4E9C-8047-4EBA-BA3B-0FA0316A0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2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8F86A3-132D-4F0F-93B4-A1FB6E702E10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8304E9C-8047-4EBA-BA3B-0FA0316A0FB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AFC6-B2FF-02B9-51CA-D44396A43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0775" y="518475"/>
            <a:ext cx="9566995" cy="3377324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>
                <a:solidFill>
                  <a:schemeClr val="tx1"/>
                </a:solidFill>
              </a:rPr>
              <a:t>Iris Species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4184D-CFD9-50F8-62E0-569F0AB81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347" y="5052330"/>
            <a:ext cx="9263407" cy="1405467"/>
          </a:xfrm>
        </p:spPr>
        <p:txBody>
          <a:bodyPr>
            <a:normAutofit/>
          </a:bodyPr>
          <a:lstStyle/>
          <a:p>
            <a:r>
              <a:rPr lang="en-US" sz="3200" dirty="0"/>
              <a:t>EELU Machine learning project</a:t>
            </a:r>
          </a:p>
        </p:txBody>
      </p:sp>
    </p:spTree>
    <p:extLst>
      <p:ext uri="{BB962C8B-B14F-4D97-AF65-F5344CB8AC3E}">
        <p14:creationId xmlns:p14="http://schemas.microsoft.com/office/powerpoint/2010/main" val="2045321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09B02-7458-DE9A-9EB9-20D87D746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375" y="-189053"/>
            <a:ext cx="10447255" cy="5404701"/>
          </a:xfrm>
        </p:spPr>
        <p:txBody>
          <a:bodyPr>
            <a:normAutofit/>
          </a:bodyPr>
          <a:lstStyle/>
          <a:p>
            <a:pPr algn="ctr"/>
            <a:r>
              <a:rPr lang="en-US" sz="16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99725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C333B-A77F-4FDB-EF55-765DA310D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Team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28923-A873-FC75-1978-9C0DFEC72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-</a:t>
            </a:r>
            <a:r>
              <a:rPr lang="ar-EG" sz="2800" b="1" dirty="0"/>
              <a:t>محمد حسام إبراهيم بكر  2202115</a:t>
            </a: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-</a:t>
            </a:r>
            <a:r>
              <a:rPr lang="ar-EG" sz="2800" b="1" dirty="0"/>
              <a:t>يوسف أحمد عجيب سالم 2202112</a:t>
            </a: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-</a:t>
            </a:r>
            <a:r>
              <a:rPr lang="ar-EG" sz="2800" b="1" dirty="0"/>
              <a:t>محمد محمود احمد 2202033</a:t>
            </a: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-</a:t>
            </a:r>
            <a:r>
              <a:rPr lang="ar-EG" sz="2800" b="1" dirty="0"/>
              <a:t>توفيق محمد توفيق 2202020</a:t>
            </a:r>
          </a:p>
          <a:p>
            <a:pPr marL="0" indent="0">
              <a:buNone/>
            </a:pPr>
            <a:r>
              <a:rPr lang="en-US" sz="2800" b="1" dirty="0"/>
              <a:t>-</a:t>
            </a:r>
            <a:r>
              <a:rPr lang="ar-EG" sz="2800" b="1" dirty="0"/>
              <a:t>احمد محمد احمد سليمان 2202049</a:t>
            </a:r>
          </a:p>
          <a:p>
            <a:pPr marL="0" indent="0">
              <a:buNone/>
            </a:pPr>
            <a:r>
              <a:rPr lang="en-US" sz="2800" b="1" dirty="0"/>
              <a:t>-</a:t>
            </a:r>
            <a:r>
              <a:rPr lang="ar-EG" sz="2800" b="1" dirty="0"/>
              <a:t>أميرة سيد ناصر 2200044</a:t>
            </a: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-</a:t>
            </a:r>
            <a:r>
              <a:rPr lang="ar-EG" sz="2800" b="1" dirty="0"/>
              <a:t>فرونيا ايهاب رشدي 2200786</a:t>
            </a: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4543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202E-148D-8E31-39DE-D052EBDC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introduction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1698D6-4ABB-A9F5-FB56-FBDA1B159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Iris dataset is a classic dataset in the field of machine learning.</a:t>
            </a:r>
          </a:p>
          <a:p>
            <a:r>
              <a:rPr lang="en-US" dirty="0"/>
              <a:t>Published by R.A. Fisher in 1936 in the paper "The Use of Multiple Measurements in Taxonomic Problems."</a:t>
            </a:r>
          </a:p>
          <a:p>
            <a:r>
              <a:rPr lang="en-US" dirty="0"/>
              <a:t>Significance: Demonstrates the use of statistical techniques for classification.</a:t>
            </a:r>
          </a:p>
          <a:p>
            <a:r>
              <a:rPr lang="en-US" dirty="0"/>
              <a:t>Objective of the Project</a:t>
            </a:r>
          </a:p>
          <a:p>
            <a:endParaRPr lang="en-US" dirty="0"/>
          </a:p>
          <a:p>
            <a:r>
              <a:rPr lang="en-US" dirty="0"/>
              <a:t>The goal of this project is to classify iris plants into three species based on their characteristics.</a:t>
            </a:r>
          </a:p>
          <a:p>
            <a:r>
              <a:rPr lang="en-US" dirty="0"/>
              <a:t>The dataset includes measurements of sepal length, sepal width, petal length, and petal width.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609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202E-148D-8E31-39DE-D052EBDC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overview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9D52C8-7FBC-8238-1DF6-6CF57932B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376" y="1921677"/>
            <a:ext cx="7314748" cy="4252879"/>
          </a:xfrm>
        </p:spPr>
      </p:pic>
    </p:spTree>
    <p:extLst>
      <p:ext uri="{BB962C8B-B14F-4D97-AF65-F5344CB8AC3E}">
        <p14:creationId xmlns:p14="http://schemas.microsoft.com/office/powerpoint/2010/main" val="3973076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1BB5-3E87-6145-E8E3-4F4B08D73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 Dataset 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65E9F5-6B16-D879-5C29-A4035AFB3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545" y="1885491"/>
            <a:ext cx="8461499" cy="420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29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B0FD7-649A-567B-FCB4-E4442EE08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Data Preprocessing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4B3392-DE44-909E-10D3-896F47F694EA}"/>
              </a:ext>
            </a:extLst>
          </p:cNvPr>
          <p:cNvSpPr txBox="1"/>
          <p:nvPr/>
        </p:nvSpPr>
        <p:spPr>
          <a:xfrm>
            <a:off x="723901" y="2280942"/>
            <a:ext cx="43669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/>
              <a:t>1. Handling Missing Values (if any)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/>
              <a:t>Check for any missing or null values in the dataset.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/>
              <a:t>If there are missing values, decide on a strategy to handle them: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/>
              <a:t>2. Encoding Categorical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/>
              <a:t>The target variable "Species" is categorical (</a:t>
            </a:r>
            <a:r>
              <a:rPr lang="en-US" sz="1200" dirty="0" err="1"/>
              <a:t>Setosa</a:t>
            </a:r>
            <a:r>
              <a:rPr lang="en-US" sz="1200" dirty="0"/>
              <a:t>, Versicolor, Virginica).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/>
              <a:t>Convert categorical labels into numerical format suitable for machine learning algorithms: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/>
              <a:t>Use label encoding (assigning numeric labels to categories).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/>
              <a:t>Alternatively, use one-hot encoding for nominal variables.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/>
              <a:t>3. Splitting the 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/>
              <a:t>Divide the dataset into training and testing sets: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/>
              <a:t>Typically, use a split such as 80% for training and 20% for testing.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3FB966B-3E78-6251-23F4-52C9E21EA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9197" y="2751235"/>
            <a:ext cx="6442609" cy="3404467"/>
          </a:xfrm>
        </p:spPr>
      </p:pic>
    </p:spTree>
    <p:extLst>
      <p:ext uri="{BB962C8B-B14F-4D97-AF65-F5344CB8AC3E}">
        <p14:creationId xmlns:p14="http://schemas.microsoft.com/office/powerpoint/2010/main" val="1228669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B7D37-71B8-216F-5C91-617A86BE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C6BC9-D4BC-DFB3-B297-1872A3032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628" y="2292111"/>
            <a:ext cx="5466114" cy="423123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2. Data Visualization</a:t>
            </a:r>
          </a:p>
          <a:p>
            <a:r>
              <a:rPr lang="en-US" b="1" dirty="0"/>
              <a:t>Utilize plots and charts to visualize relationships and distributions:</a:t>
            </a:r>
          </a:p>
          <a:p>
            <a:r>
              <a:rPr lang="en-US" b="1" dirty="0"/>
              <a:t>Scatter plots: Sepal length vs. Sepal width, Petal length vs. Petal width (colored by species).</a:t>
            </a:r>
          </a:p>
          <a:p>
            <a:r>
              <a:rPr lang="en-US" b="1" dirty="0"/>
              <a:t>Histograms: Distribution of each feature (Sepal length, Sepal width, Petal length, Petal width) by species.</a:t>
            </a:r>
          </a:p>
          <a:p>
            <a:r>
              <a:rPr lang="en-US" b="1" dirty="0"/>
              <a:t>Box plots: Feature distributions and outliers across species.</a:t>
            </a:r>
          </a:p>
          <a:p>
            <a:r>
              <a:rPr lang="en-US" b="1" dirty="0"/>
              <a:t>3. Insights from EDA</a:t>
            </a:r>
          </a:p>
          <a:p>
            <a:r>
              <a:rPr lang="en-US" b="1" dirty="0"/>
              <a:t>Extract insights and observations from the visualizations:</a:t>
            </a:r>
          </a:p>
          <a:p>
            <a:r>
              <a:rPr lang="en-US" b="1" dirty="0"/>
              <a:t>Identify patterns or correlations between features and species.</a:t>
            </a:r>
          </a:p>
          <a:p>
            <a:r>
              <a:rPr lang="en-US" b="1" dirty="0"/>
              <a:t>Determine if certain features are more discriminative for species classification.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8EAF26-8ECD-C114-27E0-BD8FC69FF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260" y="2081321"/>
            <a:ext cx="5740397" cy="407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71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9911-505A-4A53-4522-2BE73B189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Model selection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B8D0CFD-627F-6AE3-618B-F803C6119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930" y="1845189"/>
            <a:ext cx="8115563" cy="4022725"/>
          </a:xfrm>
        </p:spPr>
      </p:pic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F44C0EA6-5B3A-4BEF-4289-9934CBE65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330" y="1997589"/>
            <a:ext cx="811556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84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291CC-1CF8-3F08-334B-DC06E980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Evaluation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8F86F7-65DB-7E7A-1399-0BF58A4C1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760" y="1846263"/>
            <a:ext cx="8450806" cy="4022725"/>
          </a:xfrm>
        </p:spPr>
      </p:pic>
    </p:spTree>
    <p:extLst>
      <p:ext uri="{BB962C8B-B14F-4D97-AF65-F5344CB8AC3E}">
        <p14:creationId xmlns:p14="http://schemas.microsoft.com/office/powerpoint/2010/main" val="162909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</TotalTime>
  <Words>370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Iris Species Model</vt:lpstr>
      <vt:lpstr>Team name</vt:lpstr>
      <vt:lpstr>Project introduction </vt:lpstr>
      <vt:lpstr>Project overview </vt:lpstr>
      <vt:lpstr> Dataset Overview</vt:lpstr>
      <vt:lpstr>Data Preprocessing</vt:lpstr>
      <vt:lpstr>Exploratory Data Analysis (EDA)</vt:lpstr>
      <vt:lpstr>Model selection</vt:lpstr>
      <vt:lpstr>Evaluation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lung cancer model</dc:title>
  <dc:creator>Muhammad Khaled Muhammad Muhammad Ali Idris</dc:creator>
  <cp:lastModifiedBy>Mohamed Elgahed</cp:lastModifiedBy>
  <cp:revision>8</cp:revision>
  <dcterms:created xsi:type="dcterms:W3CDTF">2024-05-04T17:34:04Z</dcterms:created>
  <dcterms:modified xsi:type="dcterms:W3CDTF">2024-05-04T18:55:25Z</dcterms:modified>
</cp:coreProperties>
</file>