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60"/>
  </p:sldMasterIdLst>
  <p:sldIdLst>
    <p:sldId id="285" r:id="rId161"/>
    <p:sldId id="291" r:id="rId162"/>
    <p:sldId id="288" r:id="rId163"/>
    <p:sldId id="272" r:id="rId164"/>
    <p:sldId id="283" r:id="rId165"/>
    <p:sldId id="289" r:id="rId166"/>
    <p:sldId id="290" r:id="rId167"/>
    <p:sldId id="293" r:id="rId168"/>
  </p:sldIdLst>
  <p:sldSz cx="17346613" cy="9756775"/>
  <p:notesSz cx="6858000" cy="9144000"/>
  <p:defaultTextStyle>
    <a:defPPr>
      <a:defRPr lang="en-US"/>
    </a:defPPr>
    <a:lvl1pPr marL="0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1pPr>
    <a:lvl2pPr marL="650475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2pPr>
    <a:lvl3pPr marL="1300952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3pPr>
    <a:lvl4pPr marL="1951427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4pPr>
    <a:lvl5pPr marL="2601903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5pPr>
    <a:lvl6pPr marL="3252379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6pPr>
    <a:lvl7pPr marL="3902854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7pPr>
    <a:lvl8pPr marL="4553330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8pPr>
    <a:lvl9pPr marL="5203806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vice Frames" id="{DD8D78DA-0193-436C-866C-8AFEE2744C40}">
          <p14:sldIdLst>
            <p14:sldId id="285"/>
            <p14:sldId id="291"/>
            <p14:sldId id="288"/>
            <p14:sldId id="272"/>
            <p14:sldId id="283"/>
            <p14:sldId id="289"/>
            <p14:sldId id="290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pos="208" userDrawn="1">
          <p15:clr>
            <a:srgbClr val="A4A3A4"/>
          </p15:clr>
        </p15:guide>
        <p15:guide id="2" pos="10744" userDrawn="1">
          <p15:clr>
            <a:srgbClr val="A4A3A4"/>
          </p15:clr>
        </p15:guide>
        <p15:guide id="3" orient="horz" pos="1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372"/>
    <a:srgbClr val="303E4D"/>
    <a:srgbClr val="FFFFFF"/>
    <a:srgbClr val="4F6D8C"/>
    <a:srgbClr val="6886A5"/>
    <a:srgbClr val="4E342E"/>
    <a:srgbClr val="8D6E63"/>
    <a:srgbClr val="EFEBE9"/>
    <a:srgbClr val="A1887F"/>
    <a:srgbClr val="795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336"/>
      </p:cViewPr>
      <p:guideLst>
        <p:guide pos="208"/>
        <p:guide pos="10744"/>
        <p:guide orient="horz" pos="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customXml" Target="../customXml/item159.xml"/><Relationship Id="rId170" Type="http://schemas.openxmlformats.org/officeDocument/2006/relationships/viewProps" Target="viewProps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slideMaster" Target="slideMasters/slideMaster1.xml"/><Relationship Id="rId165" Type="http://schemas.openxmlformats.org/officeDocument/2006/relationships/slide" Target="slides/slide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theme" Target="theme/theme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slide" Target="slides/slide1.xml"/><Relationship Id="rId166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64" Type="http://schemas.openxmlformats.org/officeDocument/2006/relationships/slide" Target="slides/slide4.xml"/><Relationship Id="rId16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72" Type="http://schemas.openxmlformats.org/officeDocument/2006/relationships/tableStyles" Target="tableStyle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slide" Target="slides/slide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Acquisitions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</a:t>
            </a:r>
            <a:r>
              <a:rPr lang="en-US" dirty="0">
                <a:solidFill>
                  <a:schemeClr val="tx1"/>
                </a:solidFill>
              </a:rPr>
              <a:t>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Acquisitions over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mmm\-yy</c:formatCode>
                <c:ptCount val="4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5210</c:v>
                </c:pt>
                <c:pt idx="1">
                  <c:v>3012</c:v>
                </c:pt>
                <c:pt idx="2">
                  <c:v>4850</c:v>
                </c:pt>
                <c:pt idx="3">
                  <c:v>6888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6B6-4DBE-854A-2EC5FC3D9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6005016"/>
        <c:axId val="276008936"/>
      </c:lineChart>
      <c:dateAx>
        <c:axId val="27600501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6008936"/>
        <c:crosses val="autoZero"/>
        <c:auto val="1"/>
        <c:lblOffset val="100"/>
        <c:baseTimeUnit val="months"/>
      </c:dateAx>
      <c:valAx>
        <c:axId val="27600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6005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tx1"/>
                </a:solidFill>
              </a:rPr>
              <a:t>Ratings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</a:t>
            </a:r>
            <a:r>
              <a:rPr lang="en-US" dirty="0">
                <a:solidFill>
                  <a:schemeClr val="tx1"/>
                </a:solidFill>
              </a:rPr>
              <a:t>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Acquisitions over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mmm\-yy</c:formatCode>
                <c:ptCount val="4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5210</c:v>
                </c:pt>
                <c:pt idx="1">
                  <c:v>3012</c:v>
                </c:pt>
                <c:pt idx="2">
                  <c:v>4850</c:v>
                </c:pt>
                <c:pt idx="3">
                  <c:v>6888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6A8-41AF-9177-2EB67B571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6002664"/>
        <c:axId val="276003056"/>
      </c:lineChart>
      <c:dateAx>
        <c:axId val="27600266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6003056"/>
        <c:crosses val="autoZero"/>
        <c:auto val="1"/>
        <c:lblOffset val="100"/>
        <c:baseTimeUnit val="months"/>
      </c:dateAx>
      <c:valAx>
        <c:axId val="27600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6002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dows Desktop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99" y="-11029"/>
            <a:ext cx="17369009" cy="97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9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40" y="650452"/>
            <a:ext cx="5594734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4570" y="1404796"/>
            <a:ext cx="8781723" cy="6933634"/>
          </a:xfrm>
        </p:spPr>
        <p:txBody>
          <a:bodyPr anchor="t"/>
          <a:lstStyle>
            <a:lvl1pPr marL="0" indent="0">
              <a:buNone/>
              <a:defRPr sz="4553"/>
            </a:lvl1pPr>
            <a:lvl2pPr marL="650458" indent="0">
              <a:buNone/>
              <a:defRPr sz="3984"/>
            </a:lvl2pPr>
            <a:lvl3pPr marL="1300917" indent="0">
              <a:buNone/>
              <a:defRPr sz="3414"/>
            </a:lvl3pPr>
            <a:lvl4pPr marL="1951375" indent="0">
              <a:buNone/>
              <a:defRPr sz="2845"/>
            </a:lvl4pPr>
            <a:lvl5pPr marL="2601834" indent="0">
              <a:buNone/>
              <a:defRPr sz="2845"/>
            </a:lvl5pPr>
            <a:lvl6pPr marL="3252292" indent="0">
              <a:buNone/>
              <a:defRPr sz="2845"/>
            </a:lvl6pPr>
            <a:lvl7pPr marL="3902751" indent="0">
              <a:buNone/>
              <a:defRPr sz="2845"/>
            </a:lvl7pPr>
            <a:lvl8pPr marL="4553209" indent="0">
              <a:buNone/>
              <a:defRPr sz="2845"/>
            </a:lvl8pPr>
            <a:lvl9pPr marL="5203668" indent="0">
              <a:buNone/>
              <a:defRPr sz="284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40" y="2927032"/>
            <a:ext cx="5594734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13670" y="519458"/>
            <a:ext cx="3740363" cy="82684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579" y="519458"/>
            <a:ext cx="11004258" cy="82684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7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8327" y="1596769"/>
            <a:ext cx="13009960" cy="3396803"/>
          </a:xfrm>
        </p:spPr>
        <p:txBody>
          <a:bodyPr anchor="b"/>
          <a:lstStyle>
            <a:lvl1pPr algn="ctr">
              <a:defRPr sz="85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8327" y="5124566"/>
            <a:ext cx="13009960" cy="2355628"/>
          </a:xfrm>
        </p:spPr>
        <p:txBody>
          <a:bodyPr/>
          <a:lstStyle>
            <a:lvl1pPr marL="0" indent="0" algn="ctr">
              <a:buNone/>
              <a:defRPr sz="3414"/>
            </a:lvl1pPr>
            <a:lvl2pPr marL="650458" indent="0" algn="ctr">
              <a:buNone/>
              <a:defRPr sz="2845"/>
            </a:lvl2pPr>
            <a:lvl3pPr marL="1300917" indent="0" algn="ctr">
              <a:buNone/>
              <a:defRPr sz="2561"/>
            </a:lvl3pPr>
            <a:lvl4pPr marL="1951375" indent="0" algn="ctr">
              <a:buNone/>
              <a:defRPr sz="2276"/>
            </a:lvl4pPr>
            <a:lvl5pPr marL="2601834" indent="0" algn="ctr">
              <a:buNone/>
              <a:defRPr sz="2276"/>
            </a:lvl5pPr>
            <a:lvl6pPr marL="3252292" indent="0" algn="ctr">
              <a:buNone/>
              <a:defRPr sz="2276"/>
            </a:lvl6pPr>
            <a:lvl7pPr marL="3902751" indent="0" algn="ctr">
              <a:buNone/>
              <a:defRPr sz="2276"/>
            </a:lvl7pPr>
            <a:lvl8pPr marL="4553209" indent="0" algn="ctr">
              <a:buNone/>
              <a:defRPr sz="2276"/>
            </a:lvl8pPr>
            <a:lvl9pPr marL="5203668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545" y="2432419"/>
            <a:ext cx="14961454" cy="4058547"/>
          </a:xfrm>
        </p:spPr>
        <p:txBody>
          <a:bodyPr anchor="b"/>
          <a:lstStyle>
            <a:lvl1pPr>
              <a:defRPr sz="85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545" y="6529362"/>
            <a:ext cx="14961454" cy="2134294"/>
          </a:xfrm>
        </p:spPr>
        <p:txBody>
          <a:bodyPr/>
          <a:lstStyle>
            <a:lvl1pPr marL="0" indent="0">
              <a:buNone/>
              <a:defRPr sz="3414">
                <a:solidFill>
                  <a:schemeClr val="tx1">
                    <a:tint val="75000"/>
                  </a:schemeClr>
                </a:solidFill>
              </a:defRPr>
            </a:lvl1pPr>
            <a:lvl2pPr marL="65045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917" indent="0">
              <a:buNone/>
              <a:defRPr sz="2561">
                <a:solidFill>
                  <a:schemeClr val="tx1">
                    <a:tint val="75000"/>
                  </a:schemeClr>
                </a:solidFill>
              </a:defRPr>
            </a:lvl3pPr>
            <a:lvl4pPr marL="1951375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1834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2292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2751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32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3668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4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579" y="2597290"/>
            <a:ext cx="7372311" cy="61905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1723" y="2597290"/>
            <a:ext cx="7372311" cy="61905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39" y="519459"/>
            <a:ext cx="14961454" cy="18858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840" y="2391766"/>
            <a:ext cx="7338430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840" y="3563933"/>
            <a:ext cx="7338430" cy="5242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81723" y="2391766"/>
            <a:ext cx="7374570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81723" y="3563933"/>
            <a:ext cx="7374570" cy="5242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40" y="650452"/>
            <a:ext cx="5594734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570" y="1404796"/>
            <a:ext cx="8781723" cy="6933634"/>
          </a:xfrm>
        </p:spPr>
        <p:txBody>
          <a:bodyPr/>
          <a:lstStyle>
            <a:lvl1pPr>
              <a:defRPr sz="4553"/>
            </a:lvl1pPr>
            <a:lvl2pPr>
              <a:defRPr sz="3984"/>
            </a:lvl2pPr>
            <a:lvl3pPr>
              <a:defRPr sz="3414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40" y="2927032"/>
            <a:ext cx="5594734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580" y="519459"/>
            <a:ext cx="14961454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580" y="2597290"/>
            <a:ext cx="14961454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7D8D-DA73-4EBB-B63C-B02DCD3A49B3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658C-094A-44E3-8CC7-9893158799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1300917" rtl="0" eaLnBrk="1" latinLnBrk="0" hangingPunct="1">
        <a:lnSpc>
          <a:spcPct val="90000"/>
        </a:lnSpc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29" indent="-325229" algn="l" defTabSz="1300917" rtl="0" eaLnBrk="1" latinLnBrk="0" hangingPunct="1">
        <a:lnSpc>
          <a:spcPct val="90000"/>
        </a:lnSpc>
        <a:spcBef>
          <a:spcPts val="1423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8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4" kern="1200">
          <a:solidFill>
            <a:schemeClr val="tx1"/>
          </a:solidFill>
          <a:latin typeface="+mn-lt"/>
          <a:ea typeface="+mn-ea"/>
          <a:cs typeface="+mn-cs"/>
        </a:defRPr>
      </a:lvl2pPr>
      <a:lvl3pPr marL="1626146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276605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927063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577521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4227980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87843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528897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45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917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1375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834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2292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2751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3209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366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8.xml"/><Relationship Id="rId3" Type="http://schemas.openxmlformats.org/officeDocument/2006/relationships/customXml" Target="../../customXml/item115.xml"/><Relationship Id="rId7" Type="http://schemas.openxmlformats.org/officeDocument/2006/relationships/customXml" Target="../../customXml/item3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125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36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137.xml"/><Relationship Id="rId9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78.xml"/><Relationship Id="rId1" Type="http://schemas.openxmlformats.org/officeDocument/2006/relationships/customXml" Target="../../customXml/item4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.xml"/><Relationship Id="rId3" Type="http://schemas.openxmlformats.org/officeDocument/2006/relationships/customXml" Target="../../customXml/item153.xml"/><Relationship Id="rId7" Type="http://schemas.openxmlformats.org/officeDocument/2006/relationships/customXml" Target="../../customXml/item145.xml"/><Relationship Id="rId2" Type="http://schemas.openxmlformats.org/officeDocument/2006/relationships/customXml" Target="../../customXml/item76.xml"/><Relationship Id="rId1" Type="http://schemas.openxmlformats.org/officeDocument/2006/relationships/customXml" Target="../../customXml/item85.xml"/><Relationship Id="rId6" Type="http://schemas.openxmlformats.org/officeDocument/2006/relationships/customXml" Target="../../customXml/item3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102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141.xml"/><Relationship Id="rId9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13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slideLayout" Target="../slideLayouts/slideLayout8.xml"/><Relationship Id="rId18" Type="http://schemas.openxmlformats.org/officeDocument/2006/relationships/chart" Target="../charts/chart1.xml"/><Relationship Id="rId3" Type="http://schemas.openxmlformats.org/officeDocument/2006/relationships/customXml" Target="../../customXml/item144.xml"/><Relationship Id="rId7" Type="http://schemas.openxmlformats.org/officeDocument/2006/relationships/customXml" Target="../../customXml/item69.xml"/><Relationship Id="rId12" Type="http://schemas.openxmlformats.org/officeDocument/2006/relationships/customXml" Target="../../customXml/item55.xml"/><Relationship Id="rId17" Type="http://schemas.openxmlformats.org/officeDocument/2006/relationships/image" Target="../media/image6.emf"/><Relationship Id="rId2" Type="http://schemas.openxmlformats.org/officeDocument/2006/relationships/customXml" Target="../../customXml/item83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51.xml"/><Relationship Id="rId11" Type="http://schemas.openxmlformats.org/officeDocument/2006/relationships/customXml" Target="../../customXml/item110.xml"/><Relationship Id="rId5" Type="http://schemas.openxmlformats.org/officeDocument/2006/relationships/customXml" Target="../../customXml/item151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132.xml"/><Relationship Id="rId19" Type="http://schemas.openxmlformats.org/officeDocument/2006/relationships/chart" Target="../charts/chart2.xml"/><Relationship Id="rId4" Type="http://schemas.openxmlformats.org/officeDocument/2006/relationships/customXml" Target="../../customXml/item152.xml"/><Relationship Id="rId9" Type="http://schemas.openxmlformats.org/officeDocument/2006/relationships/customXml" Target="../../customXml/item18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8.xml"/><Relationship Id="rId13" Type="http://schemas.openxmlformats.org/officeDocument/2006/relationships/customXml" Target="../../customXml/item52.xml"/><Relationship Id="rId18" Type="http://schemas.openxmlformats.org/officeDocument/2006/relationships/image" Target="../media/image7.png"/><Relationship Id="rId3" Type="http://schemas.openxmlformats.org/officeDocument/2006/relationships/customXml" Target="../../customXml/item39.xml"/><Relationship Id="rId7" Type="http://schemas.openxmlformats.org/officeDocument/2006/relationships/customXml" Target="../../customXml/item47.xml"/><Relationship Id="rId12" Type="http://schemas.openxmlformats.org/officeDocument/2006/relationships/customXml" Target="../../customXml/item134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120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66.xml"/><Relationship Id="rId6" Type="http://schemas.openxmlformats.org/officeDocument/2006/relationships/customXml" Target="../../customXml/item119.xml"/><Relationship Id="rId11" Type="http://schemas.openxmlformats.org/officeDocument/2006/relationships/customXml" Target="../../customXml/item104.xml"/><Relationship Id="rId5" Type="http://schemas.openxmlformats.org/officeDocument/2006/relationships/customXml" Target="../../customXml/item156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14.xml"/><Relationship Id="rId4" Type="http://schemas.openxmlformats.org/officeDocument/2006/relationships/customXml" Target="../../customXml/item11.xml"/><Relationship Id="rId9" Type="http://schemas.openxmlformats.org/officeDocument/2006/relationships/customXml" Target="../../customXml/item71.xml"/><Relationship Id="rId14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0.xml"/><Relationship Id="rId13" Type="http://schemas.openxmlformats.org/officeDocument/2006/relationships/customXml" Target="../../customXml/item148.xml"/><Relationship Id="rId18" Type="http://schemas.openxmlformats.org/officeDocument/2006/relationships/image" Target="../media/image7.png"/><Relationship Id="rId3" Type="http://schemas.openxmlformats.org/officeDocument/2006/relationships/customXml" Target="../../customXml/item135.xml"/><Relationship Id="rId7" Type="http://schemas.openxmlformats.org/officeDocument/2006/relationships/customXml" Target="../../customXml/item142.xml"/><Relationship Id="rId12" Type="http://schemas.openxmlformats.org/officeDocument/2006/relationships/customXml" Target="../../customXml/item34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20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26.xml"/><Relationship Id="rId11" Type="http://schemas.openxmlformats.org/officeDocument/2006/relationships/customXml" Target="../../customXml/item159.xml"/><Relationship Id="rId5" Type="http://schemas.openxmlformats.org/officeDocument/2006/relationships/customXml" Target="../../customXml/item53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105.xml"/><Relationship Id="rId4" Type="http://schemas.openxmlformats.org/officeDocument/2006/relationships/customXml" Target="../../customXml/item106.xml"/><Relationship Id="rId9" Type="http://schemas.openxmlformats.org/officeDocument/2006/relationships/customXml" Target="../../customXml/item67.xml"/><Relationship Id="rId14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8.xml"/><Relationship Id="rId13" Type="http://schemas.openxmlformats.org/officeDocument/2006/relationships/customXml" Target="../../customXml/item143.xml"/><Relationship Id="rId18" Type="http://schemas.openxmlformats.org/officeDocument/2006/relationships/customXml" Target="../../customXml/item122.xml"/><Relationship Id="rId3" Type="http://schemas.openxmlformats.org/officeDocument/2006/relationships/customXml" Target="../../customXml/item158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21.xml"/><Relationship Id="rId12" Type="http://schemas.openxmlformats.org/officeDocument/2006/relationships/customXml" Target="../../customXml/item107.xml"/><Relationship Id="rId17" Type="http://schemas.openxmlformats.org/officeDocument/2006/relationships/customXml" Target="../../customXml/item6.xml"/><Relationship Id="rId2" Type="http://schemas.openxmlformats.org/officeDocument/2006/relationships/customXml" Target="../../customXml/item92.xml"/><Relationship Id="rId16" Type="http://schemas.openxmlformats.org/officeDocument/2006/relationships/customXml" Target="../../customXml/item149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136.xml"/><Relationship Id="rId6" Type="http://schemas.openxmlformats.org/officeDocument/2006/relationships/customXml" Target="../../customXml/item42.xml"/><Relationship Id="rId11" Type="http://schemas.openxmlformats.org/officeDocument/2006/relationships/customXml" Target="../../customXml/item91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80.xml"/><Relationship Id="rId15" Type="http://schemas.openxmlformats.org/officeDocument/2006/relationships/customXml" Target="../../customXml/item59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27.xml"/><Relationship Id="rId19" Type="http://schemas.openxmlformats.org/officeDocument/2006/relationships/slideLayout" Target="../slideLayouts/slideLayout8.xml"/><Relationship Id="rId4" Type="http://schemas.openxmlformats.org/officeDocument/2006/relationships/customXml" Target="../../customXml/item126.xml"/><Relationship Id="rId9" Type="http://schemas.openxmlformats.org/officeDocument/2006/relationships/customXml" Target="../../customXml/item60.xml"/><Relationship Id="rId14" Type="http://schemas.openxmlformats.org/officeDocument/2006/relationships/customXml" Target="../../customXml/item35.xml"/><Relationship Id="rId2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-1"/>
            <a:ext cx="17346614" cy="9252013"/>
          </a:xfrm>
          <a:prstGeom prst="rect">
            <a:avLst/>
          </a:prstGeom>
          <a:solidFill>
            <a:srgbClr val="30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2013"/>
            <a:ext cx="17342857" cy="504762"/>
          </a:xfrm>
          <a:prstGeom prst="rect">
            <a:avLst/>
          </a:prstGeom>
        </p:spPr>
      </p:pic>
      <p:sp>
        <p:nvSpPr>
          <p:cNvPr id="3" name="Header"/>
          <p:cNvSpPr txBox="1"/>
          <p:nvPr/>
        </p:nvSpPr>
        <p:spPr>
          <a:xfrm>
            <a:off x="6511002" y="2180490"/>
            <a:ext cx="41372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Wooden Moose</a:t>
            </a:r>
            <a:endParaRPr lang="en-US" sz="4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223" y="563621"/>
            <a:ext cx="1610790" cy="1616869"/>
          </a:xfrm>
          <a:prstGeom prst="rect">
            <a:avLst/>
          </a:prstGeom>
        </p:spPr>
      </p:pic>
      <p:sp>
        <p:nvSpPr>
          <p:cNvPr id="5" name="Body"/>
          <p:cNvSpPr txBox="1"/>
          <p:nvPr/>
        </p:nvSpPr>
        <p:spPr>
          <a:xfrm>
            <a:off x="6003336" y="4383907"/>
            <a:ext cx="5138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First, you need to add at least one account associated with Windows Store apps.</a:t>
            </a:r>
          </a:p>
        </p:txBody>
      </p:sp>
      <p:grpSp>
        <p:nvGrpSpPr>
          <p:cNvPr id="6" name="Group 5"/>
          <p:cNvGrpSpPr/>
          <p:nvPr>
            <p:custDataLst>
              <p:custData r:id="rId1"/>
            </p:custDataLst>
          </p:nvPr>
        </p:nvGrpSpPr>
        <p:grpSpPr>
          <a:xfrm>
            <a:off x="7245017" y="5636716"/>
            <a:ext cx="2813175" cy="301752"/>
            <a:chOff x="7073106" y="4729035"/>
            <a:chExt cx="2813175" cy="301752"/>
          </a:xfrm>
        </p:grpSpPr>
        <p:sp>
          <p:nvSpPr>
            <p:cNvPr id="7" name="Rectangle 6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156" y="4749106"/>
              <a:ext cx="17621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 Id</a:t>
              </a:r>
            </a:p>
          </p:txBody>
        </p:sp>
      </p:grpSp>
      <p:grpSp>
        <p:nvGrpSpPr>
          <p:cNvPr id="9" name="Group 8"/>
          <p:cNvGrpSpPr/>
          <p:nvPr>
            <p:custDataLst>
              <p:custData r:id="rId2"/>
            </p:custDataLst>
          </p:nvPr>
        </p:nvGrpSpPr>
        <p:grpSpPr>
          <a:xfrm>
            <a:off x="7245016" y="6085872"/>
            <a:ext cx="2813175" cy="301752"/>
            <a:chOff x="7073106" y="4729035"/>
            <a:chExt cx="2813175" cy="301752"/>
          </a:xfrm>
        </p:grpSpPr>
        <p:sp>
          <p:nvSpPr>
            <p:cNvPr id="10" name="Rectangle 9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92156" y="4749106"/>
              <a:ext cx="17621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Secret Key</a:t>
              </a:r>
            </a:p>
          </p:txBody>
        </p:sp>
      </p:grpSp>
      <p:sp>
        <p:nvSpPr>
          <p:cNvPr id="12" name="Base"/>
          <p:cNvSpPr txBox="1"/>
          <p:nvPr/>
        </p:nvSpPr>
        <p:spPr>
          <a:xfrm>
            <a:off x="6003336" y="3128113"/>
            <a:ext cx="5138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Let’s start tracking how your apps handle themselves on the Windows Store.</a:t>
            </a:r>
          </a:p>
        </p:txBody>
      </p:sp>
      <p:sp>
        <p:nvSpPr>
          <p:cNvPr id="13" name="Caption"/>
          <p:cNvSpPr txBox="1"/>
          <p:nvPr/>
        </p:nvSpPr>
        <p:spPr>
          <a:xfrm>
            <a:off x="7202634" y="8624969"/>
            <a:ext cx="295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have </a:t>
            </a:r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account already ?</a:t>
            </a:r>
          </a:p>
          <a:p>
            <a:pPr algn="ctr"/>
            <a:r>
              <a:rPr lang="en-US" sz="1100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 to get the required identifiers</a:t>
            </a:r>
          </a:p>
        </p:txBody>
      </p:sp>
      <p:grpSp>
        <p:nvGrpSpPr>
          <p:cNvPr id="14" name="Group 13"/>
          <p:cNvGrpSpPr/>
          <p:nvPr>
            <p:custDataLst>
              <p:custData r:id="rId3"/>
            </p:custDataLst>
          </p:nvPr>
        </p:nvGrpSpPr>
        <p:grpSpPr>
          <a:xfrm>
            <a:off x="8075660" y="6741453"/>
            <a:ext cx="1143000" cy="301752"/>
            <a:chOff x="7322040" y="2707574"/>
            <a:chExt cx="1143000" cy="301752"/>
          </a:xfrm>
          <a:solidFill>
            <a:srgbClr val="355372"/>
          </a:solidFill>
        </p:grpSpPr>
        <p:sp>
          <p:nvSpPr>
            <p:cNvPr id="15" name="Rectangle 14"/>
            <p:cNvSpPr/>
            <p:nvPr/>
          </p:nvSpPr>
          <p:spPr>
            <a:xfrm>
              <a:off x="7322040" y="2707574"/>
              <a:ext cx="1143000" cy="301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94554" y="2727644"/>
              <a:ext cx="646922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Next</a:t>
              </a:r>
            </a:p>
          </p:txBody>
        </p:sp>
      </p:grpSp>
      <p:grpSp>
        <p:nvGrpSpPr>
          <p:cNvPr id="17" name="Group 9"/>
          <p:cNvGrpSpPr/>
          <p:nvPr>
            <p:custDataLst>
              <p:custData r:id="rId4"/>
            </p:custDataLst>
          </p:nvPr>
        </p:nvGrpSpPr>
        <p:grpSpPr>
          <a:xfrm>
            <a:off x="7249780" y="5184029"/>
            <a:ext cx="2813175" cy="301752"/>
            <a:chOff x="7073106" y="4729035"/>
            <a:chExt cx="2813175" cy="301752"/>
          </a:xfrm>
        </p:grpSpPr>
        <p:sp>
          <p:nvSpPr>
            <p:cNvPr id="18" name="Rectangle 17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7092156" y="4749106"/>
              <a:ext cx="17621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</a:p>
          </p:txBody>
        </p:sp>
      </p:grpSp>
      <p:sp>
        <p:nvSpPr>
          <p:cNvPr id="20" name="TextBox 19"/>
          <p:cNvSpPr txBox="1"/>
          <p:nvPr>
            <p:custDataLst>
              <p:custData r:id="rId5"/>
            </p:custDataLst>
          </p:nvPr>
        </p:nvSpPr>
        <p:spPr>
          <a:xfrm>
            <a:off x="8262577" y="7175250"/>
            <a:ext cx="9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 this step</a:t>
            </a:r>
          </a:p>
        </p:txBody>
      </p:sp>
    </p:spTree>
    <p:extLst>
      <p:ext uri="{BB962C8B-B14F-4D97-AF65-F5344CB8AC3E}">
        <p14:creationId xmlns:p14="http://schemas.microsoft.com/office/powerpoint/2010/main" val="1964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3757" y="1"/>
            <a:ext cx="17346614" cy="975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1" y="0"/>
            <a:ext cx="17346614" cy="9252013"/>
            <a:chOff x="-1" y="0"/>
            <a:chExt cx="17346614" cy="9252013"/>
          </a:xfrm>
          <a:solidFill>
            <a:srgbClr val="303E4D"/>
          </a:solidFill>
        </p:grpSpPr>
        <p:sp>
          <p:nvSpPr>
            <p:cNvPr id="24" name="Rectangle 23"/>
            <p:cNvSpPr/>
            <p:nvPr/>
          </p:nvSpPr>
          <p:spPr>
            <a:xfrm>
              <a:off x="-1" y="0"/>
              <a:ext cx="17346614" cy="67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675835"/>
              <a:ext cx="3429000" cy="85761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2013"/>
            <a:ext cx="17342857" cy="5047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3784" y="51693"/>
            <a:ext cx="2867185" cy="564831"/>
            <a:chOff x="248450" y="467258"/>
            <a:chExt cx="2867185" cy="564831"/>
          </a:xfrm>
        </p:grpSpPr>
        <p:sp>
          <p:nvSpPr>
            <p:cNvPr id="4" name="Title"/>
            <p:cNvSpPr txBox="1"/>
            <p:nvPr/>
          </p:nvSpPr>
          <p:spPr>
            <a:xfrm>
              <a:off x="811158" y="518840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50" y="467258"/>
              <a:ext cx="562708" cy="564831"/>
            </a:xfrm>
            <a:prstGeom prst="rect">
              <a:avLst/>
            </a:prstGeom>
          </p:spPr>
        </p:pic>
      </p:grpSp>
      <p:sp>
        <p:nvSpPr>
          <p:cNvPr id="22" name="Caption"/>
          <p:cNvSpPr txBox="1"/>
          <p:nvPr/>
        </p:nvSpPr>
        <p:spPr>
          <a:xfrm>
            <a:off x="14015048" y="195607"/>
            <a:ext cx="234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Refreshed : 03/13/2016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:00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424919" y="1100379"/>
            <a:ext cx="3301456" cy="84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87656" y="703616"/>
            <a:ext cx="4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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2954390" y="702171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16313033" y="105138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MDL2 Assets" panose="050A0102010101010101" pitchFamily="18" charset="0"/>
              </a:rPr>
              <a:t>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76" name="ZoneTexte 182"/>
          <p:cNvSpPr txBox="1"/>
          <p:nvPr/>
        </p:nvSpPr>
        <p:spPr>
          <a:xfrm>
            <a:off x="16801471" y="98382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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77" name="Body"/>
          <p:cNvSpPr txBox="1"/>
          <p:nvPr/>
        </p:nvSpPr>
        <p:spPr>
          <a:xfrm>
            <a:off x="1354466" y="4859827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US" sz="1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8729876" y="4536661"/>
            <a:ext cx="3752309" cy="1322852"/>
            <a:chOff x="8729876" y="4536661"/>
            <a:chExt cx="3752309" cy="1322852"/>
          </a:xfrm>
        </p:grpSpPr>
        <p:sp>
          <p:nvSpPr>
            <p:cNvPr id="189" name="Body"/>
            <p:cNvSpPr txBox="1"/>
            <p:nvPr/>
          </p:nvSpPr>
          <p:spPr>
            <a:xfrm>
              <a:off x="8729876" y="4536661"/>
              <a:ext cx="375230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Segoe UI" panose="020B0502040204020203" pitchFamily="34" charset="0"/>
                  <a:cs typeface="Segoe UI" panose="020B0502040204020203" pitchFamily="34" charset="0"/>
                </a:rPr>
                <a:t>It’s empty in here.</a:t>
              </a:r>
            </a:p>
            <a:p>
              <a:pPr algn="ctr"/>
              <a:r>
                <a:rPr lang="en-US" sz="1500" dirty="0">
                  <a:latin typeface="Segoe UI" panose="020B0502040204020203" pitchFamily="34" charset="0"/>
                  <a:cs typeface="Segoe UI" panose="020B0502040204020203" pitchFamily="34" charset="0"/>
                </a:rPr>
                <a:t>Let’s start by adding an account or an </a:t>
              </a:r>
              <a:r>
                <a:rPr lang="en-US" sz="15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app</a:t>
              </a:r>
              <a:endParaRPr lang="en-US" sz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90" name="Group 189"/>
            <p:cNvGrpSpPr/>
            <p:nvPr>
              <p:custDataLst>
                <p:custData r:id="rId1"/>
              </p:custDataLst>
            </p:nvPr>
          </p:nvGrpSpPr>
          <p:grpSpPr>
            <a:xfrm>
              <a:off x="10826657" y="5420870"/>
              <a:ext cx="1372308" cy="438643"/>
              <a:chOff x="7322040" y="2707574"/>
              <a:chExt cx="1143000" cy="301752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7322040" y="2707574"/>
                <a:ext cx="1143000" cy="301752"/>
              </a:xfrm>
              <a:prstGeom prst="rect">
                <a:avLst/>
              </a:prstGeom>
              <a:solidFill>
                <a:srgbClr val="355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7322040" y="2770620"/>
                <a:ext cx="1143000" cy="1799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Add an app</a:t>
                </a:r>
                <a:endPara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1" name="Group 190"/>
            <p:cNvGrpSpPr/>
            <p:nvPr>
              <p:custDataLst>
                <p:custData r:id="rId2"/>
              </p:custDataLst>
            </p:nvPr>
          </p:nvGrpSpPr>
          <p:grpSpPr>
            <a:xfrm>
              <a:off x="9063248" y="5433832"/>
              <a:ext cx="1372308" cy="415369"/>
              <a:chOff x="7322040" y="2707574"/>
              <a:chExt cx="1143000" cy="301752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7322040" y="2707574"/>
                <a:ext cx="1143000" cy="301752"/>
              </a:xfrm>
              <a:prstGeom prst="rect">
                <a:avLst/>
              </a:prstGeom>
              <a:solidFill>
                <a:srgbClr val="355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7322040" y="2765579"/>
                <a:ext cx="1143000" cy="190051"/>
              </a:xfrm>
              <a:prstGeom prst="rect">
                <a:avLst/>
              </a:prstGeom>
              <a:solidFill>
                <a:srgbClr val="35537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Add an account</a:t>
                </a:r>
                <a:endPara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0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-1"/>
            <a:ext cx="17346614" cy="9252013"/>
          </a:xfrm>
          <a:prstGeom prst="rect">
            <a:avLst/>
          </a:prstGeom>
          <a:solidFill>
            <a:srgbClr val="30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2013"/>
            <a:ext cx="17342857" cy="504762"/>
          </a:xfrm>
          <a:prstGeom prst="rect">
            <a:avLst/>
          </a:prstGeom>
        </p:spPr>
      </p:pic>
      <p:sp>
        <p:nvSpPr>
          <p:cNvPr id="3" name="Header"/>
          <p:cNvSpPr txBox="1"/>
          <p:nvPr/>
        </p:nvSpPr>
        <p:spPr>
          <a:xfrm>
            <a:off x="6511002" y="2180490"/>
            <a:ext cx="41372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Wooden Moose</a:t>
            </a:r>
            <a:endParaRPr lang="en-US" sz="4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223" y="563621"/>
            <a:ext cx="1610790" cy="1616869"/>
          </a:xfrm>
          <a:prstGeom prst="rect">
            <a:avLst/>
          </a:prstGeom>
        </p:spPr>
      </p:pic>
      <p:sp>
        <p:nvSpPr>
          <p:cNvPr id="5" name="Body"/>
          <p:cNvSpPr txBox="1"/>
          <p:nvPr/>
        </p:nvSpPr>
        <p:spPr>
          <a:xfrm>
            <a:off x="6003336" y="4383907"/>
            <a:ext cx="5138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First, you need to add at least one account associated with Windows Store apps.</a:t>
            </a:r>
          </a:p>
        </p:txBody>
      </p:sp>
      <p:grpSp>
        <p:nvGrpSpPr>
          <p:cNvPr id="6" name="Group 5"/>
          <p:cNvGrpSpPr/>
          <p:nvPr>
            <p:custDataLst>
              <p:custData r:id="rId1"/>
            </p:custDataLst>
          </p:nvPr>
        </p:nvGrpSpPr>
        <p:grpSpPr>
          <a:xfrm>
            <a:off x="7245017" y="5636716"/>
            <a:ext cx="2813175" cy="301752"/>
            <a:chOff x="7073106" y="4729035"/>
            <a:chExt cx="2813175" cy="301752"/>
          </a:xfrm>
        </p:grpSpPr>
        <p:sp>
          <p:nvSpPr>
            <p:cNvPr id="7" name="Rectangle 6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156" y="4749106"/>
              <a:ext cx="17621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 Id</a:t>
              </a:r>
            </a:p>
          </p:txBody>
        </p:sp>
      </p:grpSp>
      <p:grpSp>
        <p:nvGrpSpPr>
          <p:cNvPr id="9" name="Group 8"/>
          <p:cNvGrpSpPr/>
          <p:nvPr>
            <p:custDataLst>
              <p:custData r:id="rId2"/>
            </p:custDataLst>
          </p:nvPr>
        </p:nvGrpSpPr>
        <p:grpSpPr>
          <a:xfrm>
            <a:off x="7245016" y="6085872"/>
            <a:ext cx="2813175" cy="301752"/>
            <a:chOff x="7073106" y="4729035"/>
            <a:chExt cx="2813175" cy="301752"/>
          </a:xfrm>
        </p:grpSpPr>
        <p:sp>
          <p:nvSpPr>
            <p:cNvPr id="10" name="Rectangle 9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92156" y="4749106"/>
              <a:ext cx="17621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Secret Key</a:t>
              </a:r>
            </a:p>
          </p:txBody>
        </p:sp>
      </p:grpSp>
      <p:sp>
        <p:nvSpPr>
          <p:cNvPr id="12" name="Base"/>
          <p:cNvSpPr txBox="1"/>
          <p:nvPr/>
        </p:nvSpPr>
        <p:spPr>
          <a:xfrm>
            <a:off x="6003336" y="3128113"/>
            <a:ext cx="5138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Let’s start tracking how your apps handle themselves on the Windows Store.</a:t>
            </a:r>
          </a:p>
        </p:txBody>
      </p:sp>
      <p:sp>
        <p:nvSpPr>
          <p:cNvPr id="13" name="Caption"/>
          <p:cNvSpPr txBox="1"/>
          <p:nvPr/>
        </p:nvSpPr>
        <p:spPr>
          <a:xfrm>
            <a:off x="7202634" y="8624969"/>
            <a:ext cx="295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have </a:t>
            </a:r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account already ?</a:t>
            </a:r>
          </a:p>
          <a:p>
            <a:pPr algn="ctr"/>
            <a:r>
              <a:rPr lang="en-US" sz="1100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 to get the required identifiers</a:t>
            </a:r>
          </a:p>
        </p:txBody>
      </p:sp>
      <p:grpSp>
        <p:nvGrpSpPr>
          <p:cNvPr id="14" name="Group 13"/>
          <p:cNvGrpSpPr/>
          <p:nvPr>
            <p:custDataLst>
              <p:custData r:id="rId3"/>
            </p:custDataLst>
          </p:nvPr>
        </p:nvGrpSpPr>
        <p:grpSpPr>
          <a:xfrm>
            <a:off x="8075660" y="6741453"/>
            <a:ext cx="1143000" cy="301752"/>
            <a:chOff x="7322040" y="2707574"/>
            <a:chExt cx="1143000" cy="301752"/>
          </a:xfrm>
          <a:solidFill>
            <a:srgbClr val="355372"/>
          </a:solidFill>
        </p:grpSpPr>
        <p:sp>
          <p:nvSpPr>
            <p:cNvPr id="15" name="Rectangle 14"/>
            <p:cNvSpPr/>
            <p:nvPr/>
          </p:nvSpPr>
          <p:spPr>
            <a:xfrm>
              <a:off x="7322040" y="2707574"/>
              <a:ext cx="1143000" cy="301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94554" y="2727644"/>
              <a:ext cx="646922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Next</a:t>
              </a:r>
            </a:p>
          </p:txBody>
        </p:sp>
      </p:grpSp>
      <p:grpSp>
        <p:nvGrpSpPr>
          <p:cNvPr id="17" name="Group 9"/>
          <p:cNvGrpSpPr/>
          <p:nvPr>
            <p:custDataLst>
              <p:custData r:id="rId4"/>
            </p:custDataLst>
          </p:nvPr>
        </p:nvGrpSpPr>
        <p:grpSpPr>
          <a:xfrm>
            <a:off x="7249780" y="5184029"/>
            <a:ext cx="2813175" cy="301752"/>
            <a:chOff x="7073106" y="4729035"/>
            <a:chExt cx="2813175" cy="301752"/>
          </a:xfrm>
        </p:grpSpPr>
        <p:sp>
          <p:nvSpPr>
            <p:cNvPr id="18" name="Rectangle 17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7092156" y="4749106"/>
              <a:ext cx="17621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</a:p>
          </p:txBody>
        </p:sp>
      </p:grpSp>
      <p:sp>
        <p:nvSpPr>
          <p:cNvPr id="20" name="TextBox 19"/>
          <p:cNvSpPr txBox="1"/>
          <p:nvPr>
            <p:custDataLst>
              <p:custData r:id="rId5"/>
            </p:custDataLst>
          </p:nvPr>
        </p:nvSpPr>
        <p:spPr>
          <a:xfrm>
            <a:off x="8262577" y="7175250"/>
            <a:ext cx="9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 this step</a:t>
            </a:r>
          </a:p>
        </p:txBody>
      </p:sp>
    </p:spTree>
    <p:extLst>
      <p:ext uri="{BB962C8B-B14F-4D97-AF65-F5344CB8AC3E}">
        <p14:creationId xmlns:p14="http://schemas.microsoft.com/office/powerpoint/2010/main" val="42404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-1"/>
            <a:ext cx="17346614" cy="9252013"/>
          </a:xfrm>
          <a:prstGeom prst="rect">
            <a:avLst/>
          </a:prstGeom>
          <a:solidFill>
            <a:srgbClr val="30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2013"/>
            <a:ext cx="17342857" cy="504762"/>
          </a:xfrm>
          <a:prstGeom prst="rect">
            <a:avLst/>
          </a:prstGeom>
        </p:spPr>
      </p:pic>
      <p:sp>
        <p:nvSpPr>
          <p:cNvPr id="3" name="Header"/>
          <p:cNvSpPr txBox="1"/>
          <p:nvPr/>
        </p:nvSpPr>
        <p:spPr>
          <a:xfrm>
            <a:off x="6602816" y="4491107"/>
            <a:ext cx="41372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Wooden Moose</a:t>
            </a:r>
            <a:endParaRPr lang="en-US" sz="4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93" y="2874238"/>
            <a:ext cx="1610790" cy="1616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832" y="5786234"/>
            <a:ext cx="321742" cy="321742"/>
          </a:xfrm>
          <a:prstGeom prst="rect">
            <a:avLst/>
          </a:prstGeom>
        </p:spPr>
      </p:pic>
      <p:sp>
        <p:nvSpPr>
          <p:cNvPr id="6" name="Base"/>
          <p:cNvSpPr txBox="1"/>
          <p:nvPr/>
        </p:nvSpPr>
        <p:spPr>
          <a:xfrm>
            <a:off x="7729574" y="5781726"/>
            <a:ext cx="2124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Retrieving your apps…</a:t>
            </a:r>
          </a:p>
        </p:txBody>
      </p:sp>
    </p:spTree>
    <p:extLst>
      <p:ext uri="{BB962C8B-B14F-4D97-AF65-F5344CB8AC3E}">
        <p14:creationId xmlns:p14="http://schemas.microsoft.com/office/powerpoint/2010/main" val="36949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3757" y="1"/>
            <a:ext cx="17346614" cy="975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1" y="0"/>
            <a:ext cx="17346614" cy="9252013"/>
            <a:chOff x="-1" y="0"/>
            <a:chExt cx="17346614" cy="9252013"/>
          </a:xfrm>
          <a:solidFill>
            <a:srgbClr val="303E4D"/>
          </a:solidFill>
        </p:grpSpPr>
        <p:sp>
          <p:nvSpPr>
            <p:cNvPr id="24" name="Rectangle 23"/>
            <p:cNvSpPr/>
            <p:nvPr/>
          </p:nvSpPr>
          <p:spPr>
            <a:xfrm>
              <a:off x="-1" y="0"/>
              <a:ext cx="17346614" cy="67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675835"/>
              <a:ext cx="3429000" cy="85761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679576"/>
            <a:ext cx="17349208" cy="8572436"/>
            <a:chOff x="0" y="679576"/>
            <a:chExt cx="17349208" cy="8572436"/>
          </a:xfrm>
          <a:solidFill>
            <a:srgbClr val="4F6D8C"/>
          </a:solidFill>
        </p:grpSpPr>
        <p:sp>
          <p:nvSpPr>
            <p:cNvPr id="55" name="Rectangle 54"/>
            <p:cNvSpPr/>
            <p:nvPr/>
          </p:nvSpPr>
          <p:spPr>
            <a:xfrm>
              <a:off x="3429000" y="682267"/>
              <a:ext cx="3293363" cy="8569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0" y="1419965"/>
              <a:ext cx="3447674" cy="8497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78"/>
            <p:cNvGrpSpPr/>
            <p:nvPr>
              <p:custDataLst>
                <p:custData r:id="rId12"/>
              </p:custDataLst>
            </p:nvPr>
          </p:nvGrpSpPr>
          <p:grpSpPr>
            <a:xfrm>
              <a:off x="3424919" y="679576"/>
              <a:ext cx="13924289" cy="422150"/>
              <a:chOff x="-3957895" y="3224907"/>
              <a:chExt cx="12757061" cy="718019"/>
            </a:xfrm>
            <a:grpFill/>
          </p:grpSpPr>
          <p:grpSp>
            <p:nvGrpSpPr>
              <p:cNvPr id="109" name="Group 79"/>
              <p:cNvGrpSpPr/>
              <p:nvPr/>
            </p:nvGrpSpPr>
            <p:grpSpPr>
              <a:xfrm>
                <a:off x="-3957895" y="3224907"/>
                <a:ext cx="12757061" cy="718019"/>
                <a:chOff x="-978548" y="6079679"/>
                <a:chExt cx="16987887" cy="956146"/>
              </a:xfrm>
              <a:grpFill/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-978548" y="6079679"/>
                  <a:ext cx="16987887" cy="95614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 flipV="1">
                  <a:off x="8729255" y="7002182"/>
                  <a:ext cx="803654" cy="2435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80"/>
              <p:cNvGrpSpPr/>
              <p:nvPr/>
            </p:nvGrpSpPr>
            <p:grpSpPr>
              <a:xfrm>
                <a:off x="3332184" y="3551145"/>
                <a:ext cx="1147436" cy="377240"/>
                <a:chOff x="3332184" y="3551145"/>
                <a:chExt cx="1147436" cy="377240"/>
              </a:xfrm>
              <a:grpFill/>
            </p:grpSpPr>
            <p:sp>
              <p:nvSpPr>
                <p:cNvPr id="111" name="TextBox 88"/>
                <p:cNvSpPr txBox="1"/>
                <p:nvPr/>
              </p:nvSpPr>
              <p:spPr>
                <a:xfrm>
                  <a:off x="3981461" y="3551145"/>
                  <a:ext cx="498159" cy="215443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Reviews</a:t>
                  </a:r>
                </a:p>
              </p:txBody>
            </p:sp>
            <p:sp>
              <p:nvSpPr>
                <p:cNvPr id="112" name="TextBox 86"/>
                <p:cNvSpPr txBox="1"/>
                <p:nvPr/>
              </p:nvSpPr>
              <p:spPr>
                <a:xfrm>
                  <a:off x="3332184" y="3561944"/>
                  <a:ext cx="585455" cy="366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accent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Summary</a:t>
                  </a:r>
                </a:p>
              </p:txBody>
            </p:sp>
          </p:grp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2013"/>
            <a:ext cx="17342857" cy="5047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3784" y="51693"/>
            <a:ext cx="2867185" cy="564831"/>
            <a:chOff x="248450" y="467258"/>
            <a:chExt cx="2867185" cy="564831"/>
          </a:xfrm>
        </p:grpSpPr>
        <p:sp>
          <p:nvSpPr>
            <p:cNvPr id="4" name="Title"/>
            <p:cNvSpPr txBox="1"/>
            <p:nvPr/>
          </p:nvSpPr>
          <p:spPr>
            <a:xfrm>
              <a:off x="811158" y="518840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50" y="467258"/>
              <a:ext cx="562708" cy="564831"/>
            </a:xfrm>
            <a:prstGeom prst="rect">
              <a:avLst/>
            </a:prstGeom>
          </p:spPr>
        </p:pic>
      </p:grpSp>
      <p:sp>
        <p:nvSpPr>
          <p:cNvPr id="22" name="Caption"/>
          <p:cNvSpPr txBox="1"/>
          <p:nvPr/>
        </p:nvSpPr>
        <p:spPr>
          <a:xfrm>
            <a:off x="14015048" y="195607"/>
            <a:ext cx="234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Refreshed : 03/13/2016 9:00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424919" y="1100379"/>
            <a:ext cx="3301456" cy="84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482285" y="1135076"/>
            <a:ext cx="3429000" cy="6048760"/>
            <a:chOff x="240173" y="935227"/>
            <a:chExt cx="3429000" cy="6048760"/>
          </a:xfrm>
        </p:grpSpPr>
        <p:grpSp>
          <p:nvGrpSpPr>
            <p:cNvPr id="62" name="Group 61"/>
            <p:cNvGrpSpPr/>
            <p:nvPr/>
          </p:nvGrpSpPr>
          <p:grpSpPr>
            <a:xfrm>
              <a:off x="240173" y="935227"/>
              <a:ext cx="3429000" cy="2520029"/>
              <a:chOff x="246110" y="1373814"/>
              <a:chExt cx="3429000" cy="2520029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46110" y="1373814"/>
                <a:ext cx="3429000" cy="2520029"/>
                <a:chOff x="246110" y="1373814"/>
                <a:chExt cx="3429000" cy="2520029"/>
              </a:xfrm>
            </p:grpSpPr>
            <p:grpSp>
              <p:nvGrpSpPr>
                <p:cNvPr id="82" name="Group 1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246110" y="1373814"/>
                  <a:ext cx="3429000" cy="2520029"/>
                  <a:chOff x="4368800" y="6550819"/>
                  <a:chExt cx="3429000" cy="2520029"/>
                </a:xfrm>
              </p:grpSpPr>
              <p:grpSp>
                <p:nvGrpSpPr>
                  <p:cNvPr id="84" name="Group 2"/>
                  <p:cNvGrpSpPr/>
                  <p:nvPr>
                    <p:custDataLst>
                      <p:custData r:id="rId11"/>
                    </p:custDataLst>
                  </p:nvPr>
                </p:nvGrpSpPr>
                <p:grpSpPr>
                  <a:xfrm>
                    <a:off x="4368800" y="6550819"/>
                    <a:ext cx="3429000" cy="2520029"/>
                    <a:chOff x="12768668" y="6855619"/>
                    <a:chExt cx="3429000" cy="2520029"/>
                  </a:xfrm>
                </p:grpSpPr>
                <p:grpSp>
                  <p:nvGrpSpPr>
                    <p:cNvPr id="89" name="Group 7"/>
                    <p:cNvGrpSpPr/>
                    <p:nvPr/>
                  </p:nvGrpSpPr>
                  <p:grpSpPr>
                    <a:xfrm>
                      <a:off x="12768668" y="6855619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00" name="Rectangle 99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01" name="Group 19"/>
                      <p:cNvGrpSpPr/>
                      <p:nvPr/>
                    </p:nvGrpSpPr>
                    <p:grpSpPr>
                      <a:xfrm>
                        <a:off x="13578404" y="6897124"/>
                        <a:ext cx="2377510" cy="600164"/>
                        <a:chOff x="12766769" y="6897124"/>
                        <a:chExt cx="2377510" cy="600164"/>
                      </a:xfrm>
                    </p:grpSpPr>
                    <p:sp>
                      <p:nvSpPr>
                        <p:cNvPr id="102" name="TextBox 20"/>
                        <p:cNvSpPr txBox="1"/>
                        <p:nvPr/>
                      </p:nvSpPr>
                      <p:spPr>
                        <a:xfrm>
                          <a:off x="13095738" y="6897124"/>
                          <a:ext cx="2048541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Worldwide</a:t>
                          </a:r>
                        </a:p>
                        <a:p>
                          <a:r>
                            <a:rPr lang="en-US" sz="1100" kern="1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10.000 reviews </a:t>
                          </a:r>
                          <a:r>
                            <a:rPr lang="en-US" sz="1100" b="1" kern="1400" dirty="0" smtClean="0">
                              <a:solidFill>
                                <a:schemeClr val="accent2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(124 unread)</a:t>
                          </a:r>
                          <a:endParaRPr lang="en-US" sz="1100" b="1" kern="1400" dirty="0">
                            <a:solidFill>
                              <a:schemeClr val="accent2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  <a:p>
                          <a:r>
                            <a:rPr lang="en-US" sz="1100" kern="1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(22.346)</a:t>
                          </a:r>
                        </a:p>
                      </p:txBody>
                    </p:sp>
                    <p:sp>
                      <p:nvSpPr>
                        <p:cNvPr id="103" name="Oval 21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0" name="Group 8"/>
                    <p:cNvGrpSpPr/>
                    <p:nvPr/>
                  </p:nvGrpSpPr>
                  <p:grpSpPr>
                    <a:xfrm>
                      <a:off x="12768668" y="7695183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96" name="Rectangle 95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7" name="Group 15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98" name="TextBox 16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France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9.876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reviews </a:t>
                          </a:r>
                          <a:r>
                            <a:rPr lang="en-US" sz="1100" b="1" kern="1400" dirty="0">
                              <a:solidFill>
                                <a:schemeClr val="accent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</a:t>
                          </a:r>
                          <a:r>
                            <a:rPr lang="en-US" sz="1100" b="1" kern="1400" dirty="0" smtClean="0">
                              <a:solidFill>
                                <a:schemeClr val="accent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 unread)</a:t>
                          </a:r>
                          <a:endParaRPr lang="en-US" sz="1100" b="1" kern="1400" dirty="0">
                            <a:solidFill>
                              <a:schemeClr val="accent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9.345</a:t>
                          </a:r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99" name="Oval 17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1" name="Group 9"/>
                    <p:cNvGrpSpPr/>
                    <p:nvPr/>
                  </p:nvGrpSpPr>
                  <p:grpSpPr>
                    <a:xfrm>
                      <a:off x="12768668" y="8534400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3" name="Group 11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94" name="TextBox 12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United States of America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15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(13.001)</a:t>
                          </a:r>
                        </a:p>
                      </p:txBody>
                    </p:sp>
                    <p:sp>
                      <p:nvSpPr>
                        <p:cNvPr id="95" name="Oval 13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85" name="Group 3"/>
                  <p:cNvGrpSpPr/>
                  <p:nvPr/>
                </p:nvGrpSpPr>
                <p:grpSpPr>
                  <a:xfrm>
                    <a:off x="4532422" y="6771175"/>
                    <a:ext cx="203504" cy="1901445"/>
                    <a:chOff x="4532422" y="6771175"/>
                    <a:chExt cx="203504" cy="1901445"/>
                  </a:xfrm>
                </p:grpSpPr>
                <p:sp>
                  <p:nvSpPr>
                    <p:cNvPr id="86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6771175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7610936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8448469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5" y="1854866"/>
                  <a:ext cx="832360" cy="194044"/>
                </a:xfrm>
                <a:prstGeom prst="rect">
                  <a:avLst/>
                </a:prstGeom>
              </p:spPr>
            </p:pic>
          </p:grp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2692399"/>
                <a:ext cx="832360" cy="194044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3529932"/>
                <a:ext cx="832360" cy="194044"/>
              </a:xfrm>
              <a:prstGeom prst="rect">
                <a:avLst/>
              </a:prstGeom>
            </p:spPr>
          </p:pic>
        </p:grpSp>
        <p:sp>
          <p:nvSpPr>
            <p:cNvPr id="63" name="TextBox 12"/>
            <p:cNvSpPr txBox="1"/>
            <p:nvPr/>
          </p:nvSpPr>
          <p:spPr>
            <a:xfrm>
              <a:off x="688721" y="3561405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China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64" name="Oval 13"/>
            <p:cNvSpPr/>
            <p:nvPr/>
          </p:nvSpPr>
          <p:spPr>
            <a:xfrm>
              <a:off x="359751" y="3630716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7"/>
            <p:cNvSpPr>
              <a:spLocks noEditPoints="1"/>
            </p:cNvSpPr>
            <p:nvPr/>
          </p:nvSpPr>
          <p:spPr bwMode="auto">
            <a:xfrm>
              <a:off x="403794" y="3672094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3930562"/>
              <a:ext cx="832360" cy="194044"/>
            </a:xfrm>
            <a:prstGeom prst="rect">
              <a:avLst/>
            </a:prstGeom>
          </p:spPr>
        </p:pic>
        <p:sp>
          <p:nvSpPr>
            <p:cNvPr id="67" name="TextBox 12"/>
            <p:cNvSpPr txBox="1"/>
            <p:nvPr/>
          </p:nvSpPr>
          <p:spPr>
            <a:xfrm>
              <a:off x="688721" y="4465477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4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68" name="Oval 13"/>
            <p:cNvSpPr/>
            <p:nvPr/>
          </p:nvSpPr>
          <p:spPr>
            <a:xfrm>
              <a:off x="359751" y="4534788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403794" y="4576166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4834634"/>
              <a:ext cx="832360" cy="194044"/>
            </a:xfrm>
            <a:prstGeom prst="rect">
              <a:avLst/>
            </a:prstGeom>
          </p:spPr>
        </p:pic>
        <p:sp>
          <p:nvSpPr>
            <p:cNvPr id="71" name="TextBox 12"/>
            <p:cNvSpPr txBox="1"/>
            <p:nvPr/>
          </p:nvSpPr>
          <p:spPr>
            <a:xfrm>
              <a:off x="688721" y="5422604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5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72" name="Oval 13"/>
            <p:cNvSpPr/>
            <p:nvPr/>
          </p:nvSpPr>
          <p:spPr>
            <a:xfrm>
              <a:off x="359751" y="5491915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"/>
            <p:cNvSpPr>
              <a:spLocks noEditPoints="1"/>
            </p:cNvSpPr>
            <p:nvPr/>
          </p:nvSpPr>
          <p:spPr bwMode="auto">
            <a:xfrm>
              <a:off x="403794" y="5533293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5791761"/>
              <a:ext cx="832360" cy="194044"/>
            </a:xfrm>
            <a:prstGeom prst="rect">
              <a:avLst/>
            </a:prstGeom>
          </p:spPr>
        </p:pic>
        <p:sp>
          <p:nvSpPr>
            <p:cNvPr id="75" name="TextBox 12"/>
            <p:cNvSpPr txBox="1"/>
            <p:nvPr/>
          </p:nvSpPr>
          <p:spPr>
            <a:xfrm>
              <a:off x="688721" y="6383823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6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(1)</a:t>
              </a:r>
            </a:p>
          </p:txBody>
        </p:sp>
        <p:sp>
          <p:nvSpPr>
            <p:cNvPr id="76" name="Oval 13"/>
            <p:cNvSpPr/>
            <p:nvPr/>
          </p:nvSpPr>
          <p:spPr>
            <a:xfrm>
              <a:off x="359751" y="6453134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"/>
            <p:cNvSpPr>
              <a:spLocks noEditPoints="1"/>
            </p:cNvSpPr>
            <p:nvPr/>
          </p:nvSpPr>
          <p:spPr bwMode="auto">
            <a:xfrm>
              <a:off x="403794" y="6494512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6752980"/>
              <a:ext cx="832360" cy="194044"/>
            </a:xfrm>
            <a:prstGeom prst="rect">
              <a:avLst/>
            </a:prstGeom>
          </p:spPr>
        </p:pic>
      </p:grpSp>
      <p:grpSp>
        <p:nvGrpSpPr>
          <p:cNvPr id="115" name="Group 114"/>
          <p:cNvGrpSpPr/>
          <p:nvPr/>
        </p:nvGrpSpPr>
        <p:grpSpPr>
          <a:xfrm>
            <a:off x="95201" y="1105010"/>
            <a:ext cx="3434937" cy="5693664"/>
            <a:chOff x="240173" y="1047011"/>
            <a:chExt cx="3434937" cy="5693664"/>
          </a:xfrm>
        </p:grpSpPr>
        <p:sp>
          <p:nvSpPr>
            <p:cNvPr id="116" name="Base"/>
            <p:cNvSpPr txBox="1"/>
            <p:nvPr/>
          </p:nvSpPr>
          <p:spPr>
            <a:xfrm>
              <a:off x="252047" y="1047011"/>
              <a:ext cx="13921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 name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46110" y="1373814"/>
              <a:ext cx="3429000" cy="2520029"/>
              <a:chOff x="246110" y="1373814"/>
              <a:chExt cx="3429000" cy="2520029"/>
            </a:xfrm>
          </p:grpSpPr>
          <p:grpSp>
            <p:nvGrpSpPr>
              <p:cNvPr id="147" name="Group 1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246110" y="1373814"/>
                <a:ext cx="3429000" cy="2520029"/>
                <a:chOff x="4368800" y="6550819"/>
                <a:chExt cx="3429000" cy="2520029"/>
              </a:xfrm>
            </p:grpSpPr>
            <p:grpSp>
              <p:nvGrpSpPr>
                <p:cNvPr id="149" name="Group 2"/>
                <p:cNvGrpSpPr/>
                <p:nvPr>
                  <p:custDataLst>
                    <p:custData r:id="rId9"/>
                  </p:custDataLst>
                </p:nvPr>
              </p:nvGrpSpPr>
              <p:grpSpPr>
                <a:xfrm>
                  <a:off x="4368800" y="6550819"/>
                  <a:ext cx="3429000" cy="2520029"/>
                  <a:chOff x="12768668" y="6855619"/>
                  <a:chExt cx="3429000" cy="2520029"/>
                </a:xfrm>
              </p:grpSpPr>
              <p:grpSp>
                <p:nvGrpSpPr>
                  <p:cNvPr id="154" name="Group 7"/>
                  <p:cNvGrpSpPr/>
                  <p:nvPr/>
                </p:nvGrpSpPr>
                <p:grpSpPr>
                  <a:xfrm>
                    <a:off x="12768668" y="6855619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166" name="Group 19"/>
                    <p:cNvGrpSpPr/>
                    <p:nvPr/>
                  </p:nvGrpSpPr>
                  <p:grpSpPr>
                    <a:xfrm>
                      <a:off x="13578404" y="6897124"/>
                      <a:ext cx="3071700" cy="600164"/>
                      <a:chOff x="12766769" y="6897124"/>
                      <a:chExt cx="3071700" cy="600164"/>
                    </a:xfrm>
                  </p:grpSpPr>
                  <p:sp>
                    <p:nvSpPr>
                      <p:cNvPr id="167" name="TextBox 20"/>
                      <p:cNvSpPr txBox="1"/>
                      <p:nvPr/>
                    </p:nvSpPr>
                    <p:spPr>
                      <a:xfrm>
                        <a:off x="13095738" y="6897124"/>
                        <a:ext cx="2742731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1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10.000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reviews </a:t>
                        </a:r>
                        <a:r>
                          <a:rPr lang="en-US" sz="1100" kern="1400" dirty="0" smtClean="0">
                            <a:solidFill>
                              <a:schemeClr val="accent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(</a:t>
                        </a:r>
                        <a:r>
                          <a:rPr lang="en-US" sz="1100" b="1" kern="1400" dirty="0" smtClean="0">
                            <a:solidFill>
                              <a:schemeClr val="accent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124 unread)</a:t>
                        </a:r>
                        <a:endParaRPr lang="en-US" sz="1100" b="1" kern="140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(22.346)</a:t>
                        </a:r>
                      </a:p>
                    </p:txBody>
                  </p:sp>
                  <p:sp>
                    <p:nvSpPr>
                      <p:cNvPr id="168" name="Oval 21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55" name="Group 8"/>
                  <p:cNvGrpSpPr/>
                  <p:nvPr/>
                </p:nvGrpSpPr>
                <p:grpSpPr>
                  <a:xfrm>
                    <a:off x="12768668" y="7695183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162" name="Group 15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163" name="TextBox 16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2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987.654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reviews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1.234.567</a:t>
                        </a:r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164" name="Oval 17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56" name="Group 9"/>
                  <p:cNvGrpSpPr/>
                  <p:nvPr/>
                </p:nvGrpSpPr>
                <p:grpSpPr>
                  <a:xfrm>
                    <a:off x="12768668" y="8534400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158" name="Group 11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159" name="TextBox 12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3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0 review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(12)</a:t>
                        </a:r>
                      </a:p>
                    </p:txBody>
                  </p:sp>
                  <p:sp>
                    <p:nvSpPr>
                      <p:cNvPr id="160" name="Oval 13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0" name="Group 3"/>
                <p:cNvGrpSpPr/>
                <p:nvPr/>
              </p:nvGrpSpPr>
              <p:grpSpPr>
                <a:xfrm>
                  <a:off x="4532422" y="6771175"/>
                  <a:ext cx="203504" cy="1901445"/>
                  <a:chOff x="4532422" y="6771175"/>
                  <a:chExt cx="203504" cy="1901445"/>
                </a:xfrm>
              </p:grpSpPr>
              <p:sp>
                <p:nvSpPr>
                  <p:cNvPr id="151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6771175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2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7610936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3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8448469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5" y="1854866"/>
                <a:ext cx="832360" cy="194044"/>
              </a:xfrm>
              <a:prstGeom prst="rect">
                <a:avLst/>
              </a:prstGeom>
            </p:spPr>
          </p:pic>
        </p:grp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2692399"/>
              <a:ext cx="832360" cy="194044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3529932"/>
              <a:ext cx="832360" cy="194044"/>
            </a:xfrm>
            <a:prstGeom prst="rect">
              <a:avLst/>
            </a:prstGeom>
          </p:spPr>
        </p:pic>
        <p:grpSp>
          <p:nvGrpSpPr>
            <p:cNvPr id="120" name="Group 119"/>
            <p:cNvGrpSpPr/>
            <p:nvPr/>
          </p:nvGrpSpPr>
          <p:grpSpPr>
            <a:xfrm>
              <a:off x="240173" y="3893843"/>
              <a:ext cx="3429000" cy="2846832"/>
              <a:chOff x="246110" y="1047011"/>
              <a:chExt cx="3429000" cy="2846832"/>
            </a:xfrm>
          </p:grpSpPr>
          <p:sp>
            <p:nvSpPr>
              <p:cNvPr id="121" name="Base"/>
              <p:cNvSpPr txBox="1"/>
              <p:nvPr/>
            </p:nvSpPr>
            <p:spPr>
              <a:xfrm>
                <a:off x="252047" y="1047011"/>
                <a:ext cx="106311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Account 2</a:t>
                </a: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246110" y="1373814"/>
                <a:ext cx="3429000" cy="2520029"/>
                <a:chOff x="246110" y="1373814"/>
                <a:chExt cx="3429000" cy="2520029"/>
              </a:xfrm>
            </p:grpSpPr>
            <p:grpSp>
              <p:nvGrpSpPr>
                <p:cNvPr id="125" name="Group 1"/>
                <p:cNvGrpSpPr/>
                <p:nvPr>
                  <p:custDataLst>
                    <p:custData r:id="rId6"/>
                  </p:custDataLst>
                </p:nvPr>
              </p:nvGrpSpPr>
              <p:grpSpPr>
                <a:xfrm>
                  <a:off x="246110" y="1373814"/>
                  <a:ext cx="3429000" cy="2520029"/>
                  <a:chOff x="4368800" y="6550819"/>
                  <a:chExt cx="3429000" cy="2520029"/>
                </a:xfrm>
              </p:grpSpPr>
              <p:grpSp>
                <p:nvGrpSpPr>
                  <p:cNvPr id="127" name="Group 2"/>
                  <p:cNvGrpSpPr/>
                  <p:nvPr>
                    <p:custDataLst>
                      <p:custData r:id="rId7"/>
                    </p:custDataLst>
                  </p:nvPr>
                </p:nvGrpSpPr>
                <p:grpSpPr>
                  <a:xfrm>
                    <a:off x="4368800" y="6550819"/>
                    <a:ext cx="3429000" cy="2520029"/>
                    <a:chOff x="12768668" y="6855619"/>
                    <a:chExt cx="3429000" cy="2520029"/>
                  </a:xfrm>
                </p:grpSpPr>
                <p:grpSp>
                  <p:nvGrpSpPr>
                    <p:cNvPr id="132" name="Group 7"/>
                    <p:cNvGrpSpPr/>
                    <p:nvPr/>
                  </p:nvGrpSpPr>
                  <p:grpSpPr>
                    <a:xfrm>
                      <a:off x="12768668" y="6855619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144" name="Group 19"/>
                      <p:cNvGrpSpPr/>
                      <p:nvPr/>
                    </p:nvGrpSpPr>
                    <p:grpSpPr>
                      <a:xfrm>
                        <a:off x="13578404" y="6897124"/>
                        <a:ext cx="2377510" cy="600164"/>
                        <a:chOff x="12766769" y="6897124"/>
                        <a:chExt cx="2377510" cy="600164"/>
                      </a:xfrm>
                    </p:grpSpPr>
                    <p:sp>
                      <p:nvSpPr>
                        <p:cNvPr id="145" name="TextBox 20"/>
                        <p:cNvSpPr txBox="1"/>
                        <p:nvPr/>
                      </p:nvSpPr>
                      <p:spPr>
                        <a:xfrm>
                          <a:off x="13095738" y="6897124"/>
                          <a:ext cx="2048541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4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9.876 reviews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(12.345)</a:t>
                          </a:r>
                        </a:p>
                      </p:txBody>
                    </p:sp>
                    <p:sp>
                      <p:nvSpPr>
                        <p:cNvPr id="146" name="Oval 21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3" name="Group 8"/>
                    <p:cNvGrpSpPr/>
                    <p:nvPr/>
                  </p:nvGrpSpPr>
                  <p:grpSpPr>
                    <a:xfrm>
                      <a:off x="12768668" y="7695183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140" name="Group 15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141" name="TextBox 16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5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987.654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1.234.567</a:t>
                          </a:r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142" name="Oval 17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4" name="Group 9"/>
                    <p:cNvGrpSpPr/>
                    <p:nvPr/>
                  </p:nvGrpSpPr>
                  <p:grpSpPr>
                    <a:xfrm>
                      <a:off x="12768668" y="8534400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35" name="Rectangle 134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136" name="Group 11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137" name="TextBox 12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6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 review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(12)</a:t>
                          </a:r>
                        </a:p>
                      </p:txBody>
                    </p:sp>
                    <p:sp>
                      <p:nvSpPr>
                        <p:cNvPr id="138" name="Oval 13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8" name="Group 3"/>
                  <p:cNvGrpSpPr/>
                  <p:nvPr/>
                </p:nvGrpSpPr>
                <p:grpSpPr>
                  <a:xfrm>
                    <a:off x="4532422" y="6771175"/>
                    <a:ext cx="203504" cy="1901445"/>
                    <a:chOff x="4532422" y="6771175"/>
                    <a:chExt cx="203504" cy="1901445"/>
                  </a:xfrm>
                </p:grpSpPr>
                <p:sp>
                  <p:nvSpPr>
                    <p:cNvPr id="129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6771175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30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7610936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31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8448469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5" y="1854866"/>
                  <a:ext cx="832360" cy="194044"/>
                </a:xfrm>
                <a:prstGeom prst="rect">
                  <a:avLst/>
                </a:prstGeom>
              </p:spPr>
            </p:pic>
          </p:grpSp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2692399"/>
                <a:ext cx="832360" cy="194044"/>
              </a:xfrm>
              <a:prstGeom prst="rect">
                <a:avLst/>
              </a:prstGeom>
            </p:spPr>
          </p:pic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3529932"/>
                <a:ext cx="832360" cy="194044"/>
              </a:xfrm>
              <a:prstGeom prst="rect">
                <a:avLst/>
              </a:prstGeom>
            </p:spPr>
          </p:pic>
        </p:grpSp>
      </p:grpSp>
      <p:sp>
        <p:nvSpPr>
          <p:cNvPr id="169" name="Body"/>
          <p:cNvSpPr txBox="1"/>
          <p:nvPr/>
        </p:nvSpPr>
        <p:spPr>
          <a:xfrm>
            <a:off x="3430757" y="736676"/>
            <a:ext cx="718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Reviews</a:t>
            </a:r>
            <a:endParaRPr lang="en-US" sz="1100" dirty="0" smtClean="0">
              <a:solidFill>
                <a:schemeClr val="bg1"/>
              </a:solidFill>
              <a:latin typeface="Segoe MDL2 Assets" panose="050A0102010101010101" pitchFamily="18" charset="0"/>
              <a:cs typeface="Segoe UI" panose="020B0502040204020203" pitchFamily="34" charset="0"/>
            </a:endParaRPr>
          </a:p>
        </p:txBody>
      </p:sp>
      <p:grpSp>
        <p:nvGrpSpPr>
          <p:cNvPr id="170" name="Groupe 1"/>
          <p:cNvGrpSpPr/>
          <p:nvPr/>
        </p:nvGrpSpPr>
        <p:grpSpPr>
          <a:xfrm>
            <a:off x="7050722" y="1188938"/>
            <a:ext cx="4043773" cy="2065909"/>
            <a:chOff x="255983" y="2165698"/>
            <a:chExt cx="4043773" cy="2065909"/>
          </a:xfrm>
        </p:grpSpPr>
        <p:grpSp>
          <p:nvGrpSpPr>
            <p:cNvPr id="184" name="Group 183"/>
            <p:cNvGrpSpPr/>
            <p:nvPr/>
          </p:nvGrpSpPr>
          <p:grpSpPr>
            <a:xfrm>
              <a:off x="255983" y="2982266"/>
              <a:ext cx="4043773" cy="1249341"/>
              <a:chOff x="437817" y="1851846"/>
              <a:chExt cx="3749432" cy="124934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437817" y="1851846"/>
                <a:ext cx="3749432" cy="276999"/>
                <a:chOff x="437817" y="1851846"/>
                <a:chExt cx="3749432" cy="276999"/>
              </a:xfrm>
            </p:grpSpPr>
            <p:pic>
              <p:nvPicPr>
                <p:cNvPr id="225" name="Picture 224"/>
                <p:cNvPicPr preferRelativeResize="0">
                  <a:picLocks/>
                </p:cNvPicPr>
                <p:nvPr>
                  <p:custDataLst>
                    <p:custData r:id="rId5"/>
                  </p:custDataLst>
                </p:nvPr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304" y="1851846"/>
                  <a:ext cx="2816352" cy="27699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26" name="Caption"/>
                <p:cNvSpPr txBox="1"/>
                <p:nvPr/>
              </p:nvSpPr>
              <p:spPr>
                <a:xfrm>
                  <a:off x="437817" y="1851846"/>
                  <a:ext cx="3941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5 </a:t>
                  </a:r>
                  <a:r>
                    <a:rPr lang="en-US" sz="900" dirty="0">
                      <a:latin typeface="Segoe MDL2 Assets" panose="050A0102010101010101" pitchFamily="18" charset="0"/>
                    </a:rPr>
                    <a:t>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Caption"/>
                <p:cNvSpPr txBox="1"/>
                <p:nvPr/>
              </p:nvSpPr>
              <p:spPr>
                <a:xfrm>
                  <a:off x="3675656" y="1851846"/>
                  <a:ext cx="51159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1.234</a:t>
                  </a:r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437817" y="2095087"/>
                <a:ext cx="3640929" cy="276999"/>
                <a:chOff x="437817" y="1851846"/>
                <a:chExt cx="3640929" cy="276999"/>
              </a:xfrm>
            </p:grpSpPr>
            <p:pic>
              <p:nvPicPr>
                <p:cNvPr id="222" name="Picture 221"/>
                <p:cNvPicPr preferRelativeResize="0">
                  <a:picLocks/>
                </p:cNvPicPr>
                <p:nvPr>
                  <p:custDataLst>
                    <p:custData r:id="rId4"/>
                  </p:custDataLst>
                </p:nvPr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304" y="1851846"/>
                  <a:ext cx="2816352" cy="27699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23" name="Caption"/>
                <p:cNvSpPr txBox="1"/>
                <p:nvPr/>
              </p:nvSpPr>
              <p:spPr>
                <a:xfrm>
                  <a:off x="437817" y="1851846"/>
                  <a:ext cx="3941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4 </a:t>
                  </a:r>
                  <a:r>
                    <a:rPr lang="en-US" sz="900" dirty="0">
                      <a:latin typeface="Segoe MDL2 Assets" panose="050A0102010101010101" pitchFamily="18" charset="0"/>
                    </a:rPr>
                    <a:t>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4" name="Caption"/>
                <p:cNvSpPr txBox="1"/>
                <p:nvPr/>
              </p:nvSpPr>
              <p:spPr>
                <a:xfrm>
                  <a:off x="3675656" y="1851846"/>
                  <a:ext cx="4030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987</a:t>
                  </a: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437817" y="2338580"/>
                <a:ext cx="3640929" cy="276999"/>
                <a:chOff x="437817" y="1851846"/>
                <a:chExt cx="3640929" cy="276999"/>
              </a:xfrm>
            </p:grpSpPr>
            <p:pic>
              <p:nvPicPr>
                <p:cNvPr id="219" name="Picture 218"/>
                <p:cNvPicPr preferRelativeResize="0">
                  <a:picLocks/>
                </p:cNvPicPr>
                <p:nvPr>
                  <p:custDataLst>
                    <p:custData r:id="rId3"/>
                  </p:custDataLst>
                </p:nvPr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304" y="1851846"/>
                  <a:ext cx="2816352" cy="27699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20" name="Caption"/>
                <p:cNvSpPr txBox="1"/>
                <p:nvPr/>
              </p:nvSpPr>
              <p:spPr>
                <a:xfrm>
                  <a:off x="437817" y="1851846"/>
                  <a:ext cx="3941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3 </a:t>
                  </a:r>
                  <a:r>
                    <a:rPr lang="en-US" sz="900" dirty="0">
                      <a:latin typeface="Segoe MDL2 Assets" panose="050A0102010101010101" pitchFamily="18" charset="0"/>
                    </a:rPr>
                    <a:t>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1" name="Caption"/>
                <p:cNvSpPr txBox="1"/>
                <p:nvPr/>
              </p:nvSpPr>
              <p:spPr>
                <a:xfrm>
                  <a:off x="3675656" y="1851846"/>
                  <a:ext cx="4030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654</a:t>
                  </a:r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437817" y="2580695"/>
                <a:ext cx="3640929" cy="276999"/>
                <a:chOff x="437817" y="1851846"/>
                <a:chExt cx="3640929" cy="276999"/>
              </a:xfrm>
            </p:grpSpPr>
            <p:pic>
              <p:nvPicPr>
                <p:cNvPr id="216" name="Picture 215"/>
                <p:cNvPicPr preferRelativeResize="0">
                  <a:picLocks/>
                </p:cNvPicPr>
                <p:nvPr>
                  <p:custDataLst>
                    <p:custData r:id="rId2"/>
                  </p:custDataLst>
                </p:nvPr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304" y="1851846"/>
                  <a:ext cx="2816352" cy="27699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17" name="Caption"/>
                <p:cNvSpPr txBox="1"/>
                <p:nvPr/>
              </p:nvSpPr>
              <p:spPr>
                <a:xfrm>
                  <a:off x="437817" y="1851846"/>
                  <a:ext cx="3941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2 </a:t>
                  </a:r>
                  <a:r>
                    <a:rPr lang="en-US" sz="900" dirty="0">
                      <a:latin typeface="Segoe MDL2 Assets" panose="050A0102010101010101" pitchFamily="18" charset="0"/>
                    </a:rPr>
                    <a:t>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8" name="Caption"/>
                <p:cNvSpPr txBox="1"/>
                <p:nvPr/>
              </p:nvSpPr>
              <p:spPr>
                <a:xfrm>
                  <a:off x="3675656" y="1851846"/>
                  <a:ext cx="4030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321</a:t>
                  </a: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437817" y="2824188"/>
                <a:ext cx="3486352" cy="276999"/>
                <a:chOff x="437817" y="1851846"/>
                <a:chExt cx="3486352" cy="276999"/>
              </a:xfrm>
            </p:grpSpPr>
            <p:pic>
              <p:nvPicPr>
                <p:cNvPr id="213" name="Picture 212"/>
                <p:cNvPicPr preferRelativeResize="0">
                  <a:picLocks/>
                </p:cNvPicPr>
                <p:nvPr>
                  <p:custDataLst>
                    <p:custData r:id="rId1"/>
                  </p:custDataLst>
                </p:nvPr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304" y="1851846"/>
                  <a:ext cx="2816352" cy="27699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14" name="Caption"/>
                <p:cNvSpPr txBox="1"/>
                <p:nvPr/>
              </p:nvSpPr>
              <p:spPr>
                <a:xfrm>
                  <a:off x="437817" y="1851846"/>
                  <a:ext cx="3941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1 </a:t>
                  </a:r>
                  <a:r>
                    <a:rPr lang="en-US" sz="900" dirty="0">
                      <a:latin typeface="Segoe MDL2 Assets" panose="050A0102010101010101" pitchFamily="18" charset="0"/>
                    </a:rPr>
                    <a:t>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5" name="Caption"/>
                <p:cNvSpPr txBox="1"/>
                <p:nvPr/>
              </p:nvSpPr>
              <p:spPr>
                <a:xfrm>
                  <a:off x="3675656" y="1851846"/>
                  <a:ext cx="2485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sp>
          <p:nvSpPr>
            <p:cNvPr id="185" name="Caption"/>
            <p:cNvSpPr txBox="1"/>
            <p:nvPr/>
          </p:nvSpPr>
          <p:spPr>
            <a:xfrm>
              <a:off x="255984" y="2165698"/>
              <a:ext cx="1177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Average rating</a:t>
              </a:r>
            </a:p>
          </p:txBody>
        </p:sp>
        <p:sp>
          <p:nvSpPr>
            <p:cNvPr id="187" name="Title"/>
            <p:cNvSpPr txBox="1"/>
            <p:nvPr/>
          </p:nvSpPr>
          <p:spPr>
            <a:xfrm>
              <a:off x="255983" y="2360118"/>
              <a:ext cx="854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3.9/5</a:t>
              </a:r>
            </a:p>
          </p:txBody>
        </p:sp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15" y="2767097"/>
              <a:ext cx="695366" cy="162107"/>
            </a:xfrm>
            <a:prstGeom prst="rect">
              <a:avLst/>
            </a:prstGeom>
          </p:spPr>
        </p:pic>
      </p:grpSp>
      <p:graphicFrame>
        <p:nvGraphicFramePr>
          <p:cNvPr id="228" name="Chart 227"/>
          <p:cNvGraphicFramePr/>
          <p:nvPr>
            <p:extLst>
              <p:ext uri="{D42A27DB-BD31-4B8C-83A1-F6EECF244321}">
                <p14:modId xmlns:p14="http://schemas.microsoft.com/office/powerpoint/2010/main" val="4064493385"/>
              </p:ext>
            </p:extLst>
          </p:nvPr>
        </p:nvGraphicFramePr>
        <p:xfrm>
          <a:off x="7055306" y="3544717"/>
          <a:ext cx="4117830" cy="2187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1992525" y="1967581"/>
            <a:ext cx="4105215" cy="1124706"/>
            <a:chOff x="11992525" y="1967581"/>
            <a:chExt cx="4105215" cy="112470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1992525" y="1969949"/>
              <a:ext cx="1282640" cy="1122338"/>
              <a:chOff x="228660" y="1745307"/>
              <a:chExt cx="1282640" cy="1122338"/>
            </a:xfrm>
          </p:grpSpPr>
          <p:sp>
            <p:nvSpPr>
              <p:cNvPr id="244" name="Caption"/>
              <p:cNvSpPr txBox="1"/>
              <p:nvPr/>
            </p:nvSpPr>
            <p:spPr>
              <a:xfrm>
                <a:off x="246789" y="1745307"/>
                <a:ext cx="6880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Ratings</a:t>
                </a: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228660" y="1745307"/>
                <a:ext cx="1282640" cy="1122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Title"/>
              <p:cNvSpPr txBox="1"/>
              <p:nvPr/>
            </p:nvSpPr>
            <p:spPr>
              <a:xfrm>
                <a:off x="358382" y="2075643"/>
                <a:ext cx="106792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22.346</a:t>
                </a:r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13408402" y="1969949"/>
              <a:ext cx="1282640" cy="1122338"/>
              <a:chOff x="228660" y="1745307"/>
              <a:chExt cx="1282640" cy="1122338"/>
            </a:xfrm>
          </p:grpSpPr>
          <p:sp>
            <p:nvSpPr>
              <p:cNvPr id="241" name="Caption"/>
              <p:cNvSpPr txBox="1"/>
              <p:nvPr/>
            </p:nvSpPr>
            <p:spPr>
              <a:xfrm>
                <a:off x="246789" y="1745307"/>
                <a:ext cx="71897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Reviews</a:t>
                </a: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8660" y="1745307"/>
                <a:ext cx="1282640" cy="1122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Title"/>
              <p:cNvSpPr txBox="1"/>
              <p:nvPr/>
            </p:nvSpPr>
            <p:spPr>
              <a:xfrm>
                <a:off x="351653" y="2075643"/>
                <a:ext cx="101502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10.000</a:t>
                </a:r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14815100" y="1969949"/>
              <a:ext cx="1282640" cy="1122338"/>
              <a:chOff x="228660" y="1745307"/>
              <a:chExt cx="1282640" cy="1122338"/>
            </a:xfrm>
          </p:grpSpPr>
          <p:sp>
            <p:nvSpPr>
              <p:cNvPr id="238" name="Caption"/>
              <p:cNvSpPr txBox="1"/>
              <p:nvPr/>
            </p:nvSpPr>
            <p:spPr>
              <a:xfrm>
                <a:off x="246789" y="1745307"/>
                <a:ext cx="100380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Acquisitions</a:t>
                </a: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28660" y="1745307"/>
                <a:ext cx="1282640" cy="1122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Title"/>
              <p:cNvSpPr txBox="1"/>
              <p:nvPr/>
            </p:nvSpPr>
            <p:spPr>
              <a:xfrm>
                <a:off x="317585" y="2124393"/>
                <a:ext cx="11047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1.000.000</a:t>
                </a:r>
              </a:p>
            </p:txBody>
          </p:sp>
        </p:grpSp>
        <p:sp>
          <p:nvSpPr>
            <p:cNvPr id="233" name="Caption"/>
            <p:cNvSpPr txBox="1"/>
            <p:nvPr/>
          </p:nvSpPr>
          <p:spPr>
            <a:xfrm>
              <a:off x="12208160" y="2668864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10.001 new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4" name="Caption"/>
            <p:cNvSpPr txBox="1"/>
            <p:nvPr/>
          </p:nvSpPr>
          <p:spPr>
            <a:xfrm>
              <a:off x="13696901" y="2664667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124 new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5" name="Caption"/>
            <p:cNvSpPr txBox="1"/>
            <p:nvPr/>
          </p:nvSpPr>
          <p:spPr>
            <a:xfrm>
              <a:off x="15013029" y="2664667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10.001 new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3367199" y="1969950"/>
              <a:ext cx="9144" cy="101929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30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4689945" y="1967581"/>
              <a:ext cx="9144" cy="101929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30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50" name="Chart 249"/>
          <p:cNvGraphicFramePr/>
          <p:nvPr>
            <p:extLst>
              <p:ext uri="{D42A27DB-BD31-4B8C-83A1-F6EECF244321}">
                <p14:modId xmlns:p14="http://schemas.microsoft.com/office/powerpoint/2010/main" val="3539223109"/>
              </p:ext>
            </p:extLst>
          </p:nvPr>
        </p:nvGraphicFramePr>
        <p:xfrm>
          <a:off x="11993056" y="3623316"/>
          <a:ext cx="4117830" cy="2187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87656" y="703616"/>
            <a:ext cx="4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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2954390" y="702171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16313033" y="105138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MDL2 Assets" panose="050A0102010101010101" pitchFamily="18" charset="0"/>
              </a:rPr>
              <a:t>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4019320" y="716262"/>
            <a:ext cx="369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</a:t>
            </a:r>
            <a:endParaRPr lang="fr-FR" sz="14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6317797" y="683297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76" name="ZoneTexte 182"/>
          <p:cNvSpPr txBox="1"/>
          <p:nvPr/>
        </p:nvSpPr>
        <p:spPr>
          <a:xfrm>
            <a:off x="16801471" y="98382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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78" name="ZoneTexte 182"/>
          <p:cNvSpPr txBox="1"/>
          <p:nvPr/>
        </p:nvSpPr>
        <p:spPr>
          <a:xfrm>
            <a:off x="12180711" y="678425"/>
            <a:ext cx="426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</a:t>
            </a:r>
            <a:endParaRPr lang="fr-FR" sz="105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9" name="ZoneTexte 182"/>
          <p:cNvSpPr txBox="1"/>
          <p:nvPr/>
        </p:nvSpPr>
        <p:spPr>
          <a:xfrm>
            <a:off x="11513961" y="678425"/>
            <a:ext cx="426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Segoe MDL2 Assets" panose="050A0102010101010101" pitchFamily="18" charset="0"/>
              </a:rPr>
              <a:t></a:t>
            </a:r>
            <a:endParaRPr lang="fr-FR" sz="1050" dirty="0">
              <a:solidFill>
                <a:schemeClr val="accent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79226" y="1144005"/>
            <a:ext cx="860043" cy="369332"/>
            <a:chOff x="16179226" y="1144005"/>
            <a:chExt cx="860043" cy="369332"/>
          </a:xfrm>
        </p:grpSpPr>
        <p:sp>
          <p:nvSpPr>
            <p:cNvPr id="249" name="TextBox 109"/>
            <p:cNvSpPr txBox="1"/>
            <p:nvPr/>
          </p:nvSpPr>
          <p:spPr>
            <a:xfrm>
              <a:off x="16548617" y="1210095"/>
              <a:ext cx="4906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Filter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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9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3757" y="1"/>
            <a:ext cx="17346614" cy="975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1" y="0"/>
            <a:ext cx="17346614" cy="9252013"/>
            <a:chOff x="-1" y="0"/>
            <a:chExt cx="17346614" cy="9252013"/>
          </a:xfrm>
          <a:solidFill>
            <a:srgbClr val="303E4D"/>
          </a:solidFill>
        </p:grpSpPr>
        <p:sp>
          <p:nvSpPr>
            <p:cNvPr id="24" name="Rectangle 23"/>
            <p:cNvSpPr/>
            <p:nvPr/>
          </p:nvSpPr>
          <p:spPr>
            <a:xfrm>
              <a:off x="-1" y="0"/>
              <a:ext cx="17346614" cy="67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675835"/>
              <a:ext cx="3429000" cy="85761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679576"/>
            <a:ext cx="17349208" cy="8572436"/>
            <a:chOff x="0" y="679576"/>
            <a:chExt cx="17349208" cy="8572436"/>
          </a:xfrm>
          <a:solidFill>
            <a:srgbClr val="4F6D8C"/>
          </a:solidFill>
        </p:grpSpPr>
        <p:sp>
          <p:nvSpPr>
            <p:cNvPr id="55" name="Rectangle 54"/>
            <p:cNvSpPr/>
            <p:nvPr/>
          </p:nvSpPr>
          <p:spPr>
            <a:xfrm>
              <a:off x="3429000" y="682267"/>
              <a:ext cx="3293363" cy="8569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0" y="1419965"/>
              <a:ext cx="3447674" cy="8497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78"/>
            <p:cNvGrpSpPr/>
            <p:nvPr>
              <p:custDataLst>
                <p:custData r:id="rId13"/>
              </p:custDataLst>
            </p:nvPr>
          </p:nvGrpSpPr>
          <p:grpSpPr>
            <a:xfrm>
              <a:off x="3424919" y="679576"/>
              <a:ext cx="13924289" cy="422150"/>
              <a:chOff x="-3957895" y="3224907"/>
              <a:chExt cx="12757061" cy="718019"/>
            </a:xfrm>
            <a:grpFill/>
          </p:grpSpPr>
          <p:grpSp>
            <p:nvGrpSpPr>
              <p:cNvPr id="109" name="Group 79"/>
              <p:cNvGrpSpPr/>
              <p:nvPr/>
            </p:nvGrpSpPr>
            <p:grpSpPr>
              <a:xfrm>
                <a:off x="-3957895" y="3224907"/>
                <a:ext cx="12757061" cy="718019"/>
                <a:chOff x="-978548" y="6079679"/>
                <a:chExt cx="16987887" cy="956146"/>
              </a:xfrm>
              <a:grpFill/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-978548" y="6079679"/>
                  <a:ext cx="16987887" cy="95614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 flipV="1">
                  <a:off x="9527207" y="7002182"/>
                  <a:ext cx="803654" cy="2435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80"/>
              <p:cNvGrpSpPr/>
              <p:nvPr/>
            </p:nvGrpSpPr>
            <p:grpSpPr>
              <a:xfrm>
                <a:off x="3332184" y="3551145"/>
                <a:ext cx="1147436" cy="377240"/>
                <a:chOff x="3332184" y="3551145"/>
                <a:chExt cx="1147436" cy="377240"/>
              </a:xfrm>
              <a:grpFill/>
            </p:grpSpPr>
            <p:sp>
              <p:nvSpPr>
                <p:cNvPr id="111" name="TextBox 88"/>
                <p:cNvSpPr txBox="1"/>
                <p:nvPr/>
              </p:nvSpPr>
              <p:spPr>
                <a:xfrm>
                  <a:off x="3981461" y="3551145"/>
                  <a:ext cx="498159" cy="366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accent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Reviews</a:t>
                  </a:r>
                </a:p>
              </p:txBody>
            </p:sp>
            <p:sp>
              <p:nvSpPr>
                <p:cNvPr id="112" name="TextBox 86"/>
                <p:cNvSpPr txBox="1"/>
                <p:nvPr/>
              </p:nvSpPr>
              <p:spPr>
                <a:xfrm>
                  <a:off x="3332184" y="3561944"/>
                  <a:ext cx="585455" cy="366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Summary</a:t>
                  </a:r>
                </a:p>
              </p:txBody>
            </p:sp>
          </p:grp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2013"/>
            <a:ext cx="17342857" cy="5047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3784" y="51693"/>
            <a:ext cx="2867185" cy="564831"/>
            <a:chOff x="248450" y="467258"/>
            <a:chExt cx="2867185" cy="564831"/>
          </a:xfrm>
        </p:grpSpPr>
        <p:sp>
          <p:nvSpPr>
            <p:cNvPr id="4" name="Title"/>
            <p:cNvSpPr txBox="1"/>
            <p:nvPr/>
          </p:nvSpPr>
          <p:spPr>
            <a:xfrm>
              <a:off x="811158" y="518840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50" y="467258"/>
              <a:ext cx="562708" cy="564831"/>
            </a:xfrm>
            <a:prstGeom prst="rect">
              <a:avLst/>
            </a:prstGeom>
          </p:spPr>
        </p:pic>
      </p:grpSp>
      <p:sp>
        <p:nvSpPr>
          <p:cNvPr id="22" name="Caption"/>
          <p:cNvSpPr txBox="1"/>
          <p:nvPr/>
        </p:nvSpPr>
        <p:spPr>
          <a:xfrm>
            <a:off x="14015048" y="195607"/>
            <a:ext cx="234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Refreshed : 03/13/2016 9:00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424919" y="1100379"/>
            <a:ext cx="3301456" cy="84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482285" y="1135076"/>
            <a:ext cx="3429000" cy="6048760"/>
            <a:chOff x="240173" y="935227"/>
            <a:chExt cx="3429000" cy="6048760"/>
          </a:xfrm>
        </p:grpSpPr>
        <p:grpSp>
          <p:nvGrpSpPr>
            <p:cNvPr id="62" name="Group 61"/>
            <p:cNvGrpSpPr/>
            <p:nvPr/>
          </p:nvGrpSpPr>
          <p:grpSpPr>
            <a:xfrm>
              <a:off x="240173" y="935227"/>
              <a:ext cx="3429000" cy="2520029"/>
              <a:chOff x="246110" y="1373814"/>
              <a:chExt cx="3429000" cy="2520029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46110" y="1373814"/>
                <a:ext cx="3429000" cy="2520029"/>
                <a:chOff x="246110" y="1373814"/>
                <a:chExt cx="3429000" cy="2520029"/>
              </a:xfrm>
            </p:grpSpPr>
            <p:grpSp>
              <p:nvGrpSpPr>
                <p:cNvPr id="82" name="Group 1"/>
                <p:cNvGrpSpPr/>
                <p:nvPr>
                  <p:custDataLst>
                    <p:custData r:id="rId11"/>
                  </p:custDataLst>
                </p:nvPr>
              </p:nvGrpSpPr>
              <p:grpSpPr>
                <a:xfrm>
                  <a:off x="246110" y="1373814"/>
                  <a:ext cx="3429000" cy="2520029"/>
                  <a:chOff x="4368800" y="6550819"/>
                  <a:chExt cx="3429000" cy="2520029"/>
                </a:xfrm>
              </p:grpSpPr>
              <p:grpSp>
                <p:nvGrpSpPr>
                  <p:cNvPr id="84" name="Group 2"/>
                  <p:cNvGrpSpPr/>
                  <p:nvPr>
                    <p:custDataLst>
                      <p:custData r:id="rId12"/>
                    </p:custDataLst>
                  </p:nvPr>
                </p:nvGrpSpPr>
                <p:grpSpPr>
                  <a:xfrm>
                    <a:off x="4368800" y="6550819"/>
                    <a:ext cx="3429000" cy="2520029"/>
                    <a:chOff x="12768668" y="6855619"/>
                    <a:chExt cx="3429000" cy="2520029"/>
                  </a:xfrm>
                </p:grpSpPr>
                <p:grpSp>
                  <p:nvGrpSpPr>
                    <p:cNvPr id="89" name="Group 7"/>
                    <p:cNvGrpSpPr/>
                    <p:nvPr/>
                  </p:nvGrpSpPr>
                  <p:grpSpPr>
                    <a:xfrm>
                      <a:off x="12768668" y="6855619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00" name="Rectangle 99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01" name="Group 19"/>
                      <p:cNvGrpSpPr/>
                      <p:nvPr/>
                    </p:nvGrpSpPr>
                    <p:grpSpPr>
                      <a:xfrm>
                        <a:off x="13578404" y="6897124"/>
                        <a:ext cx="2377510" cy="600164"/>
                        <a:chOff x="12766769" y="6897124"/>
                        <a:chExt cx="2377510" cy="600164"/>
                      </a:xfrm>
                    </p:grpSpPr>
                    <p:sp>
                      <p:nvSpPr>
                        <p:cNvPr id="102" name="TextBox 20"/>
                        <p:cNvSpPr txBox="1"/>
                        <p:nvPr/>
                      </p:nvSpPr>
                      <p:spPr>
                        <a:xfrm>
                          <a:off x="13095738" y="6897124"/>
                          <a:ext cx="2048541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Worldwide</a:t>
                          </a:r>
                        </a:p>
                        <a:p>
                          <a:r>
                            <a:rPr lang="en-US" sz="1100" kern="1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10.000 reviews </a:t>
                          </a:r>
                          <a:r>
                            <a:rPr lang="en-US" sz="1100" b="1" kern="1400" dirty="0" smtClean="0">
                              <a:solidFill>
                                <a:schemeClr val="accent2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(124 unread)</a:t>
                          </a:r>
                          <a:endParaRPr lang="en-US" sz="1100" b="1" kern="1400" dirty="0">
                            <a:solidFill>
                              <a:schemeClr val="accent2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  <a:p>
                          <a:r>
                            <a:rPr lang="en-US" sz="1100" kern="1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(22.346)</a:t>
                          </a:r>
                        </a:p>
                      </p:txBody>
                    </p:sp>
                    <p:sp>
                      <p:nvSpPr>
                        <p:cNvPr id="103" name="Oval 21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0" name="Group 8"/>
                    <p:cNvGrpSpPr/>
                    <p:nvPr/>
                  </p:nvGrpSpPr>
                  <p:grpSpPr>
                    <a:xfrm>
                      <a:off x="12768668" y="7695183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96" name="Rectangle 95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7" name="Group 15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98" name="TextBox 16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France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9.876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reviews </a:t>
                          </a:r>
                          <a:r>
                            <a:rPr lang="en-US" sz="1100" b="1" kern="1400" dirty="0">
                              <a:solidFill>
                                <a:schemeClr val="accent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</a:t>
                          </a:r>
                          <a:r>
                            <a:rPr lang="en-US" sz="1100" b="1" kern="1400" dirty="0" smtClean="0">
                              <a:solidFill>
                                <a:schemeClr val="accent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 unread)</a:t>
                          </a:r>
                          <a:endParaRPr lang="en-US" sz="1100" b="1" kern="1400" dirty="0">
                            <a:solidFill>
                              <a:schemeClr val="accent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9.345</a:t>
                          </a:r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99" name="Oval 17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1" name="Group 9"/>
                    <p:cNvGrpSpPr/>
                    <p:nvPr/>
                  </p:nvGrpSpPr>
                  <p:grpSpPr>
                    <a:xfrm>
                      <a:off x="12768668" y="8534400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3" name="Group 11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94" name="TextBox 12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United States of America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15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(13.001)</a:t>
                          </a:r>
                        </a:p>
                      </p:txBody>
                    </p:sp>
                    <p:sp>
                      <p:nvSpPr>
                        <p:cNvPr id="95" name="Oval 13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85" name="Group 3"/>
                  <p:cNvGrpSpPr/>
                  <p:nvPr/>
                </p:nvGrpSpPr>
                <p:grpSpPr>
                  <a:xfrm>
                    <a:off x="4532422" y="6771175"/>
                    <a:ext cx="203504" cy="1901445"/>
                    <a:chOff x="4532422" y="6771175"/>
                    <a:chExt cx="203504" cy="1901445"/>
                  </a:xfrm>
                </p:grpSpPr>
                <p:sp>
                  <p:nvSpPr>
                    <p:cNvPr id="86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6771175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7610936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8448469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5" y="1854866"/>
                  <a:ext cx="832360" cy="194044"/>
                </a:xfrm>
                <a:prstGeom prst="rect">
                  <a:avLst/>
                </a:prstGeom>
              </p:spPr>
            </p:pic>
          </p:grp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2692399"/>
                <a:ext cx="832360" cy="194044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3529932"/>
                <a:ext cx="832360" cy="194044"/>
              </a:xfrm>
              <a:prstGeom prst="rect">
                <a:avLst/>
              </a:prstGeom>
            </p:spPr>
          </p:pic>
        </p:grpSp>
        <p:sp>
          <p:nvSpPr>
            <p:cNvPr id="63" name="TextBox 12"/>
            <p:cNvSpPr txBox="1"/>
            <p:nvPr/>
          </p:nvSpPr>
          <p:spPr>
            <a:xfrm>
              <a:off x="688721" y="3561405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China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64" name="Oval 13"/>
            <p:cNvSpPr/>
            <p:nvPr/>
          </p:nvSpPr>
          <p:spPr>
            <a:xfrm>
              <a:off x="359751" y="3630716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7"/>
            <p:cNvSpPr>
              <a:spLocks noEditPoints="1"/>
            </p:cNvSpPr>
            <p:nvPr/>
          </p:nvSpPr>
          <p:spPr bwMode="auto">
            <a:xfrm>
              <a:off x="403794" y="3672094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3930562"/>
              <a:ext cx="832360" cy="194044"/>
            </a:xfrm>
            <a:prstGeom prst="rect">
              <a:avLst/>
            </a:prstGeom>
          </p:spPr>
        </p:pic>
        <p:sp>
          <p:nvSpPr>
            <p:cNvPr id="67" name="TextBox 12"/>
            <p:cNvSpPr txBox="1"/>
            <p:nvPr/>
          </p:nvSpPr>
          <p:spPr>
            <a:xfrm>
              <a:off x="688721" y="4465477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4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68" name="Oval 13"/>
            <p:cNvSpPr/>
            <p:nvPr/>
          </p:nvSpPr>
          <p:spPr>
            <a:xfrm>
              <a:off x="359751" y="4534788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403794" y="4576166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4834634"/>
              <a:ext cx="832360" cy="194044"/>
            </a:xfrm>
            <a:prstGeom prst="rect">
              <a:avLst/>
            </a:prstGeom>
          </p:spPr>
        </p:pic>
        <p:sp>
          <p:nvSpPr>
            <p:cNvPr id="71" name="TextBox 12"/>
            <p:cNvSpPr txBox="1"/>
            <p:nvPr/>
          </p:nvSpPr>
          <p:spPr>
            <a:xfrm>
              <a:off x="688721" y="5422604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5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72" name="Oval 13"/>
            <p:cNvSpPr/>
            <p:nvPr/>
          </p:nvSpPr>
          <p:spPr>
            <a:xfrm>
              <a:off x="359751" y="5491915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"/>
            <p:cNvSpPr>
              <a:spLocks noEditPoints="1"/>
            </p:cNvSpPr>
            <p:nvPr/>
          </p:nvSpPr>
          <p:spPr bwMode="auto">
            <a:xfrm>
              <a:off x="403794" y="5533293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5791761"/>
              <a:ext cx="832360" cy="194044"/>
            </a:xfrm>
            <a:prstGeom prst="rect">
              <a:avLst/>
            </a:prstGeom>
          </p:spPr>
        </p:pic>
        <p:sp>
          <p:nvSpPr>
            <p:cNvPr id="75" name="TextBox 12"/>
            <p:cNvSpPr txBox="1"/>
            <p:nvPr/>
          </p:nvSpPr>
          <p:spPr>
            <a:xfrm>
              <a:off x="688721" y="6383823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6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(1)</a:t>
              </a:r>
            </a:p>
          </p:txBody>
        </p:sp>
        <p:sp>
          <p:nvSpPr>
            <p:cNvPr id="76" name="Oval 13"/>
            <p:cNvSpPr/>
            <p:nvPr/>
          </p:nvSpPr>
          <p:spPr>
            <a:xfrm>
              <a:off x="359751" y="6453134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"/>
            <p:cNvSpPr>
              <a:spLocks noEditPoints="1"/>
            </p:cNvSpPr>
            <p:nvPr/>
          </p:nvSpPr>
          <p:spPr bwMode="auto">
            <a:xfrm>
              <a:off x="403794" y="6494512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6752980"/>
              <a:ext cx="832360" cy="194044"/>
            </a:xfrm>
            <a:prstGeom prst="rect">
              <a:avLst/>
            </a:prstGeom>
          </p:spPr>
        </p:pic>
      </p:grpSp>
      <p:grpSp>
        <p:nvGrpSpPr>
          <p:cNvPr id="115" name="Group 114"/>
          <p:cNvGrpSpPr/>
          <p:nvPr/>
        </p:nvGrpSpPr>
        <p:grpSpPr>
          <a:xfrm>
            <a:off x="95201" y="1105010"/>
            <a:ext cx="3434937" cy="5693664"/>
            <a:chOff x="240173" y="1047011"/>
            <a:chExt cx="3434937" cy="5693664"/>
          </a:xfrm>
        </p:grpSpPr>
        <p:sp>
          <p:nvSpPr>
            <p:cNvPr id="116" name="Base"/>
            <p:cNvSpPr txBox="1"/>
            <p:nvPr/>
          </p:nvSpPr>
          <p:spPr>
            <a:xfrm>
              <a:off x="252047" y="1047011"/>
              <a:ext cx="13921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 name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46110" y="1373814"/>
              <a:ext cx="3429000" cy="2520029"/>
              <a:chOff x="246110" y="1373814"/>
              <a:chExt cx="3429000" cy="2520029"/>
            </a:xfrm>
          </p:grpSpPr>
          <p:grpSp>
            <p:nvGrpSpPr>
              <p:cNvPr id="147" name="Group 1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46110" y="1373814"/>
                <a:ext cx="3429000" cy="2520029"/>
                <a:chOff x="4368800" y="6550819"/>
                <a:chExt cx="3429000" cy="2520029"/>
              </a:xfrm>
            </p:grpSpPr>
            <p:grpSp>
              <p:nvGrpSpPr>
                <p:cNvPr id="149" name="Group 2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4368800" y="6550819"/>
                  <a:ext cx="3429000" cy="2520029"/>
                  <a:chOff x="12768668" y="6855619"/>
                  <a:chExt cx="3429000" cy="2520029"/>
                </a:xfrm>
              </p:grpSpPr>
              <p:grpSp>
                <p:nvGrpSpPr>
                  <p:cNvPr id="154" name="Group 7"/>
                  <p:cNvGrpSpPr/>
                  <p:nvPr/>
                </p:nvGrpSpPr>
                <p:grpSpPr>
                  <a:xfrm>
                    <a:off x="12768668" y="6855619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166" name="Group 19"/>
                    <p:cNvGrpSpPr/>
                    <p:nvPr/>
                  </p:nvGrpSpPr>
                  <p:grpSpPr>
                    <a:xfrm>
                      <a:off x="13578404" y="6897124"/>
                      <a:ext cx="3071700" cy="600164"/>
                      <a:chOff x="12766769" y="6897124"/>
                      <a:chExt cx="3071700" cy="600164"/>
                    </a:xfrm>
                  </p:grpSpPr>
                  <p:sp>
                    <p:nvSpPr>
                      <p:cNvPr id="167" name="TextBox 20"/>
                      <p:cNvSpPr txBox="1"/>
                      <p:nvPr/>
                    </p:nvSpPr>
                    <p:spPr>
                      <a:xfrm>
                        <a:off x="13095738" y="6897124"/>
                        <a:ext cx="2742731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1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10.000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reviews </a:t>
                        </a:r>
                        <a:r>
                          <a:rPr lang="en-US" sz="1100" kern="1400" dirty="0" smtClean="0">
                            <a:solidFill>
                              <a:schemeClr val="accent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(</a:t>
                        </a:r>
                        <a:r>
                          <a:rPr lang="en-US" sz="1100" b="1" kern="1400" dirty="0" smtClean="0">
                            <a:solidFill>
                              <a:schemeClr val="accent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124 unread)</a:t>
                        </a:r>
                        <a:endParaRPr lang="en-US" sz="1100" b="1" kern="140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(22.346)</a:t>
                        </a:r>
                      </a:p>
                    </p:txBody>
                  </p:sp>
                  <p:sp>
                    <p:nvSpPr>
                      <p:cNvPr id="168" name="Oval 21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55" name="Group 8"/>
                  <p:cNvGrpSpPr/>
                  <p:nvPr/>
                </p:nvGrpSpPr>
                <p:grpSpPr>
                  <a:xfrm>
                    <a:off x="12768668" y="7695183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162" name="Group 15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163" name="TextBox 16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2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987.654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reviews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1.234.567</a:t>
                        </a:r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164" name="Oval 17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56" name="Group 9"/>
                  <p:cNvGrpSpPr/>
                  <p:nvPr/>
                </p:nvGrpSpPr>
                <p:grpSpPr>
                  <a:xfrm>
                    <a:off x="12768668" y="8534400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158" name="Group 11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159" name="TextBox 12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3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0 review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(12)</a:t>
                        </a:r>
                      </a:p>
                    </p:txBody>
                  </p:sp>
                  <p:sp>
                    <p:nvSpPr>
                      <p:cNvPr id="160" name="Oval 13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0" name="Group 3"/>
                <p:cNvGrpSpPr/>
                <p:nvPr/>
              </p:nvGrpSpPr>
              <p:grpSpPr>
                <a:xfrm>
                  <a:off x="4532422" y="6771175"/>
                  <a:ext cx="203504" cy="1901445"/>
                  <a:chOff x="4532422" y="6771175"/>
                  <a:chExt cx="203504" cy="1901445"/>
                </a:xfrm>
              </p:grpSpPr>
              <p:sp>
                <p:nvSpPr>
                  <p:cNvPr id="151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6771175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2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7610936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3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8448469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5" y="1854866"/>
                <a:ext cx="832360" cy="194044"/>
              </a:xfrm>
              <a:prstGeom prst="rect">
                <a:avLst/>
              </a:prstGeom>
            </p:spPr>
          </p:pic>
        </p:grp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2692399"/>
              <a:ext cx="832360" cy="194044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3529932"/>
              <a:ext cx="832360" cy="194044"/>
            </a:xfrm>
            <a:prstGeom prst="rect">
              <a:avLst/>
            </a:prstGeom>
          </p:spPr>
        </p:pic>
        <p:grpSp>
          <p:nvGrpSpPr>
            <p:cNvPr id="120" name="Group 119"/>
            <p:cNvGrpSpPr/>
            <p:nvPr/>
          </p:nvGrpSpPr>
          <p:grpSpPr>
            <a:xfrm>
              <a:off x="240173" y="3893843"/>
              <a:ext cx="3429000" cy="2846832"/>
              <a:chOff x="246110" y="1047011"/>
              <a:chExt cx="3429000" cy="2846832"/>
            </a:xfrm>
          </p:grpSpPr>
          <p:sp>
            <p:nvSpPr>
              <p:cNvPr id="121" name="Base"/>
              <p:cNvSpPr txBox="1"/>
              <p:nvPr/>
            </p:nvSpPr>
            <p:spPr>
              <a:xfrm>
                <a:off x="252047" y="1047011"/>
                <a:ext cx="106311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Account 2</a:t>
                </a: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246110" y="1373814"/>
                <a:ext cx="3429000" cy="2520029"/>
                <a:chOff x="246110" y="1373814"/>
                <a:chExt cx="3429000" cy="2520029"/>
              </a:xfrm>
            </p:grpSpPr>
            <p:grpSp>
              <p:nvGrpSpPr>
                <p:cNvPr id="125" name="Group 1"/>
                <p:cNvGrpSpPr/>
                <p:nvPr>
                  <p:custDataLst>
                    <p:custData r:id="rId7"/>
                  </p:custDataLst>
                </p:nvPr>
              </p:nvGrpSpPr>
              <p:grpSpPr>
                <a:xfrm>
                  <a:off x="246110" y="1373814"/>
                  <a:ext cx="3429000" cy="2520029"/>
                  <a:chOff x="4368800" y="6550819"/>
                  <a:chExt cx="3429000" cy="2520029"/>
                </a:xfrm>
              </p:grpSpPr>
              <p:grpSp>
                <p:nvGrpSpPr>
                  <p:cNvPr id="127" name="Group 2"/>
                  <p:cNvGrpSpPr/>
                  <p:nvPr>
                    <p:custDataLst>
                      <p:custData r:id="rId8"/>
                    </p:custDataLst>
                  </p:nvPr>
                </p:nvGrpSpPr>
                <p:grpSpPr>
                  <a:xfrm>
                    <a:off x="4368800" y="6550819"/>
                    <a:ext cx="3429000" cy="2520029"/>
                    <a:chOff x="12768668" y="6855619"/>
                    <a:chExt cx="3429000" cy="2520029"/>
                  </a:xfrm>
                </p:grpSpPr>
                <p:grpSp>
                  <p:nvGrpSpPr>
                    <p:cNvPr id="132" name="Group 7"/>
                    <p:cNvGrpSpPr/>
                    <p:nvPr/>
                  </p:nvGrpSpPr>
                  <p:grpSpPr>
                    <a:xfrm>
                      <a:off x="12768668" y="6855619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144" name="Group 19"/>
                      <p:cNvGrpSpPr/>
                      <p:nvPr/>
                    </p:nvGrpSpPr>
                    <p:grpSpPr>
                      <a:xfrm>
                        <a:off x="13578404" y="6897124"/>
                        <a:ext cx="2377510" cy="600164"/>
                        <a:chOff x="12766769" y="6897124"/>
                        <a:chExt cx="2377510" cy="600164"/>
                      </a:xfrm>
                    </p:grpSpPr>
                    <p:sp>
                      <p:nvSpPr>
                        <p:cNvPr id="145" name="TextBox 20"/>
                        <p:cNvSpPr txBox="1"/>
                        <p:nvPr/>
                      </p:nvSpPr>
                      <p:spPr>
                        <a:xfrm>
                          <a:off x="13095738" y="6897124"/>
                          <a:ext cx="2048541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4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9.876 reviews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(12.345)</a:t>
                          </a:r>
                        </a:p>
                      </p:txBody>
                    </p:sp>
                    <p:sp>
                      <p:nvSpPr>
                        <p:cNvPr id="146" name="Oval 21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3" name="Group 8"/>
                    <p:cNvGrpSpPr/>
                    <p:nvPr/>
                  </p:nvGrpSpPr>
                  <p:grpSpPr>
                    <a:xfrm>
                      <a:off x="12768668" y="7695183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140" name="Group 15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141" name="TextBox 16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5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987.654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1.234.567</a:t>
                          </a:r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142" name="Oval 17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4" name="Group 9"/>
                    <p:cNvGrpSpPr/>
                    <p:nvPr/>
                  </p:nvGrpSpPr>
                  <p:grpSpPr>
                    <a:xfrm>
                      <a:off x="12768668" y="8534400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35" name="Rectangle 134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136" name="Group 11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137" name="TextBox 12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6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 review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(12)</a:t>
                          </a:r>
                        </a:p>
                      </p:txBody>
                    </p:sp>
                    <p:sp>
                      <p:nvSpPr>
                        <p:cNvPr id="138" name="Oval 13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8" name="Group 3"/>
                  <p:cNvGrpSpPr/>
                  <p:nvPr/>
                </p:nvGrpSpPr>
                <p:grpSpPr>
                  <a:xfrm>
                    <a:off x="4532422" y="6771175"/>
                    <a:ext cx="203504" cy="1901445"/>
                    <a:chOff x="4532422" y="6771175"/>
                    <a:chExt cx="203504" cy="1901445"/>
                  </a:xfrm>
                </p:grpSpPr>
                <p:sp>
                  <p:nvSpPr>
                    <p:cNvPr id="129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6771175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30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7610936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31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8448469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5" y="1854866"/>
                  <a:ext cx="832360" cy="194044"/>
                </a:xfrm>
                <a:prstGeom prst="rect">
                  <a:avLst/>
                </a:prstGeom>
              </p:spPr>
            </p:pic>
          </p:grpSp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2692399"/>
                <a:ext cx="832360" cy="194044"/>
              </a:xfrm>
              <a:prstGeom prst="rect">
                <a:avLst/>
              </a:prstGeom>
            </p:spPr>
          </p:pic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3529932"/>
                <a:ext cx="832360" cy="194044"/>
              </a:xfrm>
              <a:prstGeom prst="rect">
                <a:avLst/>
              </a:prstGeom>
            </p:spPr>
          </p:pic>
        </p:grpSp>
      </p:grpSp>
      <p:sp>
        <p:nvSpPr>
          <p:cNvPr id="169" name="Body"/>
          <p:cNvSpPr txBox="1"/>
          <p:nvPr/>
        </p:nvSpPr>
        <p:spPr>
          <a:xfrm>
            <a:off x="3430757" y="736676"/>
            <a:ext cx="718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Reviews</a:t>
            </a:r>
            <a:endParaRPr lang="en-US" sz="1100" dirty="0" smtClean="0">
              <a:solidFill>
                <a:schemeClr val="bg1"/>
              </a:solidFill>
              <a:latin typeface="Segoe MDL2 Assets" panose="050A0102010101010101" pitchFamily="18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7656" y="703616"/>
            <a:ext cx="4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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2954390" y="702171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16313033" y="105138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MDL2 Assets" panose="050A0102010101010101" pitchFamily="18" charset="0"/>
              </a:rPr>
              <a:t>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4019320" y="716262"/>
            <a:ext cx="369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</a:t>
            </a:r>
            <a:endParaRPr lang="fr-FR" sz="14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6317797" y="683297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76" name="ZoneTexte 182"/>
          <p:cNvSpPr txBox="1"/>
          <p:nvPr/>
        </p:nvSpPr>
        <p:spPr>
          <a:xfrm>
            <a:off x="16801471" y="98382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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78" name="ZoneTexte 182"/>
          <p:cNvSpPr txBox="1"/>
          <p:nvPr/>
        </p:nvSpPr>
        <p:spPr>
          <a:xfrm>
            <a:off x="12180711" y="678425"/>
            <a:ext cx="426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Segoe MDL2 Assets" panose="050A0102010101010101" pitchFamily="18" charset="0"/>
              </a:rPr>
              <a:t></a:t>
            </a:r>
            <a:endParaRPr lang="fr-FR" sz="1050" dirty="0">
              <a:solidFill>
                <a:schemeClr val="accent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9" name="ZoneTexte 182"/>
          <p:cNvSpPr txBox="1"/>
          <p:nvPr/>
        </p:nvSpPr>
        <p:spPr>
          <a:xfrm>
            <a:off x="11513961" y="678425"/>
            <a:ext cx="426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</a:t>
            </a:r>
            <a:endParaRPr lang="fr-FR" sz="105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79226" y="1144005"/>
            <a:ext cx="860043" cy="369332"/>
            <a:chOff x="16179226" y="1144005"/>
            <a:chExt cx="860043" cy="369332"/>
          </a:xfrm>
        </p:grpSpPr>
        <p:sp>
          <p:nvSpPr>
            <p:cNvPr id="249" name="TextBox 109"/>
            <p:cNvSpPr txBox="1"/>
            <p:nvPr/>
          </p:nvSpPr>
          <p:spPr>
            <a:xfrm>
              <a:off x="16548617" y="1210095"/>
              <a:ext cx="4906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Filter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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  <p:grpSp>
        <p:nvGrpSpPr>
          <p:cNvPr id="177" name="Group 2"/>
          <p:cNvGrpSpPr/>
          <p:nvPr/>
        </p:nvGrpSpPr>
        <p:grpSpPr>
          <a:xfrm>
            <a:off x="6945333" y="1710482"/>
            <a:ext cx="4152956" cy="1383669"/>
            <a:chOff x="188334" y="1781696"/>
            <a:chExt cx="4152956" cy="1383669"/>
          </a:xfrm>
        </p:grpSpPr>
        <p:grpSp>
          <p:nvGrpSpPr>
            <p:cNvPr id="188" name="Group 43"/>
            <p:cNvGrpSpPr/>
            <p:nvPr/>
          </p:nvGrpSpPr>
          <p:grpSpPr>
            <a:xfrm>
              <a:off x="188334" y="1781696"/>
              <a:ext cx="4152955" cy="1215717"/>
              <a:chOff x="190444" y="1656993"/>
              <a:chExt cx="4152955" cy="1215717"/>
            </a:xfrm>
          </p:grpSpPr>
          <p:sp>
            <p:nvSpPr>
              <p:cNvPr id="190" name="TextBox 44"/>
              <p:cNvSpPr txBox="1"/>
              <p:nvPr/>
            </p:nvSpPr>
            <p:spPr>
              <a:xfrm>
                <a:off x="190444" y="1656993"/>
                <a:ext cx="4152955" cy="1215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with a super mega long title no one is able to read 1…</a:t>
                </a:r>
              </a:p>
              <a:p>
                <a:r>
                  <a:rPr lang="en-US" sz="1100" kern="15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                                                                   </a:t>
                </a:r>
                <a:r>
                  <a:rPr lang="en-US" sz="1000" b="1" kern="15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UNREAD</a:t>
                </a:r>
                <a:endParaRPr lang="en-US" sz="1000" b="1" kern="15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France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should be able to put the subtitles on video, and not only read the transcription below. Also, I can’t </a:t>
                </a:r>
                <a:r>
                  <a:rPr lang="en-US" sz="1100" kern="15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favourite</a:t>
                </a:r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 video and set up a profile picture. I love TED but this app isn’t so good, ...</a:t>
                </a:r>
              </a:p>
            </p:txBody>
          </p:sp>
          <p:pic>
            <p:nvPicPr>
              <p:cNvPr id="191" name="Picture 45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89" name="TextBox 46"/>
            <p:cNvSpPr txBox="1"/>
            <p:nvPr>
              <p:custDataLst>
                <p:custData r:id="rId6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192" name="Group 53"/>
          <p:cNvGrpSpPr/>
          <p:nvPr/>
        </p:nvGrpSpPr>
        <p:grpSpPr>
          <a:xfrm>
            <a:off x="6942076" y="4633611"/>
            <a:ext cx="4152956" cy="1383669"/>
            <a:chOff x="188334" y="1781696"/>
            <a:chExt cx="4152956" cy="1383669"/>
          </a:xfrm>
        </p:grpSpPr>
        <p:grpSp>
          <p:nvGrpSpPr>
            <p:cNvPr id="193" name="Group 54"/>
            <p:cNvGrpSpPr/>
            <p:nvPr/>
          </p:nvGrpSpPr>
          <p:grpSpPr>
            <a:xfrm>
              <a:off x="188334" y="1781696"/>
              <a:ext cx="4152955" cy="877163"/>
              <a:chOff x="190444" y="1656993"/>
              <a:chExt cx="4152955" cy="877163"/>
            </a:xfrm>
          </p:grpSpPr>
          <p:sp>
            <p:nvSpPr>
              <p:cNvPr id="195" name="TextBox 56"/>
              <p:cNvSpPr txBox="1"/>
              <p:nvPr/>
            </p:nvSpPr>
            <p:spPr>
              <a:xfrm>
                <a:off x="190444" y="1656993"/>
                <a:ext cx="4152955" cy="877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with a super mega long title no one is able to read 1…</a:t>
                </a:r>
              </a:p>
              <a:p>
                <a:endPara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France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Meh</a:t>
                </a:r>
              </a:p>
            </p:txBody>
          </p:sp>
          <p:pic>
            <p:nvPicPr>
              <p:cNvPr id="196" name="Picture 57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194" name="TextBox 55"/>
            <p:cNvSpPr txBox="1"/>
            <p:nvPr>
              <p:custDataLst>
                <p:custData r:id="rId5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197" name="Group 59"/>
          <p:cNvGrpSpPr/>
          <p:nvPr/>
        </p:nvGrpSpPr>
        <p:grpSpPr>
          <a:xfrm>
            <a:off x="11648422" y="1710482"/>
            <a:ext cx="4152955" cy="1215717"/>
            <a:chOff x="190444" y="1656993"/>
            <a:chExt cx="4152955" cy="1215717"/>
          </a:xfrm>
        </p:grpSpPr>
        <p:sp>
          <p:nvSpPr>
            <p:cNvPr id="198" name="TextBox 61"/>
            <p:cNvSpPr txBox="1"/>
            <p:nvPr/>
          </p:nvSpPr>
          <p:spPr>
            <a:xfrm>
              <a:off x="190444" y="1656993"/>
              <a:ext cx="4152955" cy="12157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Review 4</a:t>
              </a: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03/10/2016 by Reviewer - France</a:t>
              </a:r>
            </a:p>
            <a:p>
              <a:endParaRPr lang="en-US" sz="900" kern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We should be able to put the subtitles on video, and not only read the transcription below. Also, I can’t </a:t>
              </a:r>
              <a:r>
                <a:rPr lang="en-US" sz="1100" kern="15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favourite</a:t>
              </a:r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 a video and set up a profile picture. I love TED but this app isn’t so good, ...</a:t>
              </a:r>
            </a:p>
          </p:txBody>
        </p:sp>
        <p:pic>
          <p:nvPicPr>
            <p:cNvPr id="199" name="Picture 6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74" y="1862292"/>
              <a:ext cx="695366" cy="162107"/>
            </a:xfrm>
            <a:prstGeom prst="rect">
              <a:avLst/>
            </a:prstGeom>
          </p:spPr>
        </p:pic>
      </p:grpSp>
      <p:grpSp>
        <p:nvGrpSpPr>
          <p:cNvPr id="200" name="Group 48"/>
          <p:cNvGrpSpPr/>
          <p:nvPr/>
        </p:nvGrpSpPr>
        <p:grpSpPr>
          <a:xfrm>
            <a:off x="6942077" y="3178852"/>
            <a:ext cx="4152956" cy="1383669"/>
            <a:chOff x="188334" y="1781696"/>
            <a:chExt cx="4152956" cy="1383669"/>
          </a:xfrm>
        </p:grpSpPr>
        <p:grpSp>
          <p:nvGrpSpPr>
            <p:cNvPr id="201" name="Group 49"/>
            <p:cNvGrpSpPr/>
            <p:nvPr/>
          </p:nvGrpSpPr>
          <p:grpSpPr>
            <a:xfrm>
              <a:off x="188334" y="1781696"/>
              <a:ext cx="4152955" cy="861774"/>
              <a:chOff x="190444" y="1656993"/>
              <a:chExt cx="4152955" cy="861774"/>
            </a:xfrm>
          </p:grpSpPr>
          <p:sp>
            <p:nvSpPr>
              <p:cNvPr id="203" name="TextBox 51"/>
              <p:cNvSpPr txBox="1"/>
              <p:nvPr/>
            </p:nvSpPr>
            <p:spPr>
              <a:xfrm>
                <a:off x="190444" y="1656993"/>
                <a:ext cx="4152955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2</a:t>
                </a:r>
              </a:p>
              <a:p>
                <a:r>
                  <a:rPr lang="en-US" sz="1000" kern="15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                                                                           </a:t>
                </a:r>
                <a:r>
                  <a:rPr lang="en-US" sz="1000" b="1" kern="15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UNREAD</a:t>
                </a:r>
                <a:endParaRPr lang="en-US" sz="1000" b="1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United States of America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Works great!</a:t>
                </a:r>
              </a:p>
            </p:txBody>
          </p:sp>
          <p:pic>
            <p:nvPicPr>
              <p:cNvPr id="204" name="Picture 52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202" name="TextBox 50"/>
            <p:cNvSpPr txBox="1"/>
            <p:nvPr>
              <p:custDataLst>
                <p:custData r:id="rId4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205" name="Group 48"/>
          <p:cNvGrpSpPr/>
          <p:nvPr/>
        </p:nvGrpSpPr>
        <p:grpSpPr>
          <a:xfrm>
            <a:off x="11648422" y="3178852"/>
            <a:ext cx="4152956" cy="1383669"/>
            <a:chOff x="188334" y="1781696"/>
            <a:chExt cx="4152956" cy="1383669"/>
          </a:xfrm>
        </p:grpSpPr>
        <p:grpSp>
          <p:nvGrpSpPr>
            <p:cNvPr id="206" name="Group 49"/>
            <p:cNvGrpSpPr/>
            <p:nvPr/>
          </p:nvGrpSpPr>
          <p:grpSpPr>
            <a:xfrm>
              <a:off x="188334" y="1781696"/>
              <a:ext cx="4152955" cy="877163"/>
              <a:chOff x="190444" y="1656993"/>
              <a:chExt cx="4152955" cy="877163"/>
            </a:xfrm>
          </p:grpSpPr>
          <p:sp>
            <p:nvSpPr>
              <p:cNvPr id="247" name="TextBox 51"/>
              <p:cNvSpPr txBox="1"/>
              <p:nvPr/>
            </p:nvSpPr>
            <p:spPr>
              <a:xfrm>
                <a:off x="190444" y="1656993"/>
                <a:ext cx="4152955" cy="877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2</a:t>
                </a:r>
              </a:p>
              <a:p>
                <a:endPara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United States of America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Works great!</a:t>
                </a:r>
              </a:p>
            </p:txBody>
          </p:sp>
          <p:pic>
            <p:nvPicPr>
              <p:cNvPr id="248" name="Picture 52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229" name="TextBox 50"/>
            <p:cNvSpPr txBox="1"/>
            <p:nvPr>
              <p:custDataLst>
                <p:custData r:id="rId3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251" name="SearchBox"/>
          <p:cNvGrpSpPr/>
          <p:nvPr>
            <p:custDataLst>
              <p:custData r:id="rId1"/>
            </p:custDataLst>
          </p:nvPr>
        </p:nvGrpSpPr>
        <p:grpSpPr>
          <a:xfrm>
            <a:off x="7024006" y="1222416"/>
            <a:ext cx="3644969" cy="310896"/>
            <a:chOff x="4111925" y="3293648"/>
            <a:chExt cx="962996" cy="310896"/>
          </a:xfrm>
        </p:grpSpPr>
        <p:sp>
          <p:nvSpPr>
            <p:cNvPr id="252" name="Content"/>
            <p:cNvSpPr>
              <a:spLocks/>
            </p:cNvSpPr>
            <p:nvPr/>
          </p:nvSpPr>
          <p:spPr>
            <a:xfrm>
              <a:off x="4111925" y="3328416"/>
              <a:ext cx="951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3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783" y="3293648"/>
              <a:ext cx="82138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4" name="TextBox 46"/>
          <p:cNvSpPr txBox="1"/>
          <p:nvPr>
            <p:custDataLst>
              <p:custData r:id="rId2"/>
            </p:custDataLst>
          </p:nvPr>
        </p:nvSpPr>
        <p:spPr>
          <a:xfrm>
            <a:off x="15335538" y="2926199"/>
            <a:ext cx="465840" cy="16795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100" u="sng" dirty="0">
                <a:solidFill>
                  <a:srgbClr val="3176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</a:t>
            </a:r>
          </a:p>
        </p:txBody>
      </p:sp>
      <p:grpSp>
        <p:nvGrpSpPr>
          <p:cNvPr id="261" name="Group 260"/>
          <p:cNvGrpSpPr/>
          <p:nvPr/>
        </p:nvGrpSpPr>
        <p:grpSpPr>
          <a:xfrm>
            <a:off x="15000703" y="1156234"/>
            <a:ext cx="860043" cy="369332"/>
            <a:chOff x="16179226" y="1144005"/>
            <a:chExt cx="860043" cy="369332"/>
          </a:xfrm>
        </p:grpSpPr>
        <p:sp>
          <p:nvSpPr>
            <p:cNvPr id="262" name="TextBox 109"/>
            <p:cNvSpPr txBox="1"/>
            <p:nvPr/>
          </p:nvSpPr>
          <p:spPr>
            <a:xfrm>
              <a:off x="16548617" y="1210095"/>
              <a:ext cx="4906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Sort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3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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3757" y="1"/>
            <a:ext cx="17346614" cy="975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1" y="0"/>
            <a:ext cx="17346614" cy="9252013"/>
            <a:chOff x="-1" y="0"/>
            <a:chExt cx="17346614" cy="9252013"/>
          </a:xfrm>
          <a:solidFill>
            <a:srgbClr val="303E4D"/>
          </a:solidFill>
        </p:grpSpPr>
        <p:sp>
          <p:nvSpPr>
            <p:cNvPr id="24" name="Rectangle 23"/>
            <p:cNvSpPr/>
            <p:nvPr/>
          </p:nvSpPr>
          <p:spPr>
            <a:xfrm>
              <a:off x="-1" y="0"/>
              <a:ext cx="17346614" cy="67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675835"/>
              <a:ext cx="3429000" cy="85761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679576"/>
            <a:ext cx="17349208" cy="8572436"/>
            <a:chOff x="0" y="679576"/>
            <a:chExt cx="17349208" cy="8572436"/>
          </a:xfrm>
          <a:solidFill>
            <a:srgbClr val="4F6D8C"/>
          </a:solidFill>
        </p:grpSpPr>
        <p:sp>
          <p:nvSpPr>
            <p:cNvPr id="55" name="Rectangle 54"/>
            <p:cNvSpPr/>
            <p:nvPr/>
          </p:nvSpPr>
          <p:spPr>
            <a:xfrm>
              <a:off x="3429000" y="682267"/>
              <a:ext cx="3293363" cy="8569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0" y="1419965"/>
              <a:ext cx="3447674" cy="8497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78"/>
            <p:cNvGrpSpPr/>
            <p:nvPr>
              <p:custDataLst>
                <p:custData r:id="rId13"/>
              </p:custDataLst>
            </p:nvPr>
          </p:nvGrpSpPr>
          <p:grpSpPr>
            <a:xfrm>
              <a:off x="3424919" y="679576"/>
              <a:ext cx="13924289" cy="422150"/>
              <a:chOff x="-3957895" y="3224907"/>
              <a:chExt cx="12757061" cy="718019"/>
            </a:xfrm>
            <a:grpFill/>
          </p:grpSpPr>
          <p:grpSp>
            <p:nvGrpSpPr>
              <p:cNvPr id="109" name="Group 79"/>
              <p:cNvGrpSpPr/>
              <p:nvPr/>
            </p:nvGrpSpPr>
            <p:grpSpPr>
              <a:xfrm>
                <a:off x="-3957895" y="3224907"/>
                <a:ext cx="12757061" cy="718019"/>
                <a:chOff x="-978548" y="6079679"/>
                <a:chExt cx="16987887" cy="956146"/>
              </a:xfrm>
              <a:grpFill/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-978548" y="6079679"/>
                  <a:ext cx="16987887" cy="95614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 flipV="1">
                  <a:off x="9527207" y="7002182"/>
                  <a:ext cx="803654" cy="2435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80"/>
              <p:cNvGrpSpPr/>
              <p:nvPr/>
            </p:nvGrpSpPr>
            <p:grpSpPr>
              <a:xfrm>
                <a:off x="3332184" y="3551145"/>
                <a:ext cx="1147436" cy="377240"/>
                <a:chOff x="3332184" y="3551145"/>
                <a:chExt cx="1147436" cy="377240"/>
              </a:xfrm>
              <a:grpFill/>
            </p:grpSpPr>
            <p:sp>
              <p:nvSpPr>
                <p:cNvPr id="111" name="TextBox 88"/>
                <p:cNvSpPr txBox="1"/>
                <p:nvPr/>
              </p:nvSpPr>
              <p:spPr>
                <a:xfrm>
                  <a:off x="3981461" y="3551145"/>
                  <a:ext cx="498159" cy="366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accent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Reviews</a:t>
                  </a:r>
                </a:p>
              </p:txBody>
            </p:sp>
            <p:sp>
              <p:nvSpPr>
                <p:cNvPr id="112" name="TextBox 86"/>
                <p:cNvSpPr txBox="1"/>
                <p:nvPr/>
              </p:nvSpPr>
              <p:spPr>
                <a:xfrm>
                  <a:off x="3332184" y="3561944"/>
                  <a:ext cx="585455" cy="366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Summary</a:t>
                  </a:r>
                </a:p>
              </p:txBody>
            </p:sp>
          </p:grp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2013"/>
            <a:ext cx="17342857" cy="5047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3784" y="51693"/>
            <a:ext cx="2867185" cy="564831"/>
            <a:chOff x="248450" y="467258"/>
            <a:chExt cx="2867185" cy="564831"/>
          </a:xfrm>
        </p:grpSpPr>
        <p:sp>
          <p:nvSpPr>
            <p:cNvPr id="4" name="Title"/>
            <p:cNvSpPr txBox="1"/>
            <p:nvPr/>
          </p:nvSpPr>
          <p:spPr>
            <a:xfrm>
              <a:off x="811158" y="518840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50" y="467258"/>
              <a:ext cx="562708" cy="564831"/>
            </a:xfrm>
            <a:prstGeom prst="rect">
              <a:avLst/>
            </a:prstGeom>
          </p:spPr>
        </p:pic>
      </p:grpSp>
      <p:sp>
        <p:nvSpPr>
          <p:cNvPr id="22" name="Caption"/>
          <p:cNvSpPr txBox="1"/>
          <p:nvPr/>
        </p:nvSpPr>
        <p:spPr>
          <a:xfrm>
            <a:off x="14015048" y="195607"/>
            <a:ext cx="234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Refreshed : 03/13/2016 9:00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424919" y="1100379"/>
            <a:ext cx="3301456" cy="84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482285" y="1135076"/>
            <a:ext cx="3429000" cy="6048760"/>
            <a:chOff x="240173" y="935227"/>
            <a:chExt cx="3429000" cy="6048760"/>
          </a:xfrm>
        </p:grpSpPr>
        <p:grpSp>
          <p:nvGrpSpPr>
            <p:cNvPr id="62" name="Group 61"/>
            <p:cNvGrpSpPr/>
            <p:nvPr/>
          </p:nvGrpSpPr>
          <p:grpSpPr>
            <a:xfrm>
              <a:off x="240173" y="935227"/>
              <a:ext cx="3429000" cy="2520029"/>
              <a:chOff x="246110" y="1373814"/>
              <a:chExt cx="3429000" cy="2520029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46110" y="1373814"/>
                <a:ext cx="3429000" cy="2520029"/>
                <a:chOff x="246110" y="1373814"/>
                <a:chExt cx="3429000" cy="2520029"/>
              </a:xfrm>
            </p:grpSpPr>
            <p:grpSp>
              <p:nvGrpSpPr>
                <p:cNvPr id="82" name="Group 1"/>
                <p:cNvGrpSpPr/>
                <p:nvPr>
                  <p:custDataLst>
                    <p:custData r:id="rId11"/>
                  </p:custDataLst>
                </p:nvPr>
              </p:nvGrpSpPr>
              <p:grpSpPr>
                <a:xfrm>
                  <a:off x="246110" y="1373814"/>
                  <a:ext cx="3429000" cy="2520029"/>
                  <a:chOff x="4368800" y="6550819"/>
                  <a:chExt cx="3429000" cy="2520029"/>
                </a:xfrm>
              </p:grpSpPr>
              <p:grpSp>
                <p:nvGrpSpPr>
                  <p:cNvPr id="84" name="Group 2"/>
                  <p:cNvGrpSpPr/>
                  <p:nvPr>
                    <p:custDataLst>
                      <p:custData r:id="rId12"/>
                    </p:custDataLst>
                  </p:nvPr>
                </p:nvGrpSpPr>
                <p:grpSpPr>
                  <a:xfrm>
                    <a:off x="4368800" y="6550819"/>
                    <a:ext cx="3429000" cy="2520029"/>
                    <a:chOff x="12768668" y="6855619"/>
                    <a:chExt cx="3429000" cy="2520029"/>
                  </a:xfrm>
                </p:grpSpPr>
                <p:grpSp>
                  <p:nvGrpSpPr>
                    <p:cNvPr id="89" name="Group 7"/>
                    <p:cNvGrpSpPr/>
                    <p:nvPr/>
                  </p:nvGrpSpPr>
                  <p:grpSpPr>
                    <a:xfrm>
                      <a:off x="12768668" y="6855619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00" name="Rectangle 99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01" name="Group 19"/>
                      <p:cNvGrpSpPr/>
                      <p:nvPr/>
                    </p:nvGrpSpPr>
                    <p:grpSpPr>
                      <a:xfrm>
                        <a:off x="13578404" y="6897124"/>
                        <a:ext cx="2377510" cy="600164"/>
                        <a:chOff x="12766769" y="6897124"/>
                        <a:chExt cx="2377510" cy="600164"/>
                      </a:xfrm>
                    </p:grpSpPr>
                    <p:sp>
                      <p:nvSpPr>
                        <p:cNvPr id="102" name="TextBox 20"/>
                        <p:cNvSpPr txBox="1"/>
                        <p:nvPr/>
                      </p:nvSpPr>
                      <p:spPr>
                        <a:xfrm>
                          <a:off x="13095738" y="6897124"/>
                          <a:ext cx="2048541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Worldwide</a:t>
                          </a:r>
                        </a:p>
                        <a:p>
                          <a:r>
                            <a:rPr lang="en-US" sz="1100" kern="1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10.000 reviews </a:t>
                          </a:r>
                          <a:r>
                            <a:rPr lang="en-US" sz="1100" b="1" kern="1400" dirty="0" smtClean="0">
                              <a:solidFill>
                                <a:schemeClr val="accent2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(124 unread)</a:t>
                          </a:r>
                          <a:endParaRPr lang="en-US" sz="1100" b="1" kern="1400" dirty="0">
                            <a:solidFill>
                              <a:schemeClr val="accent2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  <a:p>
                          <a:r>
                            <a:rPr lang="en-US" sz="1100" kern="1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(22.346)</a:t>
                          </a:r>
                        </a:p>
                      </p:txBody>
                    </p:sp>
                    <p:sp>
                      <p:nvSpPr>
                        <p:cNvPr id="103" name="Oval 21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0" name="Group 8"/>
                    <p:cNvGrpSpPr/>
                    <p:nvPr/>
                  </p:nvGrpSpPr>
                  <p:grpSpPr>
                    <a:xfrm>
                      <a:off x="12768668" y="7695183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96" name="Rectangle 95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7" name="Group 15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98" name="TextBox 16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France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9.876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reviews </a:t>
                          </a:r>
                          <a:r>
                            <a:rPr lang="en-US" sz="1100" b="1" kern="1400" dirty="0">
                              <a:solidFill>
                                <a:schemeClr val="accent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</a:t>
                          </a:r>
                          <a:r>
                            <a:rPr lang="en-US" sz="1100" b="1" kern="1400" dirty="0" smtClean="0">
                              <a:solidFill>
                                <a:schemeClr val="accent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 unread)</a:t>
                          </a:r>
                          <a:endParaRPr lang="en-US" sz="1100" b="1" kern="1400" dirty="0">
                            <a:solidFill>
                              <a:schemeClr val="accent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9.345</a:t>
                          </a:r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99" name="Oval 17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1" name="Group 9"/>
                    <p:cNvGrpSpPr/>
                    <p:nvPr/>
                  </p:nvGrpSpPr>
                  <p:grpSpPr>
                    <a:xfrm>
                      <a:off x="12768668" y="8534400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3" name="Group 11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94" name="TextBox 12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United States of America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15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(13.001)</a:t>
                          </a:r>
                        </a:p>
                      </p:txBody>
                    </p:sp>
                    <p:sp>
                      <p:nvSpPr>
                        <p:cNvPr id="95" name="Oval 13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85" name="Group 3"/>
                  <p:cNvGrpSpPr/>
                  <p:nvPr/>
                </p:nvGrpSpPr>
                <p:grpSpPr>
                  <a:xfrm>
                    <a:off x="4532422" y="6771175"/>
                    <a:ext cx="203504" cy="1901445"/>
                    <a:chOff x="4532422" y="6771175"/>
                    <a:chExt cx="203504" cy="1901445"/>
                  </a:xfrm>
                </p:grpSpPr>
                <p:sp>
                  <p:nvSpPr>
                    <p:cNvPr id="86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6771175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7610936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8448469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5" y="1854866"/>
                  <a:ext cx="832360" cy="194044"/>
                </a:xfrm>
                <a:prstGeom prst="rect">
                  <a:avLst/>
                </a:prstGeom>
              </p:spPr>
            </p:pic>
          </p:grp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2692399"/>
                <a:ext cx="832360" cy="194044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3529932"/>
                <a:ext cx="832360" cy="194044"/>
              </a:xfrm>
              <a:prstGeom prst="rect">
                <a:avLst/>
              </a:prstGeom>
            </p:spPr>
          </p:pic>
        </p:grpSp>
        <p:sp>
          <p:nvSpPr>
            <p:cNvPr id="63" name="TextBox 12"/>
            <p:cNvSpPr txBox="1"/>
            <p:nvPr/>
          </p:nvSpPr>
          <p:spPr>
            <a:xfrm>
              <a:off x="688721" y="3561405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China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64" name="Oval 13"/>
            <p:cNvSpPr/>
            <p:nvPr/>
          </p:nvSpPr>
          <p:spPr>
            <a:xfrm>
              <a:off x="359751" y="3630716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7"/>
            <p:cNvSpPr>
              <a:spLocks noEditPoints="1"/>
            </p:cNvSpPr>
            <p:nvPr/>
          </p:nvSpPr>
          <p:spPr bwMode="auto">
            <a:xfrm>
              <a:off x="403794" y="3672094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3930562"/>
              <a:ext cx="832360" cy="194044"/>
            </a:xfrm>
            <a:prstGeom prst="rect">
              <a:avLst/>
            </a:prstGeom>
          </p:spPr>
        </p:pic>
        <p:sp>
          <p:nvSpPr>
            <p:cNvPr id="67" name="TextBox 12"/>
            <p:cNvSpPr txBox="1"/>
            <p:nvPr/>
          </p:nvSpPr>
          <p:spPr>
            <a:xfrm>
              <a:off x="688721" y="4465477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4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68" name="Oval 13"/>
            <p:cNvSpPr/>
            <p:nvPr/>
          </p:nvSpPr>
          <p:spPr>
            <a:xfrm>
              <a:off x="359751" y="4534788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403794" y="4576166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4834634"/>
              <a:ext cx="832360" cy="194044"/>
            </a:xfrm>
            <a:prstGeom prst="rect">
              <a:avLst/>
            </a:prstGeom>
          </p:spPr>
        </p:pic>
        <p:sp>
          <p:nvSpPr>
            <p:cNvPr id="71" name="TextBox 12"/>
            <p:cNvSpPr txBox="1"/>
            <p:nvPr/>
          </p:nvSpPr>
          <p:spPr>
            <a:xfrm>
              <a:off x="688721" y="5422604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5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72" name="Oval 13"/>
            <p:cNvSpPr/>
            <p:nvPr/>
          </p:nvSpPr>
          <p:spPr>
            <a:xfrm>
              <a:off x="359751" y="5491915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"/>
            <p:cNvSpPr>
              <a:spLocks noEditPoints="1"/>
            </p:cNvSpPr>
            <p:nvPr/>
          </p:nvSpPr>
          <p:spPr bwMode="auto">
            <a:xfrm>
              <a:off x="403794" y="5533293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5791761"/>
              <a:ext cx="832360" cy="194044"/>
            </a:xfrm>
            <a:prstGeom prst="rect">
              <a:avLst/>
            </a:prstGeom>
          </p:spPr>
        </p:pic>
        <p:sp>
          <p:nvSpPr>
            <p:cNvPr id="75" name="TextBox 12"/>
            <p:cNvSpPr txBox="1"/>
            <p:nvPr/>
          </p:nvSpPr>
          <p:spPr>
            <a:xfrm>
              <a:off x="688721" y="6383823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6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(1)</a:t>
              </a:r>
            </a:p>
          </p:txBody>
        </p:sp>
        <p:sp>
          <p:nvSpPr>
            <p:cNvPr id="76" name="Oval 13"/>
            <p:cNvSpPr/>
            <p:nvPr/>
          </p:nvSpPr>
          <p:spPr>
            <a:xfrm>
              <a:off x="359751" y="6453134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"/>
            <p:cNvSpPr>
              <a:spLocks noEditPoints="1"/>
            </p:cNvSpPr>
            <p:nvPr/>
          </p:nvSpPr>
          <p:spPr bwMode="auto">
            <a:xfrm>
              <a:off x="403794" y="6494512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6752980"/>
              <a:ext cx="832360" cy="194044"/>
            </a:xfrm>
            <a:prstGeom prst="rect">
              <a:avLst/>
            </a:prstGeom>
          </p:spPr>
        </p:pic>
      </p:grpSp>
      <p:grpSp>
        <p:nvGrpSpPr>
          <p:cNvPr id="115" name="Group 114"/>
          <p:cNvGrpSpPr/>
          <p:nvPr/>
        </p:nvGrpSpPr>
        <p:grpSpPr>
          <a:xfrm>
            <a:off x="95201" y="1105010"/>
            <a:ext cx="3434937" cy="5693664"/>
            <a:chOff x="240173" y="1047011"/>
            <a:chExt cx="3434937" cy="5693664"/>
          </a:xfrm>
        </p:grpSpPr>
        <p:sp>
          <p:nvSpPr>
            <p:cNvPr id="116" name="Base"/>
            <p:cNvSpPr txBox="1"/>
            <p:nvPr/>
          </p:nvSpPr>
          <p:spPr>
            <a:xfrm>
              <a:off x="252047" y="1047011"/>
              <a:ext cx="13921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 name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46110" y="1373814"/>
              <a:ext cx="3429000" cy="2520029"/>
              <a:chOff x="246110" y="1373814"/>
              <a:chExt cx="3429000" cy="2520029"/>
            </a:xfrm>
          </p:grpSpPr>
          <p:grpSp>
            <p:nvGrpSpPr>
              <p:cNvPr id="147" name="Group 1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46110" y="1373814"/>
                <a:ext cx="3429000" cy="2520029"/>
                <a:chOff x="4368800" y="6550819"/>
                <a:chExt cx="3429000" cy="2520029"/>
              </a:xfrm>
            </p:grpSpPr>
            <p:grpSp>
              <p:nvGrpSpPr>
                <p:cNvPr id="149" name="Group 2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4368800" y="6550819"/>
                  <a:ext cx="3429000" cy="2520029"/>
                  <a:chOff x="12768668" y="6855619"/>
                  <a:chExt cx="3429000" cy="2520029"/>
                </a:xfrm>
              </p:grpSpPr>
              <p:grpSp>
                <p:nvGrpSpPr>
                  <p:cNvPr id="154" name="Group 7"/>
                  <p:cNvGrpSpPr/>
                  <p:nvPr/>
                </p:nvGrpSpPr>
                <p:grpSpPr>
                  <a:xfrm>
                    <a:off x="12768668" y="6855619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166" name="Group 19"/>
                    <p:cNvGrpSpPr/>
                    <p:nvPr/>
                  </p:nvGrpSpPr>
                  <p:grpSpPr>
                    <a:xfrm>
                      <a:off x="13578404" y="6897124"/>
                      <a:ext cx="3071700" cy="600164"/>
                      <a:chOff x="12766769" y="6897124"/>
                      <a:chExt cx="3071700" cy="600164"/>
                    </a:xfrm>
                  </p:grpSpPr>
                  <p:sp>
                    <p:nvSpPr>
                      <p:cNvPr id="167" name="TextBox 20"/>
                      <p:cNvSpPr txBox="1"/>
                      <p:nvPr/>
                    </p:nvSpPr>
                    <p:spPr>
                      <a:xfrm>
                        <a:off x="13095738" y="6897124"/>
                        <a:ext cx="2742731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1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10.000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reviews </a:t>
                        </a:r>
                        <a:r>
                          <a:rPr lang="en-US" sz="1100" kern="1400" dirty="0" smtClean="0">
                            <a:solidFill>
                              <a:schemeClr val="accent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(</a:t>
                        </a:r>
                        <a:r>
                          <a:rPr lang="en-US" sz="1100" b="1" kern="1400" dirty="0" smtClean="0">
                            <a:solidFill>
                              <a:schemeClr val="accent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124 unread)</a:t>
                        </a:r>
                        <a:endParaRPr lang="en-US" sz="1100" b="1" kern="140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(22.346)</a:t>
                        </a:r>
                      </a:p>
                    </p:txBody>
                  </p:sp>
                  <p:sp>
                    <p:nvSpPr>
                      <p:cNvPr id="168" name="Oval 21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55" name="Group 8"/>
                  <p:cNvGrpSpPr/>
                  <p:nvPr/>
                </p:nvGrpSpPr>
                <p:grpSpPr>
                  <a:xfrm>
                    <a:off x="12768668" y="7695183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162" name="Group 15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163" name="TextBox 16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2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987.654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reviews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1.234.567</a:t>
                        </a:r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164" name="Oval 17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56" name="Group 9"/>
                  <p:cNvGrpSpPr/>
                  <p:nvPr/>
                </p:nvGrpSpPr>
                <p:grpSpPr>
                  <a:xfrm>
                    <a:off x="12768668" y="8534400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158" name="Group 11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159" name="TextBox 12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3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0 review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(12)</a:t>
                        </a:r>
                      </a:p>
                    </p:txBody>
                  </p:sp>
                  <p:sp>
                    <p:nvSpPr>
                      <p:cNvPr id="160" name="Oval 13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0" name="Group 3"/>
                <p:cNvGrpSpPr/>
                <p:nvPr/>
              </p:nvGrpSpPr>
              <p:grpSpPr>
                <a:xfrm>
                  <a:off x="4532422" y="6771175"/>
                  <a:ext cx="203504" cy="1901445"/>
                  <a:chOff x="4532422" y="6771175"/>
                  <a:chExt cx="203504" cy="1901445"/>
                </a:xfrm>
              </p:grpSpPr>
              <p:sp>
                <p:nvSpPr>
                  <p:cNvPr id="151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6771175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2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7610936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3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8448469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5" y="1854866"/>
                <a:ext cx="832360" cy="194044"/>
              </a:xfrm>
              <a:prstGeom prst="rect">
                <a:avLst/>
              </a:prstGeom>
            </p:spPr>
          </p:pic>
        </p:grp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2692399"/>
              <a:ext cx="832360" cy="194044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3529932"/>
              <a:ext cx="832360" cy="194044"/>
            </a:xfrm>
            <a:prstGeom prst="rect">
              <a:avLst/>
            </a:prstGeom>
          </p:spPr>
        </p:pic>
        <p:grpSp>
          <p:nvGrpSpPr>
            <p:cNvPr id="120" name="Group 119"/>
            <p:cNvGrpSpPr/>
            <p:nvPr/>
          </p:nvGrpSpPr>
          <p:grpSpPr>
            <a:xfrm>
              <a:off x="240173" y="3893843"/>
              <a:ext cx="3429000" cy="2846832"/>
              <a:chOff x="246110" y="1047011"/>
              <a:chExt cx="3429000" cy="2846832"/>
            </a:xfrm>
          </p:grpSpPr>
          <p:sp>
            <p:nvSpPr>
              <p:cNvPr id="121" name="Base"/>
              <p:cNvSpPr txBox="1"/>
              <p:nvPr/>
            </p:nvSpPr>
            <p:spPr>
              <a:xfrm>
                <a:off x="252047" y="1047011"/>
                <a:ext cx="106311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Account 2</a:t>
                </a: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246110" y="1373814"/>
                <a:ext cx="3429000" cy="2520029"/>
                <a:chOff x="246110" y="1373814"/>
                <a:chExt cx="3429000" cy="2520029"/>
              </a:xfrm>
            </p:grpSpPr>
            <p:grpSp>
              <p:nvGrpSpPr>
                <p:cNvPr id="125" name="Group 1"/>
                <p:cNvGrpSpPr/>
                <p:nvPr>
                  <p:custDataLst>
                    <p:custData r:id="rId7"/>
                  </p:custDataLst>
                </p:nvPr>
              </p:nvGrpSpPr>
              <p:grpSpPr>
                <a:xfrm>
                  <a:off x="246110" y="1373814"/>
                  <a:ext cx="3429000" cy="2520029"/>
                  <a:chOff x="4368800" y="6550819"/>
                  <a:chExt cx="3429000" cy="2520029"/>
                </a:xfrm>
              </p:grpSpPr>
              <p:grpSp>
                <p:nvGrpSpPr>
                  <p:cNvPr id="127" name="Group 2"/>
                  <p:cNvGrpSpPr/>
                  <p:nvPr>
                    <p:custDataLst>
                      <p:custData r:id="rId8"/>
                    </p:custDataLst>
                  </p:nvPr>
                </p:nvGrpSpPr>
                <p:grpSpPr>
                  <a:xfrm>
                    <a:off x="4368800" y="6550819"/>
                    <a:ext cx="3429000" cy="2520029"/>
                    <a:chOff x="12768668" y="6855619"/>
                    <a:chExt cx="3429000" cy="2520029"/>
                  </a:xfrm>
                </p:grpSpPr>
                <p:grpSp>
                  <p:nvGrpSpPr>
                    <p:cNvPr id="132" name="Group 7"/>
                    <p:cNvGrpSpPr/>
                    <p:nvPr/>
                  </p:nvGrpSpPr>
                  <p:grpSpPr>
                    <a:xfrm>
                      <a:off x="12768668" y="6855619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144" name="Group 19"/>
                      <p:cNvGrpSpPr/>
                      <p:nvPr/>
                    </p:nvGrpSpPr>
                    <p:grpSpPr>
                      <a:xfrm>
                        <a:off x="13578404" y="6897124"/>
                        <a:ext cx="2377510" cy="600164"/>
                        <a:chOff x="12766769" y="6897124"/>
                        <a:chExt cx="2377510" cy="600164"/>
                      </a:xfrm>
                    </p:grpSpPr>
                    <p:sp>
                      <p:nvSpPr>
                        <p:cNvPr id="145" name="TextBox 20"/>
                        <p:cNvSpPr txBox="1"/>
                        <p:nvPr/>
                      </p:nvSpPr>
                      <p:spPr>
                        <a:xfrm>
                          <a:off x="13095738" y="6897124"/>
                          <a:ext cx="2048541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4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9.876 reviews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(12.345)</a:t>
                          </a:r>
                        </a:p>
                      </p:txBody>
                    </p:sp>
                    <p:sp>
                      <p:nvSpPr>
                        <p:cNvPr id="146" name="Oval 21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3" name="Group 8"/>
                    <p:cNvGrpSpPr/>
                    <p:nvPr/>
                  </p:nvGrpSpPr>
                  <p:grpSpPr>
                    <a:xfrm>
                      <a:off x="12768668" y="7695183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140" name="Group 15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141" name="TextBox 16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5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987.654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1.234.567</a:t>
                          </a:r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142" name="Oval 17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4" name="Group 9"/>
                    <p:cNvGrpSpPr/>
                    <p:nvPr/>
                  </p:nvGrpSpPr>
                  <p:grpSpPr>
                    <a:xfrm>
                      <a:off x="12768668" y="8534400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35" name="Rectangle 134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136" name="Group 11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137" name="TextBox 12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6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 review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(12)</a:t>
                          </a:r>
                        </a:p>
                      </p:txBody>
                    </p:sp>
                    <p:sp>
                      <p:nvSpPr>
                        <p:cNvPr id="138" name="Oval 13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8" name="Group 3"/>
                  <p:cNvGrpSpPr/>
                  <p:nvPr/>
                </p:nvGrpSpPr>
                <p:grpSpPr>
                  <a:xfrm>
                    <a:off x="4532422" y="6771175"/>
                    <a:ext cx="203504" cy="1901445"/>
                    <a:chOff x="4532422" y="6771175"/>
                    <a:chExt cx="203504" cy="1901445"/>
                  </a:xfrm>
                </p:grpSpPr>
                <p:sp>
                  <p:nvSpPr>
                    <p:cNvPr id="129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6771175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30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7610936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31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8448469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5" y="1854866"/>
                  <a:ext cx="832360" cy="194044"/>
                </a:xfrm>
                <a:prstGeom prst="rect">
                  <a:avLst/>
                </a:prstGeom>
              </p:spPr>
            </p:pic>
          </p:grpSp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2692399"/>
                <a:ext cx="832360" cy="194044"/>
              </a:xfrm>
              <a:prstGeom prst="rect">
                <a:avLst/>
              </a:prstGeom>
            </p:spPr>
          </p:pic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3529932"/>
                <a:ext cx="832360" cy="194044"/>
              </a:xfrm>
              <a:prstGeom prst="rect">
                <a:avLst/>
              </a:prstGeom>
            </p:spPr>
          </p:pic>
        </p:grpSp>
      </p:grpSp>
      <p:sp>
        <p:nvSpPr>
          <p:cNvPr id="169" name="Body"/>
          <p:cNvSpPr txBox="1"/>
          <p:nvPr/>
        </p:nvSpPr>
        <p:spPr>
          <a:xfrm>
            <a:off x="3430757" y="736676"/>
            <a:ext cx="718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Reviews</a:t>
            </a:r>
            <a:endParaRPr lang="en-US" sz="1100" dirty="0" smtClean="0">
              <a:solidFill>
                <a:schemeClr val="bg1"/>
              </a:solidFill>
              <a:latin typeface="Segoe MDL2 Assets" panose="050A0102010101010101" pitchFamily="18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7656" y="703616"/>
            <a:ext cx="4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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2954390" y="702171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16313033" y="105138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MDL2 Assets" panose="050A0102010101010101" pitchFamily="18" charset="0"/>
              </a:rPr>
              <a:t>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4019320" y="716262"/>
            <a:ext cx="369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</a:t>
            </a:r>
            <a:endParaRPr lang="fr-FR" sz="14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6317797" y="683297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76" name="ZoneTexte 182"/>
          <p:cNvSpPr txBox="1"/>
          <p:nvPr/>
        </p:nvSpPr>
        <p:spPr>
          <a:xfrm>
            <a:off x="16801471" y="98382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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78" name="ZoneTexte 182"/>
          <p:cNvSpPr txBox="1"/>
          <p:nvPr/>
        </p:nvSpPr>
        <p:spPr>
          <a:xfrm>
            <a:off x="12180711" y="678425"/>
            <a:ext cx="426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Segoe MDL2 Assets" panose="050A0102010101010101" pitchFamily="18" charset="0"/>
              </a:rPr>
              <a:t></a:t>
            </a:r>
            <a:endParaRPr lang="fr-FR" sz="1050" dirty="0">
              <a:solidFill>
                <a:schemeClr val="accent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9" name="ZoneTexte 182"/>
          <p:cNvSpPr txBox="1"/>
          <p:nvPr/>
        </p:nvSpPr>
        <p:spPr>
          <a:xfrm>
            <a:off x="11513961" y="678425"/>
            <a:ext cx="426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</a:t>
            </a:r>
            <a:endParaRPr lang="fr-FR" sz="105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79226" y="1144005"/>
            <a:ext cx="860043" cy="369332"/>
            <a:chOff x="16179226" y="1144005"/>
            <a:chExt cx="860043" cy="369332"/>
          </a:xfrm>
        </p:grpSpPr>
        <p:sp>
          <p:nvSpPr>
            <p:cNvPr id="249" name="TextBox 109"/>
            <p:cNvSpPr txBox="1"/>
            <p:nvPr/>
          </p:nvSpPr>
          <p:spPr>
            <a:xfrm>
              <a:off x="16548617" y="1210095"/>
              <a:ext cx="4906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Filter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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  <p:grpSp>
        <p:nvGrpSpPr>
          <p:cNvPr id="177" name="Group 2"/>
          <p:cNvGrpSpPr/>
          <p:nvPr/>
        </p:nvGrpSpPr>
        <p:grpSpPr>
          <a:xfrm>
            <a:off x="6945333" y="1710482"/>
            <a:ext cx="4152956" cy="1383669"/>
            <a:chOff x="188334" y="1781696"/>
            <a:chExt cx="4152956" cy="1383669"/>
          </a:xfrm>
        </p:grpSpPr>
        <p:grpSp>
          <p:nvGrpSpPr>
            <p:cNvPr id="188" name="Group 43"/>
            <p:cNvGrpSpPr/>
            <p:nvPr/>
          </p:nvGrpSpPr>
          <p:grpSpPr>
            <a:xfrm>
              <a:off x="188334" y="1781696"/>
              <a:ext cx="4152955" cy="1215717"/>
              <a:chOff x="190444" y="1656993"/>
              <a:chExt cx="4152955" cy="1215717"/>
            </a:xfrm>
          </p:grpSpPr>
          <p:sp>
            <p:nvSpPr>
              <p:cNvPr id="190" name="TextBox 44"/>
              <p:cNvSpPr txBox="1"/>
              <p:nvPr/>
            </p:nvSpPr>
            <p:spPr>
              <a:xfrm>
                <a:off x="190444" y="1656993"/>
                <a:ext cx="4152955" cy="1215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with a super mega long title no one is able to read 1…</a:t>
                </a:r>
              </a:p>
              <a:p>
                <a:r>
                  <a:rPr lang="en-US" sz="1100" kern="15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                                                                   </a:t>
                </a:r>
                <a:r>
                  <a:rPr lang="en-US" sz="1000" b="1" kern="15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UNREAD</a:t>
                </a:r>
                <a:endParaRPr lang="en-US" sz="1000" b="1" kern="15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France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should be able to put the subtitles on video, and not only read the transcription below. Also, I can’t </a:t>
                </a:r>
                <a:r>
                  <a:rPr lang="en-US" sz="1100" kern="15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favourite</a:t>
                </a:r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 video and set up a profile picture. I love TED but this app isn’t so good, ...</a:t>
                </a:r>
              </a:p>
            </p:txBody>
          </p:sp>
          <p:pic>
            <p:nvPicPr>
              <p:cNvPr id="191" name="Picture 45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89" name="TextBox 46"/>
            <p:cNvSpPr txBox="1"/>
            <p:nvPr>
              <p:custDataLst>
                <p:custData r:id="rId6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192" name="Group 53"/>
          <p:cNvGrpSpPr/>
          <p:nvPr/>
        </p:nvGrpSpPr>
        <p:grpSpPr>
          <a:xfrm>
            <a:off x="6942076" y="4633611"/>
            <a:ext cx="4152956" cy="1383669"/>
            <a:chOff x="188334" y="1781696"/>
            <a:chExt cx="4152956" cy="1383669"/>
          </a:xfrm>
        </p:grpSpPr>
        <p:grpSp>
          <p:nvGrpSpPr>
            <p:cNvPr id="193" name="Group 54"/>
            <p:cNvGrpSpPr/>
            <p:nvPr/>
          </p:nvGrpSpPr>
          <p:grpSpPr>
            <a:xfrm>
              <a:off x="188334" y="1781696"/>
              <a:ext cx="4152955" cy="877163"/>
              <a:chOff x="190444" y="1656993"/>
              <a:chExt cx="4152955" cy="877163"/>
            </a:xfrm>
          </p:grpSpPr>
          <p:sp>
            <p:nvSpPr>
              <p:cNvPr id="195" name="TextBox 56"/>
              <p:cNvSpPr txBox="1"/>
              <p:nvPr/>
            </p:nvSpPr>
            <p:spPr>
              <a:xfrm>
                <a:off x="190444" y="1656993"/>
                <a:ext cx="4152955" cy="877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with a super mega long title no one is able to read 1…</a:t>
                </a:r>
              </a:p>
              <a:p>
                <a:endPara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France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Meh</a:t>
                </a:r>
              </a:p>
            </p:txBody>
          </p:sp>
          <p:pic>
            <p:nvPicPr>
              <p:cNvPr id="196" name="Picture 57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194" name="TextBox 55"/>
            <p:cNvSpPr txBox="1"/>
            <p:nvPr>
              <p:custDataLst>
                <p:custData r:id="rId5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197" name="Group 59"/>
          <p:cNvGrpSpPr/>
          <p:nvPr/>
        </p:nvGrpSpPr>
        <p:grpSpPr>
          <a:xfrm>
            <a:off x="11648422" y="1710482"/>
            <a:ext cx="4152955" cy="1215717"/>
            <a:chOff x="190444" y="1656993"/>
            <a:chExt cx="4152955" cy="1215717"/>
          </a:xfrm>
        </p:grpSpPr>
        <p:sp>
          <p:nvSpPr>
            <p:cNvPr id="198" name="TextBox 61"/>
            <p:cNvSpPr txBox="1"/>
            <p:nvPr/>
          </p:nvSpPr>
          <p:spPr>
            <a:xfrm>
              <a:off x="190444" y="1656993"/>
              <a:ext cx="4152955" cy="12157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Review 4</a:t>
              </a: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03/10/2016 by Reviewer - France</a:t>
              </a:r>
            </a:p>
            <a:p>
              <a:endParaRPr lang="en-US" sz="900" kern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We should be able to put the subtitles on video, and not only read the transcription below. Also, I can’t </a:t>
              </a:r>
              <a:r>
                <a:rPr lang="en-US" sz="1100" kern="15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favourite</a:t>
              </a:r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 a video and set up a profile picture. I love TED but this app isn’t so good, ...</a:t>
              </a:r>
            </a:p>
          </p:txBody>
        </p:sp>
        <p:pic>
          <p:nvPicPr>
            <p:cNvPr id="199" name="Picture 6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74" y="1862292"/>
              <a:ext cx="695366" cy="162107"/>
            </a:xfrm>
            <a:prstGeom prst="rect">
              <a:avLst/>
            </a:prstGeom>
          </p:spPr>
        </p:pic>
      </p:grpSp>
      <p:grpSp>
        <p:nvGrpSpPr>
          <p:cNvPr id="200" name="Group 48"/>
          <p:cNvGrpSpPr/>
          <p:nvPr/>
        </p:nvGrpSpPr>
        <p:grpSpPr>
          <a:xfrm>
            <a:off x="6942077" y="3178852"/>
            <a:ext cx="4152956" cy="1383669"/>
            <a:chOff x="188334" y="1781696"/>
            <a:chExt cx="4152956" cy="1383669"/>
          </a:xfrm>
        </p:grpSpPr>
        <p:grpSp>
          <p:nvGrpSpPr>
            <p:cNvPr id="201" name="Group 49"/>
            <p:cNvGrpSpPr/>
            <p:nvPr/>
          </p:nvGrpSpPr>
          <p:grpSpPr>
            <a:xfrm>
              <a:off x="188334" y="1781696"/>
              <a:ext cx="4152955" cy="861774"/>
              <a:chOff x="190444" y="1656993"/>
              <a:chExt cx="4152955" cy="861774"/>
            </a:xfrm>
          </p:grpSpPr>
          <p:sp>
            <p:nvSpPr>
              <p:cNvPr id="203" name="TextBox 51"/>
              <p:cNvSpPr txBox="1"/>
              <p:nvPr/>
            </p:nvSpPr>
            <p:spPr>
              <a:xfrm>
                <a:off x="190444" y="1656993"/>
                <a:ext cx="4152955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2</a:t>
                </a:r>
              </a:p>
              <a:p>
                <a:r>
                  <a:rPr lang="en-US" sz="1000" kern="15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                                                                           </a:t>
                </a:r>
                <a:r>
                  <a:rPr lang="en-US" sz="1000" b="1" kern="15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UNREAD</a:t>
                </a:r>
                <a:endParaRPr lang="en-US" sz="1000" b="1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United States of America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Works great!</a:t>
                </a:r>
              </a:p>
            </p:txBody>
          </p:sp>
          <p:pic>
            <p:nvPicPr>
              <p:cNvPr id="204" name="Picture 52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202" name="TextBox 50"/>
            <p:cNvSpPr txBox="1"/>
            <p:nvPr>
              <p:custDataLst>
                <p:custData r:id="rId4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205" name="Group 48"/>
          <p:cNvGrpSpPr/>
          <p:nvPr/>
        </p:nvGrpSpPr>
        <p:grpSpPr>
          <a:xfrm>
            <a:off x="11648422" y="3178852"/>
            <a:ext cx="4152956" cy="1383669"/>
            <a:chOff x="188334" y="1781696"/>
            <a:chExt cx="4152956" cy="1383669"/>
          </a:xfrm>
        </p:grpSpPr>
        <p:grpSp>
          <p:nvGrpSpPr>
            <p:cNvPr id="206" name="Group 49"/>
            <p:cNvGrpSpPr/>
            <p:nvPr/>
          </p:nvGrpSpPr>
          <p:grpSpPr>
            <a:xfrm>
              <a:off x="188334" y="1781696"/>
              <a:ext cx="4152955" cy="877163"/>
              <a:chOff x="190444" y="1656993"/>
              <a:chExt cx="4152955" cy="877163"/>
            </a:xfrm>
          </p:grpSpPr>
          <p:sp>
            <p:nvSpPr>
              <p:cNvPr id="247" name="TextBox 51"/>
              <p:cNvSpPr txBox="1"/>
              <p:nvPr/>
            </p:nvSpPr>
            <p:spPr>
              <a:xfrm>
                <a:off x="190444" y="1656993"/>
                <a:ext cx="4152955" cy="877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2</a:t>
                </a:r>
              </a:p>
              <a:p>
                <a:endPara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United States of America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Works great!</a:t>
                </a:r>
              </a:p>
            </p:txBody>
          </p:sp>
          <p:pic>
            <p:nvPicPr>
              <p:cNvPr id="248" name="Picture 52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229" name="TextBox 50"/>
            <p:cNvSpPr txBox="1"/>
            <p:nvPr>
              <p:custDataLst>
                <p:custData r:id="rId3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251" name="SearchBox"/>
          <p:cNvGrpSpPr/>
          <p:nvPr>
            <p:custDataLst>
              <p:custData r:id="rId1"/>
            </p:custDataLst>
          </p:nvPr>
        </p:nvGrpSpPr>
        <p:grpSpPr>
          <a:xfrm>
            <a:off x="7024006" y="1222416"/>
            <a:ext cx="3644969" cy="310896"/>
            <a:chOff x="4111925" y="3293648"/>
            <a:chExt cx="962996" cy="310896"/>
          </a:xfrm>
        </p:grpSpPr>
        <p:sp>
          <p:nvSpPr>
            <p:cNvPr id="252" name="Content"/>
            <p:cNvSpPr>
              <a:spLocks/>
            </p:cNvSpPr>
            <p:nvPr/>
          </p:nvSpPr>
          <p:spPr>
            <a:xfrm>
              <a:off x="4111925" y="3328416"/>
              <a:ext cx="951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3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783" y="3293648"/>
              <a:ext cx="82138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4" name="TextBox 46"/>
          <p:cNvSpPr txBox="1"/>
          <p:nvPr>
            <p:custDataLst>
              <p:custData r:id="rId2"/>
            </p:custDataLst>
          </p:nvPr>
        </p:nvSpPr>
        <p:spPr>
          <a:xfrm>
            <a:off x="15335538" y="2926199"/>
            <a:ext cx="465840" cy="16795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100" u="sng" dirty="0">
                <a:solidFill>
                  <a:srgbClr val="3176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</a:t>
            </a:r>
          </a:p>
        </p:txBody>
      </p:sp>
      <p:grpSp>
        <p:nvGrpSpPr>
          <p:cNvPr id="261" name="Group 260"/>
          <p:cNvGrpSpPr/>
          <p:nvPr/>
        </p:nvGrpSpPr>
        <p:grpSpPr>
          <a:xfrm>
            <a:off x="15000703" y="1156234"/>
            <a:ext cx="860043" cy="369332"/>
            <a:chOff x="16179226" y="1144005"/>
            <a:chExt cx="860043" cy="369332"/>
          </a:xfrm>
        </p:grpSpPr>
        <p:sp>
          <p:nvSpPr>
            <p:cNvPr id="262" name="TextBox 109"/>
            <p:cNvSpPr txBox="1"/>
            <p:nvPr/>
          </p:nvSpPr>
          <p:spPr>
            <a:xfrm>
              <a:off x="16548617" y="1210095"/>
              <a:ext cx="4906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Sort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3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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6948698" y="1709187"/>
            <a:ext cx="4152955" cy="2062103"/>
            <a:chOff x="190444" y="1656993"/>
            <a:chExt cx="4152955" cy="2062103"/>
          </a:xfrm>
          <a:solidFill>
            <a:schemeClr val="bg1"/>
          </a:solidFill>
        </p:grpSpPr>
        <p:sp>
          <p:nvSpPr>
            <p:cNvPr id="171" name="TextBox 170"/>
            <p:cNvSpPr txBox="1"/>
            <p:nvPr/>
          </p:nvSpPr>
          <p:spPr>
            <a:xfrm>
              <a:off x="190444" y="1656993"/>
              <a:ext cx="4152955" cy="2062103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Review with a super mega long title no one is able to read except in full detail view</a:t>
              </a: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03/10/2016 by Reviewer - France</a:t>
              </a:r>
            </a:p>
            <a:p>
              <a:endParaRPr lang="en-US" sz="900" kern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We should be able to put the subtitles on video, and not only read the transcription below. Also, I can’t </a:t>
              </a:r>
              <a:r>
                <a:rPr lang="en-US" sz="1100" kern="15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favourite</a:t>
              </a:r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 a video and set up a profile picture. I love TED but this app isn’t so good, the design is great for Win10 UI but it needs a decent update</a:t>
              </a: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121" y="2039572"/>
              <a:ext cx="695366" cy="162107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07" name="Group 206"/>
          <p:cNvGrpSpPr/>
          <p:nvPr/>
        </p:nvGrpSpPr>
        <p:grpSpPr>
          <a:xfrm>
            <a:off x="7069334" y="3280538"/>
            <a:ext cx="1145749" cy="369332"/>
            <a:chOff x="16179226" y="1144005"/>
            <a:chExt cx="1145749" cy="369332"/>
          </a:xfrm>
        </p:grpSpPr>
        <p:sp>
          <p:nvSpPr>
            <p:cNvPr id="208" name="TextBox 109"/>
            <p:cNvSpPr txBox="1"/>
            <p:nvPr/>
          </p:nvSpPr>
          <p:spPr>
            <a:xfrm>
              <a:off x="16548616" y="1210095"/>
              <a:ext cx="776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Translate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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8404454" y="3282828"/>
            <a:ext cx="922781" cy="369332"/>
            <a:chOff x="16179226" y="1144005"/>
            <a:chExt cx="922781" cy="369332"/>
          </a:xfrm>
        </p:grpSpPr>
        <p:sp>
          <p:nvSpPr>
            <p:cNvPr id="211" name="TextBox 109"/>
            <p:cNvSpPr txBox="1"/>
            <p:nvPr/>
          </p:nvSpPr>
          <p:spPr>
            <a:xfrm>
              <a:off x="16548617" y="1210095"/>
              <a:ext cx="5533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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3757" y="1"/>
            <a:ext cx="17346614" cy="975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424919" y="678425"/>
            <a:ext cx="13924289" cy="423301"/>
            <a:chOff x="3424919" y="678425"/>
            <a:chExt cx="13924289" cy="423301"/>
          </a:xfrm>
        </p:grpSpPr>
        <p:grpSp>
          <p:nvGrpSpPr>
            <p:cNvPr id="106" name="Group 78"/>
            <p:cNvGrpSpPr/>
            <p:nvPr>
              <p:custDataLst>
                <p:custData r:id="rId18"/>
              </p:custDataLst>
            </p:nvPr>
          </p:nvGrpSpPr>
          <p:grpSpPr>
            <a:xfrm>
              <a:off x="3424919" y="679576"/>
              <a:ext cx="13924289" cy="422150"/>
              <a:chOff x="-3957895" y="3224907"/>
              <a:chExt cx="12757061" cy="718019"/>
            </a:xfrm>
            <a:solidFill>
              <a:srgbClr val="4F6D8C"/>
            </a:solidFill>
          </p:grpSpPr>
          <p:grpSp>
            <p:nvGrpSpPr>
              <p:cNvPr id="109" name="Group 79"/>
              <p:cNvGrpSpPr/>
              <p:nvPr/>
            </p:nvGrpSpPr>
            <p:grpSpPr>
              <a:xfrm>
                <a:off x="-3957895" y="3224907"/>
                <a:ext cx="12757061" cy="718019"/>
                <a:chOff x="-978548" y="6079679"/>
                <a:chExt cx="16987887" cy="956146"/>
              </a:xfrm>
              <a:grpFill/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-978548" y="6079679"/>
                  <a:ext cx="16987887" cy="95614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 flipV="1">
                  <a:off x="9527207" y="7002182"/>
                  <a:ext cx="803654" cy="2435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80"/>
              <p:cNvGrpSpPr/>
              <p:nvPr/>
            </p:nvGrpSpPr>
            <p:grpSpPr>
              <a:xfrm>
                <a:off x="3332184" y="3551145"/>
                <a:ext cx="1147436" cy="377240"/>
                <a:chOff x="3332184" y="3551145"/>
                <a:chExt cx="1147436" cy="377240"/>
              </a:xfrm>
              <a:grpFill/>
            </p:grpSpPr>
            <p:sp>
              <p:nvSpPr>
                <p:cNvPr id="111" name="TextBox 88"/>
                <p:cNvSpPr txBox="1"/>
                <p:nvPr/>
              </p:nvSpPr>
              <p:spPr>
                <a:xfrm>
                  <a:off x="3981461" y="3551145"/>
                  <a:ext cx="498159" cy="366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accent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Reviews</a:t>
                  </a:r>
                </a:p>
              </p:txBody>
            </p:sp>
            <p:sp>
              <p:nvSpPr>
                <p:cNvPr id="112" name="TextBox 86"/>
                <p:cNvSpPr txBox="1"/>
                <p:nvPr/>
              </p:nvSpPr>
              <p:spPr>
                <a:xfrm>
                  <a:off x="3332184" y="3561944"/>
                  <a:ext cx="585455" cy="366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Summary</a:t>
                  </a:r>
                </a:p>
              </p:txBody>
            </p:sp>
          </p:grpSp>
        </p:grpSp>
        <p:sp>
          <p:nvSpPr>
            <p:cNvPr id="178" name="ZoneTexte 182"/>
            <p:cNvSpPr txBox="1"/>
            <p:nvPr/>
          </p:nvSpPr>
          <p:spPr>
            <a:xfrm>
              <a:off x="1218071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  <a:latin typeface="Segoe MDL2 Assets" panose="050A0102010101010101" pitchFamily="18" charset="0"/>
                </a:rPr>
                <a:t></a:t>
              </a:r>
              <a:endParaRPr lang="fr-FR" sz="1050" dirty="0">
                <a:solidFill>
                  <a:schemeClr val="accent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9" name="ZoneTexte 182"/>
            <p:cNvSpPr txBox="1"/>
            <p:nvPr/>
          </p:nvSpPr>
          <p:spPr>
            <a:xfrm>
              <a:off x="1151396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</a:t>
              </a:r>
              <a:endParaRPr lang="fr-FR" sz="105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1" y="0"/>
            <a:ext cx="17346614" cy="9252013"/>
            <a:chOff x="-1" y="0"/>
            <a:chExt cx="17346614" cy="9252013"/>
          </a:xfrm>
          <a:solidFill>
            <a:srgbClr val="303E4D"/>
          </a:solidFill>
        </p:grpSpPr>
        <p:sp>
          <p:nvSpPr>
            <p:cNvPr id="24" name="Rectangle 23"/>
            <p:cNvSpPr/>
            <p:nvPr/>
          </p:nvSpPr>
          <p:spPr>
            <a:xfrm>
              <a:off x="-1" y="0"/>
              <a:ext cx="17346614" cy="67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675835"/>
              <a:ext cx="3429000" cy="85761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3429000" y="682267"/>
            <a:ext cx="3293363" cy="8569745"/>
          </a:xfrm>
          <a:prstGeom prst="rect">
            <a:avLst/>
          </a:prstGeom>
          <a:solidFill>
            <a:srgbClr val="4F6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1419965"/>
            <a:ext cx="3447674" cy="849763"/>
          </a:xfrm>
          <a:prstGeom prst="rect">
            <a:avLst/>
          </a:prstGeom>
          <a:solidFill>
            <a:srgbClr val="4F6D8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2013"/>
            <a:ext cx="17342857" cy="5047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3784" y="51693"/>
            <a:ext cx="2867185" cy="564831"/>
            <a:chOff x="248450" y="467258"/>
            <a:chExt cx="2867185" cy="564831"/>
          </a:xfrm>
        </p:grpSpPr>
        <p:sp>
          <p:nvSpPr>
            <p:cNvPr id="4" name="Title"/>
            <p:cNvSpPr txBox="1"/>
            <p:nvPr/>
          </p:nvSpPr>
          <p:spPr>
            <a:xfrm>
              <a:off x="811158" y="518840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50" y="467258"/>
              <a:ext cx="562708" cy="564831"/>
            </a:xfrm>
            <a:prstGeom prst="rect">
              <a:avLst/>
            </a:prstGeom>
          </p:spPr>
        </p:pic>
      </p:grpSp>
      <p:sp>
        <p:nvSpPr>
          <p:cNvPr id="22" name="Caption"/>
          <p:cNvSpPr txBox="1"/>
          <p:nvPr/>
        </p:nvSpPr>
        <p:spPr>
          <a:xfrm>
            <a:off x="14015048" y="195607"/>
            <a:ext cx="234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Refreshed : 03/13/2016 9:00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424919" y="1100379"/>
            <a:ext cx="3301456" cy="84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482285" y="1135076"/>
            <a:ext cx="3429000" cy="6048760"/>
            <a:chOff x="240173" y="935227"/>
            <a:chExt cx="3429000" cy="6048760"/>
          </a:xfrm>
        </p:grpSpPr>
        <p:grpSp>
          <p:nvGrpSpPr>
            <p:cNvPr id="62" name="Group 61"/>
            <p:cNvGrpSpPr/>
            <p:nvPr/>
          </p:nvGrpSpPr>
          <p:grpSpPr>
            <a:xfrm>
              <a:off x="240173" y="935227"/>
              <a:ext cx="3429000" cy="2520029"/>
              <a:chOff x="246110" y="1373814"/>
              <a:chExt cx="3429000" cy="2520029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46110" y="1373814"/>
                <a:ext cx="3429000" cy="2520029"/>
                <a:chOff x="246110" y="1373814"/>
                <a:chExt cx="3429000" cy="2520029"/>
              </a:xfrm>
            </p:grpSpPr>
            <p:grpSp>
              <p:nvGrpSpPr>
                <p:cNvPr id="82" name="Group 1"/>
                <p:cNvGrpSpPr/>
                <p:nvPr>
                  <p:custDataLst>
                    <p:custData r:id="rId16"/>
                  </p:custDataLst>
                </p:nvPr>
              </p:nvGrpSpPr>
              <p:grpSpPr>
                <a:xfrm>
                  <a:off x="246110" y="1373814"/>
                  <a:ext cx="3429000" cy="2520029"/>
                  <a:chOff x="4368800" y="6550819"/>
                  <a:chExt cx="3429000" cy="2520029"/>
                </a:xfrm>
              </p:grpSpPr>
              <p:grpSp>
                <p:nvGrpSpPr>
                  <p:cNvPr id="84" name="Group 2"/>
                  <p:cNvGrpSpPr/>
                  <p:nvPr>
                    <p:custDataLst>
                      <p:custData r:id="rId17"/>
                    </p:custDataLst>
                  </p:nvPr>
                </p:nvGrpSpPr>
                <p:grpSpPr>
                  <a:xfrm>
                    <a:off x="4368800" y="6550819"/>
                    <a:ext cx="3429000" cy="2520029"/>
                    <a:chOff x="12768668" y="6855619"/>
                    <a:chExt cx="3429000" cy="2520029"/>
                  </a:xfrm>
                </p:grpSpPr>
                <p:grpSp>
                  <p:nvGrpSpPr>
                    <p:cNvPr id="89" name="Group 7"/>
                    <p:cNvGrpSpPr/>
                    <p:nvPr/>
                  </p:nvGrpSpPr>
                  <p:grpSpPr>
                    <a:xfrm>
                      <a:off x="12768668" y="6855619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00" name="Rectangle 99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01" name="Group 19"/>
                      <p:cNvGrpSpPr/>
                      <p:nvPr/>
                    </p:nvGrpSpPr>
                    <p:grpSpPr>
                      <a:xfrm>
                        <a:off x="13578404" y="6897124"/>
                        <a:ext cx="2377510" cy="600164"/>
                        <a:chOff x="12766769" y="6897124"/>
                        <a:chExt cx="2377510" cy="600164"/>
                      </a:xfrm>
                    </p:grpSpPr>
                    <p:sp>
                      <p:nvSpPr>
                        <p:cNvPr id="102" name="TextBox 20"/>
                        <p:cNvSpPr txBox="1"/>
                        <p:nvPr/>
                      </p:nvSpPr>
                      <p:spPr>
                        <a:xfrm>
                          <a:off x="13095738" y="6897124"/>
                          <a:ext cx="2048541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Worldwide</a:t>
                          </a:r>
                        </a:p>
                        <a:p>
                          <a:r>
                            <a:rPr lang="en-US" sz="1100" kern="1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10.000 reviews </a:t>
                          </a:r>
                          <a:r>
                            <a:rPr lang="en-US" sz="1100" b="1" kern="1400" dirty="0" smtClean="0">
                              <a:solidFill>
                                <a:schemeClr val="accent2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(124 unread)</a:t>
                          </a:r>
                          <a:endParaRPr lang="en-US" sz="1100" b="1" kern="1400" dirty="0">
                            <a:solidFill>
                              <a:schemeClr val="accent2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  <a:p>
                          <a:r>
                            <a:rPr lang="en-US" sz="1100" kern="1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(22.346)</a:t>
                          </a:r>
                        </a:p>
                      </p:txBody>
                    </p:sp>
                    <p:sp>
                      <p:nvSpPr>
                        <p:cNvPr id="103" name="Oval 21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0" name="Group 8"/>
                    <p:cNvGrpSpPr/>
                    <p:nvPr/>
                  </p:nvGrpSpPr>
                  <p:grpSpPr>
                    <a:xfrm>
                      <a:off x="12768668" y="7695183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96" name="Rectangle 95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7" name="Group 15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98" name="TextBox 16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France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9.876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reviews </a:t>
                          </a:r>
                          <a:r>
                            <a:rPr lang="en-US" sz="1100" b="1" kern="1400" dirty="0">
                              <a:solidFill>
                                <a:schemeClr val="accent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</a:t>
                          </a:r>
                          <a:r>
                            <a:rPr lang="en-US" sz="1100" b="1" kern="1400" dirty="0" smtClean="0">
                              <a:solidFill>
                                <a:schemeClr val="accent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 unread)</a:t>
                          </a:r>
                          <a:endParaRPr lang="en-US" sz="1100" b="1" kern="1400" dirty="0">
                            <a:solidFill>
                              <a:schemeClr val="accent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9.345</a:t>
                          </a:r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99" name="Oval 17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1" name="Group 9"/>
                    <p:cNvGrpSpPr/>
                    <p:nvPr/>
                  </p:nvGrpSpPr>
                  <p:grpSpPr>
                    <a:xfrm>
                      <a:off x="12768668" y="8534400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3" name="Group 11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94" name="TextBox 12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United States of America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15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(13.001)</a:t>
                          </a:r>
                        </a:p>
                      </p:txBody>
                    </p:sp>
                    <p:sp>
                      <p:nvSpPr>
                        <p:cNvPr id="95" name="Oval 13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85" name="Group 3"/>
                  <p:cNvGrpSpPr/>
                  <p:nvPr/>
                </p:nvGrpSpPr>
                <p:grpSpPr>
                  <a:xfrm>
                    <a:off x="4532422" y="6771175"/>
                    <a:ext cx="203504" cy="1901445"/>
                    <a:chOff x="4532422" y="6771175"/>
                    <a:chExt cx="203504" cy="1901445"/>
                  </a:xfrm>
                </p:grpSpPr>
                <p:sp>
                  <p:nvSpPr>
                    <p:cNvPr id="86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6771175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7610936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8448469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5" y="1854866"/>
                  <a:ext cx="832360" cy="194044"/>
                </a:xfrm>
                <a:prstGeom prst="rect">
                  <a:avLst/>
                </a:prstGeom>
              </p:spPr>
            </p:pic>
          </p:grp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2692399"/>
                <a:ext cx="832360" cy="194044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3529932"/>
                <a:ext cx="832360" cy="194044"/>
              </a:xfrm>
              <a:prstGeom prst="rect">
                <a:avLst/>
              </a:prstGeom>
            </p:spPr>
          </p:pic>
        </p:grpSp>
        <p:sp>
          <p:nvSpPr>
            <p:cNvPr id="63" name="TextBox 12"/>
            <p:cNvSpPr txBox="1"/>
            <p:nvPr/>
          </p:nvSpPr>
          <p:spPr>
            <a:xfrm>
              <a:off x="688721" y="3561405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China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64" name="Oval 13"/>
            <p:cNvSpPr/>
            <p:nvPr/>
          </p:nvSpPr>
          <p:spPr>
            <a:xfrm>
              <a:off x="359751" y="3630716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7"/>
            <p:cNvSpPr>
              <a:spLocks noEditPoints="1"/>
            </p:cNvSpPr>
            <p:nvPr/>
          </p:nvSpPr>
          <p:spPr bwMode="auto">
            <a:xfrm>
              <a:off x="403794" y="3672094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3930562"/>
              <a:ext cx="832360" cy="194044"/>
            </a:xfrm>
            <a:prstGeom prst="rect">
              <a:avLst/>
            </a:prstGeom>
          </p:spPr>
        </p:pic>
        <p:sp>
          <p:nvSpPr>
            <p:cNvPr id="67" name="TextBox 12"/>
            <p:cNvSpPr txBox="1"/>
            <p:nvPr/>
          </p:nvSpPr>
          <p:spPr>
            <a:xfrm>
              <a:off x="688721" y="4465477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4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68" name="Oval 13"/>
            <p:cNvSpPr/>
            <p:nvPr/>
          </p:nvSpPr>
          <p:spPr>
            <a:xfrm>
              <a:off x="359751" y="4534788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403794" y="4576166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4834634"/>
              <a:ext cx="832360" cy="194044"/>
            </a:xfrm>
            <a:prstGeom prst="rect">
              <a:avLst/>
            </a:prstGeom>
          </p:spPr>
        </p:pic>
        <p:sp>
          <p:nvSpPr>
            <p:cNvPr id="71" name="TextBox 12"/>
            <p:cNvSpPr txBox="1"/>
            <p:nvPr/>
          </p:nvSpPr>
          <p:spPr>
            <a:xfrm>
              <a:off x="688721" y="5422604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5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72" name="Oval 13"/>
            <p:cNvSpPr/>
            <p:nvPr/>
          </p:nvSpPr>
          <p:spPr>
            <a:xfrm>
              <a:off x="359751" y="5491915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"/>
            <p:cNvSpPr>
              <a:spLocks noEditPoints="1"/>
            </p:cNvSpPr>
            <p:nvPr/>
          </p:nvSpPr>
          <p:spPr bwMode="auto">
            <a:xfrm>
              <a:off x="403794" y="5533293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5791761"/>
              <a:ext cx="832360" cy="194044"/>
            </a:xfrm>
            <a:prstGeom prst="rect">
              <a:avLst/>
            </a:prstGeom>
          </p:spPr>
        </p:pic>
        <p:sp>
          <p:nvSpPr>
            <p:cNvPr id="75" name="TextBox 12"/>
            <p:cNvSpPr txBox="1"/>
            <p:nvPr/>
          </p:nvSpPr>
          <p:spPr>
            <a:xfrm>
              <a:off x="688721" y="6383823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6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(1)</a:t>
              </a:r>
            </a:p>
          </p:txBody>
        </p:sp>
        <p:sp>
          <p:nvSpPr>
            <p:cNvPr id="76" name="Oval 13"/>
            <p:cNvSpPr/>
            <p:nvPr/>
          </p:nvSpPr>
          <p:spPr>
            <a:xfrm>
              <a:off x="359751" y="6453134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"/>
            <p:cNvSpPr>
              <a:spLocks noEditPoints="1"/>
            </p:cNvSpPr>
            <p:nvPr/>
          </p:nvSpPr>
          <p:spPr bwMode="auto">
            <a:xfrm>
              <a:off x="403794" y="6494512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6752980"/>
              <a:ext cx="832360" cy="194044"/>
            </a:xfrm>
            <a:prstGeom prst="rect">
              <a:avLst/>
            </a:prstGeom>
          </p:spPr>
        </p:pic>
      </p:grpSp>
      <p:grpSp>
        <p:nvGrpSpPr>
          <p:cNvPr id="115" name="Group 114"/>
          <p:cNvGrpSpPr/>
          <p:nvPr/>
        </p:nvGrpSpPr>
        <p:grpSpPr>
          <a:xfrm>
            <a:off x="95201" y="1105010"/>
            <a:ext cx="3434937" cy="5693664"/>
            <a:chOff x="240173" y="1047011"/>
            <a:chExt cx="3434937" cy="5693664"/>
          </a:xfrm>
        </p:grpSpPr>
        <p:sp>
          <p:nvSpPr>
            <p:cNvPr id="116" name="Base"/>
            <p:cNvSpPr txBox="1"/>
            <p:nvPr/>
          </p:nvSpPr>
          <p:spPr>
            <a:xfrm>
              <a:off x="252047" y="1047011"/>
              <a:ext cx="13921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 name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46110" y="1373814"/>
              <a:ext cx="3429000" cy="2520029"/>
              <a:chOff x="246110" y="1373814"/>
              <a:chExt cx="3429000" cy="2520029"/>
            </a:xfrm>
          </p:grpSpPr>
          <p:grpSp>
            <p:nvGrpSpPr>
              <p:cNvPr id="147" name="Group 1"/>
              <p:cNvGrpSpPr/>
              <p:nvPr>
                <p:custDataLst>
                  <p:custData r:id="rId14"/>
                </p:custDataLst>
              </p:nvPr>
            </p:nvGrpSpPr>
            <p:grpSpPr>
              <a:xfrm>
                <a:off x="246110" y="1373814"/>
                <a:ext cx="3429000" cy="2520029"/>
                <a:chOff x="4368800" y="6550819"/>
                <a:chExt cx="3429000" cy="2520029"/>
              </a:xfrm>
            </p:grpSpPr>
            <p:grpSp>
              <p:nvGrpSpPr>
                <p:cNvPr id="149" name="Group 2"/>
                <p:cNvGrpSpPr/>
                <p:nvPr>
                  <p:custDataLst>
                    <p:custData r:id="rId15"/>
                  </p:custDataLst>
                </p:nvPr>
              </p:nvGrpSpPr>
              <p:grpSpPr>
                <a:xfrm>
                  <a:off x="4368800" y="6550819"/>
                  <a:ext cx="3429000" cy="2520029"/>
                  <a:chOff x="12768668" y="6855619"/>
                  <a:chExt cx="3429000" cy="2520029"/>
                </a:xfrm>
              </p:grpSpPr>
              <p:grpSp>
                <p:nvGrpSpPr>
                  <p:cNvPr id="154" name="Group 7"/>
                  <p:cNvGrpSpPr/>
                  <p:nvPr/>
                </p:nvGrpSpPr>
                <p:grpSpPr>
                  <a:xfrm>
                    <a:off x="12768668" y="6855619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166" name="Group 19"/>
                    <p:cNvGrpSpPr/>
                    <p:nvPr/>
                  </p:nvGrpSpPr>
                  <p:grpSpPr>
                    <a:xfrm>
                      <a:off x="13578404" y="6897124"/>
                      <a:ext cx="3071700" cy="600164"/>
                      <a:chOff x="12766769" y="6897124"/>
                      <a:chExt cx="3071700" cy="600164"/>
                    </a:xfrm>
                  </p:grpSpPr>
                  <p:sp>
                    <p:nvSpPr>
                      <p:cNvPr id="167" name="TextBox 20"/>
                      <p:cNvSpPr txBox="1"/>
                      <p:nvPr/>
                    </p:nvSpPr>
                    <p:spPr>
                      <a:xfrm>
                        <a:off x="13095738" y="6897124"/>
                        <a:ext cx="2742731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1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10.000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reviews </a:t>
                        </a:r>
                        <a:r>
                          <a:rPr lang="en-US" sz="1100" kern="1400" dirty="0" smtClean="0">
                            <a:solidFill>
                              <a:schemeClr val="accent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(</a:t>
                        </a:r>
                        <a:r>
                          <a:rPr lang="en-US" sz="1100" b="1" kern="1400" dirty="0" smtClean="0">
                            <a:solidFill>
                              <a:schemeClr val="accent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124 unread)</a:t>
                        </a:r>
                        <a:endParaRPr lang="en-US" sz="1100" b="1" kern="140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(22.346)</a:t>
                        </a:r>
                      </a:p>
                    </p:txBody>
                  </p:sp>
                  <p:sp>
                    <p:nvSpPr>
                      <p:cNvPr id="168" name="Oval 21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55" name="Group 8"/>
                  <p:cNvGrpSpPr/>
                  <p:nvPr/>
                </p:nvGrpSpPr>
                <p:grpSpPr>
                  <a:xfrm>
                    <a:off x="12768668" y="7695183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162" name="Group 15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163" name="TextBox 16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2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987.654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reviews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1.234.567</a:t>
                        </a:r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164" name="Oval 17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56" name="Group 9"/>
                  <p:cNvGrpSpPr/>
                  <p:nvPr/>
                </p:nvGrpSpPr>
                <p:grpSpPr>
                  <a:xfrm>
                    <a:off x="12768668" y="8534400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158" name="Group 11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159" name="TextBox 12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3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0 review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(12)</a:t>
                        </a:r>
                      </a:p>
                    </p:txBody>
                  </p:sp>
                  <p:sp>
                    <p:nvSpPr>
                      <p:cNvPr id="160" name="Oval 13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0" name="Group 3"/>
                <p:cNvGrpSpPr/>
                <p:nvPr/>
              </p:nvGrpSpPr>
              <p:grpSpPr>
                <a:xfrm>
                  <a:off x="4532422" y="6771175"/>
                  <a:ext cx="203504" cy="1901445"/>
                  <a:chOff x="4532422" y="6771175"/>
                  <a:chExt cx="203504" cy="1901445"/>
                </a:xfrm>
              </p:grpSpPr>
              <p:sp>
                <p:nvSpPr>
                  <p:cNvPr id="151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6771175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2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7610936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3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8448469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5" y="1854866"/>
                <a:ext cx="832360" cy="194044"/>
              </a:xfrm>
              <a:prstGeom prst="rect">
                <a:avLst/>
              </a:prstGeom>
            </p:spPr>
          </p:pic>
        </p:grp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2692399"/>
              <a:ext cx="832360" cy="194044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3529932"/>
              <a:ext cx="832360" cy="194044"/>
            </a:xfrm>
            <a:prstGeom prst="rect">
              <a:avLst/>
            </a:prstGeom>
          </p:spPr>
        </p:pic>
        <p:grpSp>
          <p:nvGrpSpPr>
            <p:cNvPr id="120" name="Group 119"/>
            <p:cNvGrpSpPr/>
            <p:nvPr/>
          </p:nvGrpSpPr>
          <p:grpSpPr>
            <a:xfrm>
              <a:off x="240173" y="3893843"/>
              <a:ext cx="3429000" cy="2846832"/>
              <a:chOff x="246110" y="1047011"/>
              <a:chExt cx="3429000" cy="2846832"/>
            </a:xfrm>
          </p:grpSpPr>
          <p:sp>
            <p:nvSpPr>
              <p:cNvPr id="121" name="Base"/>
              <p:cNvSpPr txBox="1"/>
              <p:nvPr/>
            </p:nvSpPr>
            <p:spPr>
              <a:xfrm>
                <a:off x="252047" y="1047011"/>
                <a:ext cx="106311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Account 2</a:t>
                </a: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246110" y="1373814"/>
                <a:ext cx="3429000" cy="2520029"/>
                <a:chOff x="246110" y="1373814"/>
                <a:chExt cx="3429000" cy="2520029"/>
              </a:xfrm>
            </p:grpSpPr>
            <p:grpSp>
              <p:nvGrpSpPr>
                <p:cNvPr id="125" name="Group 1"/>
                <p:cNvGrpSpPr/>
                <p:nvPr>
                  <p:custDataLst>
                    <p:custData r:id="rId12"/>
                  </p:custDataLst>
                </p:nvPr>
              </p:nvGrpSpPr>
              <p:grpSpPr>
                <a:xfrm>
                  <a:off x="246110" y="1373814"/>
                  <a:ext cx="3429000" cy="2520029"/>
                  <a:chOff x="4368800" y="6550819"/>
                  <a:chExt cx="3429000" cy="2520029"/>
                </a:xfrm>
              </p:grpSpPr>
              <p:grpSp>
                <p:nvGrpSpPr>
                  <p:cNvPr id="127" name="Group 2"/>
                  <p:cNvGrpSpPr/>
                  <p:nvPr>
                    <p:custDataLst>
                      <p:custData r:id="rId13"/>
                    </p:custDataLst>
                  </p:nvPr>
                </p:nvGrpSpPr>
                <p:grpSpPr>
                  <a:xfrm>
                    <a:off x="4368800" y="6550819"/>
                    <a:ext cx="3429000" cy="2520029"/>
                    <a:chOff x="12768668" y="6855619"/>
                    <a:chExt cx="3429000" cy="2520029"/>
                  </a:xfrm>
                </p:grpSpPr>
                <p:grpSp>
                  <p:nvGrpSpPr>
                    <p:cNvPr id="132" name="Group 7"/>
                    <p:cNvGrpSpPr/>
                    <p:nvPr/>
                  </p:nvGrpSpPr>
                  <p:grpSpPr>
                    <a:xfrm>
                      <a:off x="12768668" y="6855619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144" name="Group 19"/>
                      <p:cNvGrpSpPr/>
                      <p:nvPr/>
                    </p:nvGrpSpPr>
                    <p:grpSpPr>
                      <a:xfrm>
                        <a:off x="13578404" y="6897124"/>
                        <a:ext cx="2377510" cy="600164"/>
                        <a:chOff x="12766769" y="6897124"/>
                        <a:chExt cx="2377510" cy="600164"/>
                      </a:xfrm>
                    </p:grpSpPr>
                    <p:sp>
                      <p:nvSpPr>
                        <p:cNvPr id="145" name="TextBox 20"/>
                        <p:cNvSpPr txBox="1"/>
                        <p:nvPr/>
                      </p:nvSpPr>
                      <p:spPr>
                        <a:xfrm>
                          <a:off x="13095738" y="6897124"/>
                          <a:ext cx="2048541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4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9.876 reviews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(12.345)</a:t>
                          </a:r>
                        </a:p>
                      </p:txBody>
                    </p:sp>
                    <p:sp>
                      <p:nvSpPr>
                        <p:cNvPr id="146" name="Oval 21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3" name="Group 8"/>
                    <p:cNvGrpSpPr/>
                    <p:nvPr/>
                  </p:nvGrpSpPr>
                  <p:grpSpPr>
                    <a:xfrm>
                      <a:off x="12768668" y="7695183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140" name="Group 15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141" name="TextBox 16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5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987.654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1.234.567</a:t>
                          </a:r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142" name="Oval 17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4" name="Group 9"/>
                    <p:cNvGrpSpPr/>
                    <p:nvPr/>
                  </p:nvGrpSpPr>
                  <p:grpSpPr>
                    <a:xfrm>
                      <a:off x="12768668" y="8534400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35" name="Rectangle 134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136" name="Group 11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137" name="TextBox 12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6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 review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(12)</a:t>
                          </a:r>
                        </a:p>
                      </p:txBody>
                    </p:sp>
                    <p:sp>
                      <p:nvSpPr>
                        <p:cNvPr id="138" name="Oval 13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8" name="Group 3"/>
                  <p:cNvGrpSpPr/>
                  <p:nvPr/>
                </p:nvGrpSpPr>
                <p:grpSpPr>
                  <a:xfrm>
                    <a:off x="4532422" y="6771175"/>
                    <a:ext cx="203504" cy="1901445"/>
                    <a:chOff x="4532422" y="6771175"/>
                    <a:chExt cx="203504" cy="1901445"/>
                  </a:xfrm>
                </p:grpSpPr>
                <p:sp>
                  <p:nvSpPr>
                    <p:cNvPr id="129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6771175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30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7610936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31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8448469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5" y="1854866"/>
                  <a:ext cx="832360" cy="194044"/>
                </a:xfrm>
                <a:prstGeom prst="rect">
                  <a:avLst/>
                </a:prstGeom>
              </p:spPr>
            </p:pic>
          </p:grpSp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2692399"/>
                <a:ext cx="832360" cy="194044"/>
              </a:xfrm>
              <a:prstGeom prst="rect">
                <a:avLst/>
              </a:prstGeom>
            </p:spPr>
          </p:pic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3529932"/>
                <a:ext cx="832360" cy="194044"/>
              </a:xfrm>
              <a:prstGeom prst="rect">
                <a:avLst/>
              </a:prstGeom>
            </p:spPr>
          </p:pic>
        </p:grpSp>
      </p:grpSp>
      <p:sp>
        <p:nvSpPr>
          <p:cNvPr id="169" name="Body"/>
          <p:cNvSpPr txBox="1"/>
          <p:nvPr/>
        </p:nvSpPr>
        <p:spPr>
          <a:xfrm>
            <a:off x="3430757" y="736676"/>
            <a:ext cx="718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Reviews</a:t>
            </a:r>
            <a:endParaRPr lang="en-US" sz="1100" dirty="0" smtClean="0">
              <a:solidFill>
                <a:schemeClr val="bg1"/>
              </a:solidFill>
              <a:latin typeface="Segoe MDL2 Assets" panose="050A0102010101010101" pitchFamily="18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7656" y="703616"/>
            <a:ext cx="4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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2954390" y="702171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16313033" y="105138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MDL2 Assets" panose="050A0102010101010101" pitchFamily="18" charset="0"/>
              </a:rPr>
              <a:t>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4019320" y="716262"/>
            <a:ext cx="369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</a:t>
            </a:r>
            <a:endParaRPr lang="fr-FR" sz="14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6317797" y="683297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76" name="ZoneTexte 182"/>
          <p:cNvSpPr txBox="1"/>
          <p:nvPr/>
        </p:nvSpPr>
        <p:spPr>
          <a:xfrm>
            <a:off x="16801471" y="98382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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grpSp>
        <p:nvGrpSpPr>
          <p:cNvPr id="177" name="Group 2"/>
          <p:cNvGrpSpPr/>
          <p:nvPr/>
        </p:nvGrpSpPr>
        <p:grpSpPr>
          <a:xfrm>
            <a:off x="6945333" y="1710482"/>
            <a:ext cx="4152956" cy="1383669"/>
            <a:chOff x="188334" y="1781696"/>
            <a:chExt cx="4152956" cy="1383669"/>
          </a:xfrm>
        </p:grpSpPr>
        <p:grpSp>
          <p:nvGrpSpPr>
            <p:cNvPr id="188" name="Group 43"/>
            <p:cNvGrpSpPr/>
            <p:nvPr/>
          </p:nvGrpSpPr>
          <p:grpSpPr>
            <a:xfrm>
              <a:off x="188334" y="1781696"/>
              <a:ext cx="4152955" cy="1215717"/>
              <a:chOff x="190444" y="1656993"/>
              <a:chExt cx="4152955" cy="1215717"/>
            </a:xfrm>
          </p:grpSpPr>
          <p:sp>
            <p:nvSpPr>
              <p:cNvPr id="190" name="TextBox 44"/>
              <p:cNvSpPr txBox="1"/>
              <p:nvPr/>
            </p:nvSpPr>
            <p:spPr>
              <a:xfrm>
                <a:off x="190444" y="1656993"/>
                <a:ext cx="4152955" cy="1215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with a super mega long title no one is able to read 1…</a:t>
                </a:r>
              </a:p>
              <a:p>
                <a:r>
                  <a:rPr lang="en-US" sz="1100" kern="15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                                                                   </a:t>
                </a:r>
                <a:r>
                  <a:rPr lang="en-US" sz="1000" b="1" kern="15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UNREAD</a:t>
                </a:r>
                <a:endParaRPr lang="en-US" sz="1000" b="1" kern="15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France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should be able to put the subtitles on video, and not only read the transcription below. Also, I can’t </a:t>
                </a:r>
                <a:r>
                  <a:rPr lang="en-US" sz="1100" kern="15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favourite</a:t>
                </a:r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 video and set up a profile picture. I love TED but this app isn’t so good, ...</a:t>
                </a:r>
              </a:p>
            </p:txBody>
          </p:sp>
          <p:pic>
            <p:nvPicPr>
              <p:cNvPr id="191" name="Picture 45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89" name="TextBox 46"/>
            <p:cNvSpPr txBox="1"/>
            <p:nvPr>
              <p:custDataLst>
                <p:custData r:id="rId11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192" name="Group 53"/>
          <p:cNvGrpSpPr/>
          <p:nvPr/>
        </p:nvGrpSpPr>
        <p:grpSpPr>
          <a:xfrm>
            <a:off x="6942076" y="4633611"/>
            <a:ext cx="4152956" cy="1383669"/>
            <a:chOff x="188334" y="1781696"/>
            <a:chExt cx="4152956" cy="1383669"/>
          </a:xfrm>
        </p:grpSpPr>
        <p:grpSp>
          <p:nvGrpSpPr>
            <p:cNvPr id="193" name="Group 54"/>
            <p:cNvGrpSpPr/>
            <p:nvPr/>
          </p:nvGrpSpPr>
          <p:grpSpPr>
            <a:xfrm>
              <a:off x="188334" y="1781696"/>
              <a:ext cx="4152955" cy="877163"/>
              <a:chOff x="190444" y="1656993"/>
              <a:chExt cx="4152955" cy="877163"/>
            </a:xfrm>
          </p:grpSpPr>
          <p:sp>
            <p:nvSpPr>
              <p:cNvPr id="195" name="TextBox 56"/>
              <p:cNvSpPr txBox="1"/>
              <p:nvPr/>
            </p:nvSpPr>
            <p:spPr>
              <a:xfrm>
                <a:off x="190444" y="1656993"/>
                <a:ext cx="4152955" cy="877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with a super mega long title no one is able to read 1…</a:t>
                </a:r>
              </a:p>
              <a:p>
                <a:endPara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France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Meh</a:t>
                </a:r>
              </a:p>
            </p:txBody>
          </p:sp>
          <p:pic>
            <p:nvPicPr>
              <p:cNvPr id="196" name="Picture 57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194" name="TextBox 55"/>
            <p:cNvSpPr txBox="1"/>
            <p:nvPr>
              <p:custDataLst>
                <p:custData r:id="rId10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197" name="Group 59"/>
          <p:cNvGrpSpPr/>
          <p:nvPr/>
        </p:nvGrpSpPr>
        <p:grpSpPr>
          <a:xfrm>
            <a:off x="11648422" y="1710482"/>
            <a:ext cx="4152955" cy="1215717"/>
            <a:chOff x="190444" y="1656993"/>
            <a:chExt cx="4152955" cy="1215717"/>
          </a:xfrm>
        </p:grpSpPr>
        <p:sp>
          <p:nvSpPr>
            <p:cNvPr id="198" name="TextBox 61"/>
            <p:cNvSpPr txBox="1"/>
            <p:nvPr/>
          </p:nvSpPr>
          <p:spPr>
            <a:xfrm>
              <a:off x="190444" y="1656993"/>
              <a:ext cx="4152955" cy="12157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Review 4</a:t>
              </a: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03/10/2016 by Reviewer - France</a:t>
              </a:r>
            </a:p>
            <a:p>
              <a:endParaRPr lang="en-US" sz="900" kern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We should be able to put the subtitles on video, and not only read the transcription below. Also, I can’t </a:t>
              </a:r>
              <a:r>
                <a:rPr lang="en-US" sz="1100" kern="15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favourite</a:t>
              </a:r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 a video and set up a profile picture. I love TED but this app isn’t so good, ...</a:t>
              </a:r>
            </a:p>
          </p:txBody>
        </p:sp>
        <p:pic>
          <p:nvPicPr>
            <p:cNvPr id="199" name="Picture 62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74" y="1862292"/>
              <a:ext cx="695366" cy="162107"/>
            </a:xfrm>
            <a:prstGeom prst="rect">
              <a:avLst/>
            </a:prstGeom>
          </p:spPr>
        </p:pic>
      </p:grpSp>
      <p:grpSp>
        <p:nvGrpSpPr>
          <p:cNvPr id="200" name="Group 48"/>
          <p:cNvGrpSpPr/>
          <p:nvPr/>
        </p:nvGrpSpPr>
        <p:grpSpPr>
          <a:xfrm>
            <a:off x="6942077" y="3178852"/>
            <a:ext cx="4152956" cy="1383669"/>
            <a:chOff x="188334" y="1781696"/>
            <a:chExt cx="4152956" cy="1383669"/>
          </a:xfrm>
        </p:grpSpPr>
        <p:grpSp>
          <p:nvGrpSpPr>
            <p:cNvPr id="201" name="Group 49"/>
            <p:cNvGrpSpPr/>
            <p:nvPr/>
          </p:nvGrpSpPr>
          <p:grpSpPr>
            <a:xfrm>
              <a:off x="188334" y="1781696"/>
              <a:ext cx="4152955" cy="861774"/>
              <a:chOff x="190444" y="1656993"/>
              <a:chExt cx="4152955" cy="861774"/>
            </a:xfrm>
          </p:grpSpPr>
          <p:sp>
            <p:nvSpPr>
              <p:cNvPr id="203" name="TextBox 51"/>
              <p:cNvSpPr txBox="1"/>
              <p:nvPr/>
            </p:nvSpPr>
            <p:spPr>
              <a:xfrm>
                <a:off x="190444" y="1656993"/>
                <a:ext cx="4152955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2</a:t>
                </a:r>
              </a:p>
              <a:p>
                <a:r>
                  <a:rPr lang="en-US" sz="1000" kern="15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                                                                           </a:t>
                </a:r>
                <a:r>
                  <a:rPr lang="en-US" sz="1000" b="1" kern="15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UNREAD</a:t>
                </a:r>
                <a:endParaRPr lang="en-US" sz="1000" b="1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United States of America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Works great!</a:t>
                </a:r>
              </a:p>
            </p:txBody>
          </p:sp>
          <p:pic>
            <p:nvPicPr>
              <p:cNvPr id="204" name="Picture 52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202" name="TextBox 50"/>
            <p:cNvSpPr txBox="1"/>
            <p:nvPr>
              <p:custDataLst>
                <p:custData r:id="rId9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205" name="Group 48"/>
          <p:cNvGrpSpPr/>
          <p:nvPr/>
        </p:nvGrpSpPr>
        <p:grpSpPr>
          <a:xfrm>
            <a:off x="11648422" y="3178852"/>
            <a:ext cx="4152956" cy="1383669"/>
            <a:chOff x="188334" y="1781696"/>
            <a:chExt cx="4152956" cy="1383669"/>
          </a:xfrm>
        </p:grpSpPr>
        <p:grpSp>
          <p:nvGrpSpPr>
            <p:cNvPr id="206" name="Group 49"/>
            <p:cNvGrpSpPr/>
            <p:nvPr/>
          </p:nvGrpSpPr>
          <p:grpSpPr>
            <a:xfrm>
              <a:off x="188334" y="1781696"/>
              <a:ext cx="4152955" cy="877163"/>
              <a:chOff x="190444" y="1656993"/>
              <a:chExt cx="4152955" cy="877163"/>
            </a:xfrm>
          </p:grpSpPr>
          <p:sp>
            <p:nvSpPr>
              <p:cNvPr id="247" name="TextBox 51"/>
              <p:cNvSpPr txBox="1"/>
              <p:nvPr/>
            </p:nvSpPr>
            <p:spPr>
              <a:xfrm>
                <a:off x="190444" y="1656993"/>
                <a:ext cx="4152955" cy="877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2</a:t>
                </a:r>
              </a:p>
              <a:p>
                <a:endPara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United States of America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Works great!</a:t>
                </a:r>
              </a:p>
            </p:txBody>
          </p:sp>
          <p:pic>
            <p:nvPicPr>
              <p:cNvPr id="248" name="Picture 52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229" name="TextBox 50"/>
            <p:cNvSpPr txBox="1"/>
            <p:nvPr>
              <p:custDataLst>
                <p:custData r:id="rId8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251" name="SearchBox"/>
          <p:cNvGrpSpPr/>
          <p:nvPr>
            <p:custDataLst>
              <p:custData r:id="rId1"/>
            </p:custDataLst>
          </p:nvPr>
        </p:nvGrpSpPr>
        <p:grpSpPr>
          <a:xfrm>
            <a:off x="7024006" y="1222416"/>
            <a:ext cx="3644969" cy="310896"/>
            <a:chOff x="4111925" y="3293648"/>
            <a:chExt cx="962996" cy="310896"/>
          </a:xfrm>
        </p:grpSpPr>
        <p:sp>
          <p:nvSpPr>
            <p:cNvPr id="252" name="Content"/>
            <p:cNvSpPr>
              <a:spLocks/>
            </p:cNvSpPr>
            <p:nvPr/>
          </p:nvSpPr>
          <p:spPr>
            <a:xfrm>
              <a:off x="4111925" y="3328416"/>
              <a:ext cx="951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3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783" y="3293648"/>
              <a:ext cx="82138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3036331" y="0"/>
            <a:ext cx="4306525" cy="9252013"/>
            <a:chOff x="13036331" y="0"/>
            <a:chExt cx="4306525" cy="9252013"/>
          </a:xfrm>
        </p:grpSpPr>
        <p:grpSp>
          <p:nvGrpSpPr>
            <p:cNvPr id="7" name="Group 6"/>
            <p:cNvGrpSpPr/>
            <p:nvPr/>
          </p:nvGrpSpPr>
          <p:grpSpPr>
            <a:xfrm>
              <a:off x="16179226" y="1144005"/>
              <a:ext cx="860043" cy="369332"/>
              <a:chOff x="16179226" y="1144005"/>
              <a:chExt cx="860043" cy="369332"/>
            </a:xfrm>
          </p:grpSpPr>
          <p:sp>
            <p:nvSpPr>
              <p:cNvPr id="249" name="TextBox 109"/>
              <p:cNvSpPr txBox="1"/>
              <p:nvPr/>
            </p:nvSpPr>
            <p:spPr>
              <a:xfrm>
                <a:off x="16548617" y="1210095"/>
                <a:ext cx="4906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Filter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ZoneTexte 180"/>
              <p:cNvSpPr txBox="1"/>
              <p:nvPr/>
            </p:nvSpPr>
            <p:spPr>
              <a:xfrm>
                <a:off x="16179226" y="1144005"/>
                <a:ext cx="369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latin typeface="Segoe MDL2 Assets" panose="050A0102010101010101" pitchFamily="18" charset="0"/>
                  </a:rPr>
                  <a:t></a:t>
                </a:r>
                <a:endParaRPr lang="fr-FR" sz="1800" dirty="0">
                  <a:latin typeface="Segoe MDL2 Assets" panose="050A0102010101010101" pitchFamily="18" charset="0"/>
                </a:endParaRPr>
              </a:p>
            </p:txBody>
          </p:sp>
        </p:grpSp>
        <p:sp>
          <p:nvSpPr>
            <p:cNvPr id="254" name="TextBox 46"/>
            <p:cNvSpPr txBox="1"/>
            <p:nvPr>
              <p:custDataLst>
                <p:custData r:id="rId2"/>
              </p:custDataLst>
            </p:nvPr>
          </p:nvSpPr>
          <p:spPr>
            <a:xfrm>
              <a:off x="15335538" y="2926199"/>
              <a:ext cx="465840" cy="1679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  <p:grpSp>
          <p:nvGrpSpPr>
            <p:cNvPr id="261" name="Group 260"/>
            <p:cNvGrpSpPr/>
            <p:nvPr/>
          </p:nvGrpSpPr>
          <p:grpSpPr>
            <a:xfrm>
              <a:off x="15000703" y="1156234"/>
              <a:ext cx="860043" cy="369332"/>
              <a:chOff x="16179226" y="1144005"/>
              <a:chExt cx="860043" cy="369332"/>
            </a:xfrm>
          </p:grpSpPr>
          <p:sp>
            <p:nvSpPr>
              <p:cNvPr id="262" name="TextBox 109"/>
              <p:cNvSpPr txBox="1"/>
              <p:nvPr/>
            </p:nvSpPr>
            <p:spPr>
              <a:xfrm>
                <a:off x="16548617" y="1210095"/>
                <a:ext cx="4906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Sort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3" name="ZoneTexte 180"/>
              <p:cNvSpPr txBox="1"/>
              <p:nvPr/>
            </p:nvSpPr>
            <p:spPr>
              <a:xfrm>
                <a:off x="16179226" y="1144005"/>
                <a:ext cx="369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latin typeface="Segoe MDL2 Assets" panose="050A0102010101010101" pitchFamily="18" charset="0"/>
                  </a:rPr>
                  <a:t></a:t>
                </a:r>
                <a:endParaRPr lang="fr-FR" sz="1800" dirty="0">
                  <a:latin typeface="Segoe MDL2 Assets" panose="050A0102010101010101" pitchFamily="18" charset="0"/>
                </a:endParaRPr>
              </a:p>
            </p:txBody>
          </p:sp>
        </p:grpSp>
        <p:sp>
          <p:nvSpPr>
            <p:cNvPr id="170" name="Rectangle 169"/>
            <p:cNvSpPr/>
            <p:nvPr/>
          </p:nvSpPr>
          <p:spPr>
            <a:xfrm>
              <a:off x="13036331" y="0"/>
              <a:ext cx="4306525" cy="9252013"/>
            </a:xfrm>
            <a:prstGeom prst="rect">
              <a:avLst/>
            </a:prstGeom>
            <a:solidFill>
              <a:srgbClr val="303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se"/>
            <p:cNvSpPr txBox="1"/>
            <p:nvPr/>
          </p:nvSpPr>
          <p:spPr>
            <a:xfrm>
              <a:off x="13318209" y="784359"/>
              <a:ext cx="174631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Automatic refresh</a:t>
              </a:r>
              <a:endPara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13503233" y="1209761"/>
              <a:ext cx="3526645" cy="420285"/>
              <a:chOff x="365701" y="1567531"/>
              <a:chExt cx="3526645" cy="420285"/>
            </a:xfrm>
          </p:grpSpPr>
          <p:grpSp>
            <p:nvGrpSpPr>
              <p:cNvPr id="235" name="Group 234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366096" y="1810276"/>
                <a:ext cx="781052" cy="177540"/>
                <a:chOff x="7770018" y="4659968"/>
                <a:chExt cx="781052" cy="177540"/>
              </a:xfrm>
            </p:grpSpPr>
            <p:sp>
              <p:nvSpPr>
                <p:cNvPr id="237" name="TextBox 236"/>
                <p:cNvSpPr txBox="1"/>
                <p:nvPr/>
              </p:nvSpPr>
              <p:spPr>
                <a:xfrm>
                  <a:off x="8295704" y="4668231"/>
                  <a:ext cx="2553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On</a:t>
                  </a:r>
                  <a:endParaRPr lang="en-US" sz="11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38" name="Group 237"/>
                <p:cNvGrpSpPr/>
                <p:nvPr/>
              </p:nvGrpSpPr>
              <p:grpSpPr>
                <a:xfrm>
                  <a:off x="7770018" y="4659968"/>
                  <a:ext cx="407193" cy="177540"/>
                  <a:chOff x="7770018" y="4659968"/>
                  <a:chExt cx="407193" cy="177540"/>
                </a:xfrm>
              </p:grpSpPr>
              <p:sp>
                <p:nvSpPr>
                  <p:cNvPr id="239" name="Flowchart: Terminator 238"/>
                  <p:cNvSpPr/>
                  <p:nvPr/>
                </p:nvSpPr>
                <p:spPr>
                  <a:xfrm flipH="1">
                    <a:off x="7770018" y="4659968"/>
                    <a:ext cx="407193" cy="177540"/>
                  </a:xfrm>
                  <a:prstGeom prst="flowChartTerminator">
                    <a:avLst/>
                  </a:prstGeom>
                  <a:solidFill>
                    <a:srgbClr val="3075BB"/>
                  </a:solidFill>
                  <a:ln w="25400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40" name="Oval 239"/>
                  <p:cNvSpPr>
                    <a:spLocks noChangeAspect="1"/>
                  </p:cNvSpPr>
                  <p:nvPr/>
                </p:nvSpPr>
                <p:spPr>
                  <a:xfrm flipH="1">
                    <a:off x="8038146" y="4706539"/>
                    <a:ext cx="91440" cy="914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236" name="TextBox 235"/>
              <p:cNvSpPr txBox="1"/>
              <p:nvPr/>
            </p:nvSpPr>
            <p:spPr>
              <a:xfrm>
                <a:off x="365701" y="1567531"/>
                <a:ext cx="352664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Allow automatic refresh even when the app isn’t running</a:t>
                </a:r>
                <a:endPara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13503232" y="1816954"/>
              <a:ext cx="3526645" cy="420285"/>
              <a:chOff x="365701" y="1567531"/>
              <a:chExt cx="3526645" cy="420285"/>
            </a:xfrm>
          </p:grpSpPr>
          <p:grpSp>
            <p:nvGrpSpPr>
              <p:cNvPr id="242" name="Group 241"/>
              <p:cNvGrpSpPr/>
              <p:nvPr>
                <p:custDataLst>
                  <p:custData r:id="rId6"/>
                </p:custDataLst>
              </p:nvPr>
            </p:nvGrpSpPr>
            <p:grpSpPr>
              <a:xfrm>
                <a:off x="366096" y="1810276"/>
                <a:ext cx="781052" cy="177540"/>
                <a:chOff x="7770018" y="4659968"/>
                <a:chExt cx="781052" cy="177540"/>
              </a:xfrm>
            </p:grpSpPr>
            <p:sp>
              <p:nvSpPr>
                <p:cNvPr id="244" name="TextBox 243"/>
                <p:cNvSpPr txBox="1"/>
                <p:nvPr/>
              </p:nvSpPr>
              <p:spPr>
                <a:xfrm>
                  <a:off x="8295704" y="4668231"/>
                  <a:ext cx="2553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On</a:t>
                  </a:r>
                  <a:endParaRPr lang="en-US" sz="11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5" name="Group 244"/>
                <p:cNvGrpSpPr/>
                <p:nvPr/>
              </p:nvGrpSpPr>
              <p:grpSpPr>
                <a:xfrm>
                  <a:off x="7770018" y="4659968"/>
                  <a:ext cx="407193" cy="177540"/>
                  <a:chOff x="7770018" y="4659968"/>
                  <a:chExt cx="407193" cy="177540"/>
                </a:xfrm>
              </p:grpSpPr>
              <p:sp>
                <p:nvSpPr>
                  <p:cNvPr id="246" name="Flowchart: Terminator 245"/>
                  <p:cNvSpPr/>
                  <p:nvPr/>
                </p:nvSpPr>
                <p:spPr>
                  <a:xfrm flipH="1">
                    <a:off x="7770018" y="4659968"/>
                    <a:ext cx="407193" cy="177540"/>
                  </a:xfrm>
                  <a:prstGeom prst="flowChartTerminator">
                    <a:avLst/>
                  </a:prstGeom>
                  <a:solidFill>
                    <a:srgbClr val="3075BB"/>
                  </a:solidFill>
                  <a:ln w="25400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50" name="Oval 249"/>
                  <p:cNvSpPr>
                    <a:spLocks noChangeAspect="1"/>
                  </p:cNvSpPr>
                  <p:nvPr/>
                </p:nvSpPr>
                <p:spPr>
                  <a:xfrm flipH="1">
                    <a:off x="8038146" y="4706539"/>
                    <a:ext cx="91440" cy="914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243" name="TextBox 242"/>
              <p:cNvSpPr txBox="1"/>
              <p:nvPr/>
            </p:nvSpPr>
            <p:spPr>
              <a:xfrm>
                <a:off x="365701" y="1567531"/>
                <a:ext cx="352664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Send notification when new reviews are found</a:t>
                </a:r>
                <a:endPara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5" name="Base"/>
            <p:cNvSpPr txBox="1"/>
            <p:nvPr/>
          </p:nvSpPr>
          <p:spPr>
            <a:xfrm>
              <a:off x="13318209" y="2615795"/>
              <a:ext cx="113877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Translation</a:t>
              </a:r>
              <a:endPara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256" name="Group 255"/>
            <p:cNvGrpSpPr/>
            <p:nvPr/>
          </p:nvGrpSpPr>
          <p:grpSpPr>
            <a:xfrm>
              <a:off x="13503231" y="3047243"/>
              <a:ext cx="3526645" cy="558040"/>
              <a:chOff x="365699" y="3405013"/>
              <a:chExt cx="3526645" cy="558040"/>
            </a:xfrm>
          </p:grpSpPr>
          <p:sp>
            <p:nvSpPr>
              <p:cNvPr id="257" name="TextBox 256"/>
              <p:cNvSpPr txBox="1"/>
              <p:nvPr/>
            </p:nvSpPr>
            <p:spPr>
              <a:xfrm>
                <a:off x="365699" y="3405013"/>
                <a:ext cx="352664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Preferred language for translation</a:t>
                </a:r>
                <a:endPara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58" name="Group 257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365699" y="3661301"/>
                <a:ext cx="2816352" cy="301752"/>
                <a:chOff x="4419378" y="7133808"/>
                <a:chExt cx="2816352" cy="301752"/>
              </a:xfrm>
              <a:effectLst>
                <a:outerShdw sx="1000" sy="1000" algn="ctr" rotWithShape="0">
                  <a:srgbClr val="000000"/>
                </a:outerShdw>
              </a:effectLst>
            </p:grpSpPr>
            <p:sp>
              <p:nvSpPr>
                <p:cNvPr id="259" name="Rectangle"/>
                <p:cNvSpPr/>
                <p:nvPr/>
              </p:nvSpPr>
              <p:spPr>
                <a:xfrm>
                  <a:off x="4419378" y="7133808"/>
                  <a:ext cx="2816352" cy="30175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9999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" name="Selected list item"/>
                <p:cNvSpPr txBox="1"/>
                <p:nvPr/>
              </p:nvSpPr>
              <p:spPr>
                <a:xfrm>
                  <a:off x="4436788" y="7150608"/>
                  <a:ext cx="634661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French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264" name="Chevron"/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7052060" y="7246305"/>
                  <a:ext cx="109728" cy="8213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5" name="Group 264"/>
            <p:cNvGrpSpPr/>
            <p:nvPr/>
          </p:nvGrpSpPr>
          <p:grpSpPr>
            <a:xfrm>
              <a:off x="13503230" y="3793796"/>
              <a:ext cx="3526645" cy="558040"/>
              <a:chOff x="365699" y="3405013"/>
              <a:chExt cx="3526645" cy="558040"/>
            </a:xfrm>
          </p:grpSpPr>
          <p:sp>
            <p:nvSpPr>
              <p:cNvPr id="266" name="TextBox 265"/>
              <p:cNvSpPr txBox="1"/>
              <p:nvPr/>
            </p:nvSpPr>
            <p:spPr>
              <a:xfrm>
                <a:off x="365699" y="3405013"/>
                <a:ext cx="352664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Preferred translator</a:t>
                </a:r>
                <a:endPara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67" name="Group 266"/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365699" y="3661301"/>
                <a:ext cx="2816352" cy="301752"/>
                <a:chOff x="4419378" y="7133808"/>
                <a:chExt cx="2816352" cy="301752"/>
              </a:xfrm>
              <a:effectLst>
                <a:outerShdw sx="1000" sy="1000" algn="ctr" rotWithShape="0">
                  <a:srgbClr val="000000"/>
                </a:outerShdw>
              </a:effectLst>
            </p:grpSpPr>
            <p:sp>
              <p:nvSpPr>
                <p:cNvPr id="268" name="Rectangle"/>
                <p:cNvSpPr/>
                <p:nvPr/>
              </p:nvSpPr>
              <p:spPr>
                <a:xfrm>
                  <a:off x="4419378" y="7133808"/>
                  <a:ext cx="2816352" cy="30175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9999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Selected list item"/>
                <p:cNvSpPr txBox="1"/>
                <p:nvPr/>
              </p:nvSpPr>
              <p:spPr>
                <a:xfrm>
                  <a:off x="4436788" y="7150608"/>
                  <a:ext cx="1317797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Google Translate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270" name="Chevron"/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7052060" y="7246305"/>
                  <a:ext cx="109728" cy="82139"/>
                </a:xfrm>
                <a:prstGeom prst="rect">
                  <a:avLst/>
                </a:prstGeom>
              </p:spPr>
            </p:pic>
          </p:grpSp>
        </p:grpSp>
        <p:sp>
          <p:nvSpPr>
            <p:cNvPr id="271" name="Base"/>
            <p:cNvSpPr txBox="1"/>
            <p:nvPr/>
          </p:nvSpPr>
          <p:spPr>
            <a:xfrm>
              <a:off x="13293808" y="4768246"/>
              <a:ext cx="140910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Reset this app</a:t>
              </a:r>
              <a:endPara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272" name="Group 271"/>
            <p:cNvGrpSpPr/>
            <p:nvPr>
              <p:custDataLst>
                <p:custData r:id="rId3"/>
              </p:custDataLst>
            </p:nvPr>
          </p:nvGrpSpPr>
          <p:grpSpPr>
            <a:xfrm>
              <a:off x="13503229" y="5213047"/>
              <a:ext cx="1531795" cy="301752"/>
              <a:chOff x="7322039" y="2707574"/>
              <a:chExt cx="1531795" cy="301752"/>
            </a:xfrm>
            <a:solidFill>
              <a:srgbClr val="355372"/>
            </a:solidFill>
          </p:grpSpPr>
          <p:sp>
            <p:nvSpPr>
              <p:cNvPr id="273" name="Rectangle 272"/>
              <p:cNvSpPr/>
              <p:nvPr/>
            </p:nvSpPr>
            <p:spPr>
              <a:xfrm>
                <a:off x="7322039" y="2707574"/>
                <a:ext cx="1531795" cy="3017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7594553" y="2727644"/>
                <a:ext cx="1062693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Wipe all data</a:t>
                </a:r>
                <a:endPara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5" name="Title"/>
            <p:cNvSpPr txBox="1"/>
            <p:nvPr/>
          </p:nvSpPr>
          <p:spPr>
            <a:xfrm>
              <a:off x="13772780" y="79866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Settings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9" name="ZoneTexte 182"/>
            <p:cNvSpPr txBox="1"/>
            <p:nvPr/>
          </p:nvSpPr>
          <p:spPr>
            <a:xfrm>
              <a:off x="13354327" y="120156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</a:t>
              </a:r>
              <a:endParaRPr lang="fr-FR" sz="1800" dirty="0">
                <a:solidFill>
                  <a:schemeClr val="bg1"/>
                </a:solidFill>
                <a:latin typeface="Segoe MDL2 Assets" panose="050A01020101010101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8393e61c-f709-40a6-9ecf-3ffc1c3b62ff" Revision="1" Stencil="System.MyShapes" StencilVersion="1.0"/>
</Control>
</file>

<file path=customXml/item10.xml><?xml version="1.0" encoding="utf-8"?>
<Control xmlns="http://schemas.microsoft.com/VisualStudio/2011/storyboarding/control">
  <Id Name="671c6352-45c2-4674-b104-d897a752bb19" Revision="1" Stencil="System.MyShapes" StencilVersion="1.0"/>
</Control>
</file>

<file path=customXml/item100.xml><?xml version="1.0" encoding="utf-8"?>
<Control xmlns="http://schemas.microsoft.com/VisualStudio/2011/storyboarding/control">
  <Id Name="a60a68cf-4428-4c9a-a248-acdc50cfeb51" Revision="1" Stencil="System.MyShapes" StencilVersion="1.0"/>
</Control>
</file>

<file path=customXml/item101.xml><?xml version="1.0" encoding="utf-8"?>
<Control xmlns="http://schemas.microsoft.com/VisualStudio/2011/storyboarding/control">
  <Id Name="1db21bab-2e49-455d-a248-a2ed4ac34b16" Revision="1" Stencil="System.MyShapes" StencilVersion="1.0"/>
</Control>
</file>

<file path=customXml/item102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03.xml><?xml version="1.0" encoding="utf-8"?>
<Control xmlns="http://schemas.microsoft.com/VisualStudio/2011/storyboarding/control">
  <Id Name="0f28cf5d-f67f-426c-894e-ad88fd7bc5a3" Revision="1" Stencil="System.MyShapes" StencilVersion="1.0"/>
</Control>
</file>

<file path=customXml/item104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105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106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07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108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09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11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10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111.xml><?xml version="1.0" encoding="utf-8"?>
<Control xmlns="http://schemas.microsoft.com/VisualStudio/2011/storyboarding/control">
  <Id Name="03212658-6cac-4c2c-9939-d48fe8ca6103" Revision="1" Stencil="System.MyShapes" StencilVersion="1.0"/>
</Control>
</file>

<file path=customXml/item112.xml><?xml version="1.0" encoding="utf-8"?>
<Control xmlns="http://schemas.microsoft.com/VisualStudio/2011/storyboarding/control">
  <Id Name="0007b991-5383-4e60-bbb1-b6b3eff68a1b" Revision="1" Stencil="System.MyShapes" StencilVersion="1.0"/>
</Control>
</file>

<file path=customXml/item113.xml><?xml version="1.0" encoding="utf-8"?>
<Control xmlns="http://schemas.microsoft.com/VisualStudio/2011/storyboarding/control">
  <Id Name="12ec626d-9b32-42e1-bc1d-a61973e22864" Revision="1" Stencil="System.MyShapes" StencilVersion="1.0"/>
</Control>
</file>

<file path=customXml/item114.xml><?xml version="1.0" encoding="utf-8"?>
<Control xmlns="http://schemas.microsoft.com/VisualStudio/2011/storyboarding/control">
  <Id Name="9d26d1d5-d13d-4e5e-83e0-4881d4a2a748" Revision="1" Stencil="73a46796-df0d-45d7-b969-0a73a5725b32" StencilVersion="1.0"/>
</Control>
</file>

<file path=customXml/item115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116.xml><?xml version="1.0" encoding="utf-8"?>
<Control xmlns="http://schemas.microsoft.com/VisualStudio/2011/storyboarding/control">
  <Id Name="be4a962f-5639-40ff-afee-ae619ae00431" Revision="1" Stencil="System.MyShapes" StencilVersion="1.0"/>
</Control>
</file>

<file path=customXml/item117.xml><?xml version="1.0" encoding="utf-8"?>
<Control xmlns="http://schemas.microsoft.com/VisualStudio/2011/storyboarding/control">
  <Id Name="13da92eb-36f7-4899-8771-871fa0c57dd5" Revision="1" Stencil="System.MyShapes" StencilVersion="1.0"/>
</Control>
</file>

<file path=customXml/item118.xml><?xml version="1.0" encoding="utf-8"?>
<Control xmlns="http://schemas.microsoft.com/VisualStudio/2011/storyboarding/control">
  <Id Name="dba046d6-3008-4d4e-ad50-01add33d0ebc" Revision="1" Stencil="System.MyShapes" StencilVersion="1.0"/>
</Control>
</file>

<file path=customXml/item119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2.xml><?xml version="1.0" encoding="utf-8"?>
<Control xmlns="http://schemas.microsoft.com/VisualStudio/2011/storyboarding/control">
  <Id Name="62e2628e-bf6c-4d67-ab55-0a02dd90910c" Revision="1" Stencil="fafcd784-d6c4-47d8-ba5d-09cf5b755cfe" StencilVersion="1.0"/>
</Control>
</file>

<file path=customXml/item120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21.xml><?xml version="1.0" encoding="utf-8"?>
<Control xmlns="http://schemas.microsoft.com/VisualStudio/2011/storyboarding/control">
  <Id Name="0f85ab2d-f3b9-462a-a78f-7cceb289e903" Revision="1" Stencil="fafcd784-d6c4-47d8-ba5d-09cf5b755cfe" StencilVersion="1.0"/>
</Control>
</file>

<file path=customXml/item122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123.xml><?xml version="1.0" encoding="utf-8"?>
<Control xmlns="http://schemas.microsoft.com/VisualStudio/2011/storyboarding/control">
  <Id Name="62e2628e-bf6c-4d67-ab55-0a02dd90910c" Revision="1" Stencil="fafcd784-d6c4-47d8-ba5d-09cf5b755cfe" StencilVersion="1.0"/>
</Control>
</file>

<file path=customXml/item124.xml><?xml version="1.0" encoding="utf-8"?>
<Control xmlns="http://schemas.microsoft.com/VisualStudio/2011/storyboarding/control">
  <Id Name="380c64ca-747a-4933-925e-7f56f627b15f" Revision="1" Stencil="System.MyShapes" StencilVersion="1.0"/>
</Control>
</file>

<file path=customXml/item125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126.xml><?xml version="1.0" encoding="utf-8"?>
<Control xmlns="http://schemas.microsoft.com/VisualStudio/2011/storyboarding/control">
  <Id Name="62e2628e-bf6c-4d67-ab55-0a02dd90910c" Revision="1" Stencil="fafcd784-d6c4-47d8-ba5d-09cf5b755cfe" StencilVersion="1.0"/>
</Control>
</file>

<file path=customXml/item127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128.xml><?xml version="1.0" encoding="utf-8"?>
<Control xmlns="http://schemas.microsoft.com/VisualStudio/2011/storyboarding/control">
  <Id Name="e644ec62-951f-41f1-93e9-998002def9df" Revision="1" Stencil="System.MyShapes" StencilVersion="1.0"/>
</Control>
</file>

<file path=customXml/item129.xml><?xml version="1.0" encoding="utf-8"?>
<Control xmlns="http://schemas.microsoft.com/VisualStudio/2011/storyboarding/control">
  <Id Name="73f262a1-ad5d-4f7c-89dc-2f1b4a2d1596" Revision="1" Stencil="System.MyShapes" StencilVersion="1.0"/>
</Control>
</file>

<file path=customXml/item13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30.xml><?xml version="1.0" encoding="utf-8"?>
<Control xmlns="http://schemas.microsoft.com/VisualStudio/2011/storyboarding/control">
  <Id Name="763d7bfb-b3b8-4ea8-8034-9d9d41d5c82e" Revision="1" Stencil="System.MyShapes" StencilVersion="1.0"/>
</Control>
</file>

<file path=customXml/item13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2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133.xml><?xml version="1.0" encoding="utf-8"?>
<Control xmlns="http://schemas.microsoft.com/VisualStudio/2011/storyboarding/control">
  <Id Name="8b439a3d-33cf-458a-8635-4a736dca3262" Revision="1" Stencil="fafcd784-d6c4-47d8-ba5d-09cf5b755cfe" StencilVersion="1.0"/>
</Control>
</file>

<file path=customXml/item134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135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3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7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138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139.xml><?xml version="1.0" encoding="utf-8"?>
<Control xmlns="http://schemas.microsoft.com/VisualStudio/2011/storyboarding/control">
  <Id Name="35fa5226-48b9-498f-82d8-62b2a0d3d74a" Revision="1" Stencil="System.MyShapes" StencilVersion="1.0"/>
</Control>
</file>

<file path=customXml/item14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140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141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142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143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144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145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146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147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48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149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15.xml><?xml version="1.0" encoding="utf-8"?>
<Control xmlns="http://schemas.microsoft.com/VisualStudio/2011/storyboarding/control">
  <Id Name="d798c5a9-5163-4855-ad19-f3d506dea7a4" Revision="1" Stencil="System.MyShapes" StencilVersion="1.0"/>
</Control>
</file>

<file path=customXml/item150.xml><?xml version="1.0" encoding="utf-8"?>
<Control xmlns="http://schemas.microsoft.com/VisualStudio/2011/storyboarding/control">
  <Id Name="0f85ab2d-f3b9-462a-a78f-7cceb289e903" Revision="1" Stencil="fafcd784-d6c4-47d8-ba5d-09cf5b755cfe" StencilVersion="1.0"/>
</Control>
</file>

<file path=customXml/item151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152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153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154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155.xml><?xml version="1.0" encoding="utf-8"?>
<Control xmlns="http://schemas.microsoft.com/VisualStudio/2011/storyboarding/control">
  <Id Name="fe0ba495-5a2b-4d86-81b3-50ae8c49833a" Revision="1" Stencil="System.MyShapes" StencilVersion="1.0"/>
</Control>
</file>

<file path=customXml/item156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57.xml><?xml version="1.0" encoding="utf-8"?>
<Control xmlns="http://schemas.microsoft.com/VisualStudio/2011/storyboarding/control">
  <Id Name="0f85ab2d-f3b9-462a-a78f-7cceb289e903" Revision="1" Stencil="fafcd784-d6c4-47d8-ba5d-09cf5b755cfe" StencilVersion="1.0"/>
</Control>
</file>

<file path=customXml/item158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159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16.xml><?xml version="1.0" encoding="utf-8"?>
<Control xmlns="http://schemas.microsoft.com/VisualStudio/2011/storyboarding/control">
  <Id Name="e07fad4f-52ca-4dc6-bc35-72e3fd18fcb6" Revision="1" Stencil="System.MyShapes" StencilVersion="1.0"/>
</Control>
</file>

<file path=customXml/item17.xml><?xml version="1.0" encoding="utf-8"?>
<Control xmlns="http://schemas.microsoft.com/VisualStudio/2011/storyboarding/control">
  <Id Name="c2a6c236-44aa-4e49-94e6-458a041806b2" Revision="1" Stencil="System.MyShapes" StencilVersion="1.0"/>
</Control>
</file>

<file path=customXml/item18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19.xml><?xml version="1.0" encoding="utf-8"?>
<Control xmlns="http://schemas.microsoft.com/VisualStudio/2011/storyboarding/control">
  <Id Name="a6fceea2-785b-4af3-9b29-a07fdde3570a" Revision="1" Stencil="6235a8c1-180d-4d2d-9254-7cef0d256c8d" StencilVersion="1.0"/>
</Control>
</file>

<file path=customXml/item2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20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21.xml><?xml version="1.0" encoding="utf-8"?>
<Control xmlns="http://schemas.microsoft.com/VisualStudio/2011/storyboarding/control">
  <Id Name="0f85ab2d-f3b9-462a-a78f-7cceb289e903" Revision="1" Stencil="fafcd784-d6c4-47d8-ba5d-09cf5b755cfe" StencilVersion="1.0"/>
</Control>
</file>

<file path=customXml/item22.xml><?xml version="1.0" encoding="utf-8"?>
<Control xmlns="http://schemas.microsoft.com/VisualStudio/2011/storyboarding/control">
  <Id Name="b05dc990-afaa-4f32-9c86-af58afa077ed" Revision="1" Stencil="System.MyShapes" StencilVersion="1.0"/>
</Control>
</file>

<file path=customXml/item23.xml><?xml version="1.0" encoding="utf-8"?>
<Control xmlns="http://schemas.microsoft.com/VisualStudio/2011/storyboarding/control">
  <Id Name="e4ba56a9-8a58-4830-a401-64f958a11047" Revision="1" Stencil="System.MyShapes" StencilVersion="1.0"/>
</Control>
</file>

<file path=customXml/item24.xml><?xml version="1.0" encoding="utf-8"?>
<Control xmlns="http://schemas.microsoft.com/VisualStudio/2011/storyboarding/control">
  <Id Name="32b76eba-850f-4144-83be-f0e6effe6d28" Revision="1" Stencil="System.MyShapes" StencilVersion="1.0"/>
</Control>
</file>

<file path=customXml/item25.xml><?xml version="1.0" encoding="utf-8"?>
<Control xmlns="http://schemas.microsoft.com/VisualStudio/2011/storyboarding/control">
  <Id Name="def5708f-6bb3-4f3c-978d-68685cd89fc3" Revision="1" Stencil="System.MyShapes" StencilVersion="1.0"/>
</Control>
</file>

<file path=customXml/item26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27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28.xml><?xml version="1.0" encoding="utf-8"?>
<Control xmlns="http://schemas.microsoft.com/VisualStudio/2011/storyboarding/control">
  <Id Name="7029ca72-bf2d-478e-861d-f2aa5ad408fc" Revision="1" Stencil="System.MyShapes" StencilVersion="1.0"/>
</Control>
</file>

<file path=customXml/item29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3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3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1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32.xml><?xml version="1.0" encoding="utf-8"?>
<Control xmlns="http://schemas.microsoft.com/VisualStudio/2011/storyboarding/control">
  <Id Name="cd8b1acd-a0b3-4fcc-8812-e91a42f4cbec" Revision="1" Stencil="System.MyShapes" StencilVersion="1.0"/>
</Control>
</file>

<file path=customXml/item33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34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35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36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37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38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39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4.xml><?xml version="1.0" encoding="utf-8"?>
<Control xmlns="http://schemas.microsoft.com/VisualStudio/2011/storyboarding/control">
  <Id Name="db83a9f8-4879-44ad-a2e7-36d1f653372b" Revision="1" Stencil="System.MyShapes" StencilVersion="1.0"/>
</Control>
</file>

<file path=customXml/item40.xml><?xml version="1.0" encoding="utf-8"?>
<Control xmlns="http://schemas.microsoft.com/VisualStudio/2011/storyboarding/control">
  <Id Name="62e2628e-bf6c-4d67-ab55-0a02dd90910c" Revision="1" Stencil="fafcd784-d6c4-47d8-ba5d-09cf5b755cfe" StencilVersion="1.0"/>
</Control>
</file>

<file path=customXml/item41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42.xml><?xml version="1.0" encoding="utf-8"?>
<Control xmlns="http://schemas.microsoft.com/VisualStudio/2011/storyboarding/control">
  <Id Name="0f85ab2d-f3b9-462a-a78f-7cceb289e903" Revision="1" Stencil="fafcd784-d6c4-47d8-ba5d-09cf5b755cfe" StencilVersion="1.0"/>
</Control>
</file>

<file path=customXml/item43.xml><?xml version="1.0" encoding="utf-8"?>
<Control xmlns="http://schemas.microsoft.com/VisualStudio/2011/storyboarding/control">
  <Id Name="3e444f48-e0fa-483f-9a3b-b7349051a235" Revision="1" Stencil="System.MyShapes" StencilVersion="1.0"/>
</Control>
</file>

<file path=customXml/item44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45.xml><?xml version="1.0" encoding="utf-8"?>
<Control xmlns="http://schemas.microsoft.com/VisualStudio/2011/storyboarding/control">
  <Id Name="763d7bfb-b3b8-4ea8-8034-9d9d41d5c82e" Revision="1" Stencil="73a46796-df0d-45d7-b969-0a73a5725b32" StencilVersion="1.0"/>
</Control>
</file>

<file path=customXml/item46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47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48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49.xml><?xml version="1.0" encoding="utf-8"?>
<Control xmlns="http://schemas.microsoft.com/VisualStudio/2011/storyboarding/control">
  <Id Name="c8c5484a-d330-4a07-905e-c3b292307275" Revision="1" Stencil="System.MyShapes" StencilVersion="1.0"/>
</Control>
</file>

<file path=customXml/item5.xml><?xml version="1.0" encoding="utf-8"?>
<Control xmlns="http://schemas.microsoft.com/VisualStudio/2011/storyboarding/control">
  <Id Name="3ec16a56-2d48-4bfb-9016-0953a12d9e02" Revision="1" Stencil="System.MyShapes" StencilVersion="1.0"/>
</Control>
</file>

<file path=customXml/item50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51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52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53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54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55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56.xml><?xml version="1.0" encoding="utf-8"?>
<Control xmlns="http://schemas.microsoft.com/VisualStudio/2011/storyboarding/control">
  <Id Name="6c0b7038-1d69-4576-9d84-f7627727466f" Revision="1" Stencil="System.MyShapes" StencilVersion="1.0"/>
</Control>
</file>

<file path=customXml/item57.xml><?xml version="1.0" encoding="utf-8"?>
<Control xmlns="http://schemas.microsoft.com/VisualStudio/2011/storyboarding/control">
  <Id Name="c4dcad02-41a7-4c2e-9be0-030dfceda4b6" Revision="1" Stencil="System.MyShapes" StencilVersion="1.0"/>
</Control>
</file>

<file path=customXml/item58.xml><?xml version="1.0" encoding="utf-8"?>
<Control xmlns="http://schemas.microsoft.com/VisualStudio/2011/storyboarding/control">
  <Id Name="0bfeed95-8ffe-40e3-8ce4-881aaaa08d96" Revision="1" Stencil="System.MyShapes" StencilVersion="1.0"/>
</Control>
</file>

<file path=customXml/item59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6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60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61.xml><?xml version="1.0" encoding="utf-8"?>
<Control xmlns="http://schemas.microsoft.com/VisualStudio/2011/storyboarding/control">
  <Id Name="38cfa72c-e6f4-4d76-afca-47f47f82a518" Revision="1" Stencil="System.MyShapes" StencilVersion="1.0"/>
</Control>
</file>

<file path=customXml/item62.xml><?xml version="1.0" encoding="utf-8"?>
<Control xmlns="http://schemas.microsoft.com/VisualStudio/2011/storyboarding/control">
  <Id Name="f3c83fd9-85f0-4f9e-b4e4-752b160e5e27" Revision="1" Stencil="System.MyShapes" StencilVersion="1.0"/>
</Control>
</file>

<file path=customXml/item63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64.xml><?xml version="1.0" encoding="utf-8"?>
<Control xmlns="http://schemas.microsoft.com/VisualStudio/2011/storyboarding/control">
  <Id Name="572e4843-1c8b-41d4-8e80-268266a9d619" Revision="1" Stencil="System.MyShapes" StencilVersion="1.0"/>
</Control>
</file>

<file path=customXml/item65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6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7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68.xml><?xml version="1.0" encoding="utf-8"?>
<Control xmlns="http://schemas.microsoft.com/VisualStudio/2011/storyboarding/control">
  <Id Name="5f70ebf0-4bed-42ba-91b6-6e980312fcc9" Revision="1" Stencil="System.MyShapes" StencilVersion="1.0"/>
</Control>
</file>

<file path=customXml/item69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7.xml><?xml version="1.0" encoding="utf-8"?>
<Control xmlns="http://schemas.microsoft.com/VisualStudio/2011/storyboarding/control">
  <Id Name="0f85ab2d-f3b9-462a-a78f-7cceb289e903" Revision="1" Stencil="fafcd784-d6c4-47d8-ba5d-09cf5b755cfe" StencilVersion="1.0"/>
</Control>
</file>

<file path=customXml/item70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71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7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3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74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75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76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77.xml><?xml version="1.0" encoding="utf-8"?>
<Control xmlns="http://schemas.microsoft.com/VisualStudio/2011/storyboarding/control">
  <Id Name="848913c9-3fa1-49db-82fc-0ba7a3d4c1cc" Revision="1" Stencil="System.MyShapes" StencilVersion="1.0"/>
</Control>
</file>

<file path=customXml/item78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79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8.xml><?xml version="1.0" encoding="utf-8"?>
<Control xmlns="http://schemas.microsoft.com/VisualStudio/2011/storyboarding/control">
  <Id Name="ea2bb28d-f946-4f9e-a18c-48da52219cc9" Revision="1" Stencil="System.MyShapes" StencilVersion="1.0"/>
</Control>
</file>

<file path=customXml/item80.xml><?xml version="1.0" encoding="utf-8"?>
<Control xmlns="http://schemas.microsoft.com/VisualStudio/2011/storyboarding/control">
  <Id Name="62e2628e-bf6c-4d67-ab55-0a02dd90910c" Revision="1" Stencil="fafcd784-d6c4-47d8-ba5d-09cf5b755cfe" StencilVersion="1.0"/>
</Control>
</file>

<file path=customXml/item81.xml><?xml version="1.0" encoding="utf-8"?>
<Control xmlns="http://schemas.microsoft.com/VisualStudio/2011/storyboarding/control">
  <Id Name="62e2628e-bf6c-4d67-ab55-0a02dd90910c" Revision="1" Stencil="fafcd784-d6c4-47d8-ba5d-09cf5b755cfe" StencilVersion="1.0"/>
</Control>
</file>

<file path=customXml/item82.xml><?xml version="1.0" encoding="utf-8"?>
<Control xmlns="http://schemas.microsoft.com/VisualStudio/2011/storyboarding/control">
  <Id Name="d08b3551-8dac-4957-88da-3c68a32b878a" Revision="1" Stencil="System.MyShapes" StencilVersion="1.0"/>
</Control>
</file>

<file path=customXml/item83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84.xml><?xml version="1.0" encoding="utf-8"?>
<Control xmlns="http://schemas.microsoft.com/VisualStudio/2011/storyboarding/control">
  <Id Name="a4c8cdba-5c28-40b4-af00-9176a8159319" Revision="1" Stencil="System.MyShapes" StencilVersion="1.0"/>
</Control>
</file>

<file path=customXml/item85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86.xml><?xml version="1.0" encoding="utf-8"?>
<Control xmlns="http://schemas.microsoft.com/VisualStudio/2011/storyboarding/control">
  <Id Name="507a543a-504e-4ce8-b87a-3daa499678f4" Revision="1" Stencil="System.MyShapes" StencilVersion="1.0"/>
</Control>
</file>

<file path=customXml/item87.xml><?xml version="1.0" encoding="utf-8"?>
<Control xmlns="http://schemas.microsoft.com/VisualStudio/2011/storyboarding/control">
  <Id Name="c9b3bcdd-468e-4f29-a6f4-f9016a00dc8c" Revision="1" Stencil="System.MyShapes" StencilVersion="1.0"/>
</Control>
</file>

<file path=customXml/item88.xml><?xml version="1.0" encoding="utf-8"?>
<Control xmlns="http://schemas.microsoft.com/VisualStudio/2011/storyboarding/control">
  <Id Name="23eee3fc-81b5-4884-8cd3-73daba4de254" Revision="1" Stencil="System.MyShapes" StencilVersion="1.0"/>
</Control>
</file>

<file path=customXml/item89.xml><?xml version="1.0" encoding="utf-8"?>
<Control xmlns="http://schemas.microsoft.com/VisualStudio/2011/storyboarding/control">
  <Id Name="50582194-912b-4a53-9392-307b6ec09850" Revision="1" Stencil="System.MyShapes" StencilVersion="1.0"/>
</Control>
</file>

<file path=customXml/item9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90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91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92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93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94.xml><?xml version="1.0" encoding="utf-8"?>
<Control xmlns="http://schemas.microsoft.com/VisualStudio/2011/storyboarding/control">
  <Id Name="0c1b016f-41ba-4c62-871a-86522beec260" Revision="1" Stencil="System.MyShapes" StencilVersion="1.0"/>
</Control>
</file>

<file path=customXml/item95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96.xml><?xml version="1.0" encoding="utf-8"?>
<Control xmlns="http://schemas.microsoft.com/VisualStudio/2011/storyboarding/control">
  <Id Name="0f766124-02b8-4ae8-811e-7721b0fa990c" Revision="1" Stencil="System.MyShapes" StencilVersion="1.0"/>
</Control>
</file>

<file path=customXml/item97.xml><?xml version="1.0" encoding="utf-8"?>
<Control xmlns="http://schemas.microsoft.com/VisualStudio/2011/storyboarding/control">
  <Id Name="894202db-c4e1-49f5-a63d-5ac7b86071de" Revision="1" Stencil="System.MyShapes" StencilVersion="1.0"/>
</Control>
</file>

<file path=customXml/item98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99.xml><?xml version="1.0" encoding="utf-8"?>
<Control xmlns="http://schemas.microsoft.com/VisualStudio/2011/storyboarding/control">
  <Id Name="cda512d8-eee5-4c74-9e08-3d1f5e818a57" Revision="1" Stencil="System.MyShapes" StencilVersion="1.0"/>
</Control>
</file>

<file path=customXml/itemProps1.xml><?xml version="1.0" encoding="utf-8"?>
<ds:datastoreItem xmlns:ds="http://schemas.openxmlformats.org/officeDocument/2006/customXml" ds:itemID="{886D4689-6A1F-45EB-A355-5707FCE890C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0BB34A4-AA43-4778-8979-5AF11810B8C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704AC44-035F-4295-BB91-51BC2EEDC32C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A6941B0-51FA-4AFA-BEF2-3BCBC44AA371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CE5B836-5AAF-4425-A51A-FD957949080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95D75C8-2D5D-4463-98F8-13DD3F075DAE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CF58FE00-240B-42A9-B96D-DBA615BF46CA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193A73BC-D2C0-4D31-A3AC-1B9D9331F9BE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8FFF9998-9008-4B93-95F6-FF605E7E087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49E6DE9-2DED-49D7-8BC6-004614B97349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A0059D0-EF53-47CE-AF93-82A046F124F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0DF1E3C-497B-419F-8F13-F47E7C703F0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4A02C9D-A0B6-4A47-A069-B25131461F1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2B89BBDC-4164-47BA-AFAB-5AED5C95D57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FAB03E05-0B9C-4CF7-AF66-E1BEBBDF29A6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B5BAB880-FEA9-4537-9B2D-4BBBEF3BD82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9F97F9E-D50D-428E-933E-F153FB77C077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74B307CE-886E-4505-B0B5-013506AA16E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FDF8826-D565-4F3E-B4EF-3A3159450FB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9AF6BDE3-2A00-4C88-B9C3-96DC080622E2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C0998FF-62B2-46C6-B894-ACA6E6AD2FAC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8916EF1-13EF-4E2D-B5EC-48453D00FB5A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6B1FD8D-8F94-425F-B160-21CF0CB44DB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64D3EC1-F6C1-4402-90E1-C8F17590FCD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58FD11B-DD61-4035-8BC5-4356855737F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CECCB029-6C5C-4DBC-8C69-3BE98A02B7C7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5DA59D8-820C-4B47-8296-D8E39D05AC4B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1C3CD52B-205F-417E-BA4B-CF378117224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E3F7D4EF-4C70-45B2-BEFC-5B75497F6987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4D0B25EF-F962-4EA7-82B8-079ED7882F27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F062C5FA-18D6-4B5C-965E-9D3498110864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CF197D9C-0748-4F70-8E83-0F8AF693965B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DA538CB1-DABD-4AD2-820A-F4A5F31C9943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03F77DB-A198-4487-BB20-6CB3BFA8A54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01AFF06-FAA0-4D67-88E2-6981D9B22B6B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9F16DDEF-BFA8-47B4-A731-80C8E391E1B8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3C50830E-32FD-4BCF-B169-E4DFDE1278E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215A5822-F173-4F22-A0AA-5D2C1AA9DF18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AAE036E3-4601-4991-B2DC-888D506BDA1C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01BD8F96-C084-4B52-97C4-402237BA7C13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F0F8C85-1416-4284-B2D7-7F7DA2FD4CF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933C9A8-3C2B-4FF1-A595-622A42C0E3BA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EC8FDC19-8FF0-4689-92FA-F9BC7D972C79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B1364171-FFD8-4B7B-BE60-9F7250E68BF6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EA825846-F633-4AE4-A160-9BEA6F7B9BF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C00E5AF-12E5-429D-9340-D7853738EF5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71D8AA93-E8A9-4EAD-A9B4-CD2FBFFD75A1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39C4E3C0-5E55-4FB7-B3A3-A6BCE19604E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9CDFFC1-DA27-42CA-8FA3-427680B21081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F92CFA4D-7175-49BF-8584-BA6B2FBB3A5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796E6606-38D4-49A6-B1F5-A03AF8D9F22C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5F416E9C-F9DF-487E-9EDC-A989AF658560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40DF3BDD-278A-47FB-BA84-95AB2515ED4C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3C4926B5-584A-40DC-8FDF-8747992A8A1C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3E675BD-84C2-4F84-B806-CC3E5A46C99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3DC82603-3CF0-447E-AAD8-0D92AE56C46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285F816-A28D-4693-AD90-B66D43AA0559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B2EDC124-1826-458C-9B26-B3ED1AAF0810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4D61052A-2E8C-49AF-92DD-F7FD006BC33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6033A662-B42B-4A8A-AD3D-B4DD0FB329B8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51F8C06A-B4B4-418E-A86A-A4769B65A20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302F6301-985B-44FC-BAB4-CC76D8720502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741E9F1B-CD4B-44DE-AF3E-80FFA53C54CD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44D9284-DE08-4BC4-8527-8C130C540F96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820CEAF6-6A6A-4679-B978-A3A5FD7B496D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7AE89E7F-C16D-4A5B-900D-FB4F982014E7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198EB731-FAAA-465F-893F-AD8A5E2113D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5C662DE-14A7-46BD-ABE7-E43E2BD6BED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33CF675-22DF-4125-AFB3-920B192270B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FD0415F-3D9A-4BEF-B9D2-881193235CD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6458502-AFE9-4753-8DF3-EBC8D92F86F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880A635-A946-40B5-9B69-19989FDF01D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8F32CA0-C918-490A-8AC3-3A2A49F254B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007C090-2A5D-4844-A957-F78EFA20B29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491E925-984A-4F68-B38E-0F36936BE2B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F6A4CF1-17E4-47BF-90C5-70228F1E04C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5050753-6AB3-4F6D-A059-9A6387FAF16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7A1DBB2-ED6D-417B-93C8-B28735BAE84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C82F0D3-3AA6-4DD4-B455-F6D4A6D2807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F4670B6-54D5-4BA2-8F93-F8AAF98C62E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8176EE8-3B98-4FAA-9D7C-D5471DECE3F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D995CDD-7B94-43EC-81F3-96EBAECF7F8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7DD2CF5-9C9F-490A-9CF0-373045119CE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246E414-7CFF-4B17-9E72-44889333DA0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1C0172D-1751-45B9-9B1C-42D0B663EB4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EA2ED5A-C004-4D84-BD3A-591B6E9839C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CBF7B06-37ED-4016-BD1E-442CA41CCC6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1144237-CBF1-4754-8E0A-13983F06C37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062E655-444F-4E1E-99D1-43FA525130A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1ED96FF-6910-48D1-9EC9-E7959B64E8A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3DC4ADA-D393-431B-A187-D29D9388A59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A396203-DEE5-4562-BAB3-9DF09507551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C33D7B3-2B6F-45FC-B742-0D2E9D545D9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BD564DC-66E5-46F3-92BD-340085AD1B5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96E9DAA-1B74-4C41-84F6-F45903EEBA8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5A199BD-860F-46E6-AF3F-F932D16CA02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4058A4B-1372-4667-A041-A8318E3A54A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0A9422D-4ED9-4401-A04A-A7621D6F40E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7B876B1-FEC8-4778-B416-73AF2E2C44C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D617227-EB20-42A0-ABA4-E350A7E5363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342C76E-8B6C-4B55-B3F4-CFBDD8C5A9C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630B74C-9CB6-49F9-8658-B666D52DC90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72281DB-DB54-4593-89C9-3B57AB40431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21CD933-6EA1-4FB4-94E7-FE7B97B7E22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3995F41-00A5-4E54-AD9C-CA2384E9669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D318115-BB4A-436B-B5C3-2153B4C5DF0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AD42D12-4B06-49F7-AE83-8871F4832DD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97BF6B2-585D-4CEB-98B1-51F44015BD8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21347F2-C29B-4AAE-B2F3-24653B47DAB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5171664-FB64-4CE8-A219-5B2A3FD120D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83A5214-B3F4-49C7-8305-0028C022F04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0266D63-BAC1-4154-B8CA-1EDCD36FA2E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645DED3-628B-46A3-876F-ABB0A70FC70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2761638-7D15-43A9-A338-988C23215D6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20FC42F-0CF9-44AD-8E39-B63AE185EDD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3CE51CE-8E60-41FA-9E38-5AF91D78060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55287E6-2D82-4505-8537-DCCD7CFB040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E141486-FF38-42DD-9F45-3F9246AD43F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C03A5BF-59CC-4287-86FF-F0D11436BFC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CC5339A-C20D-4010-B5D0-D3D87A6B72E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6FD2A14-2F76-4127-886E-2AE7C6A3595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7D44AFE-9B23-4422-8F2C-726E59A9C1D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CA05E04-0FF2-4522-9BA2-1103D0976A1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454ED1B-E783-4666-BE16-01BEA37E5D2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A23605F-7FCE-4C42-943A-DB7A6876435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37BF81C-214E-4606-A8D4-12FD39E18AF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A595A30-8324-439B-85F2-AFAB73C7792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0D8EC26-E69A-4733-9534-9B7B9C98AFC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DE73451-47BD-4316-97C9-F330906E3F1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557E694-DF12-4C95-91D9-BB02BAAC05B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59478BC-DC72-4260-B5CF-4BF7F8734C8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36ED15B-017C-4504-BB4A-62D304335E30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2F9CD4F-8FEF-4DF8-8BEC-9B25C2BF73F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B7B4192-E014-486B-8850-855E4A2F69D9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B03711D-7974-4BB0-98FE-59B9CCEFAD7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7DBD903-6003-43B0-BF18-561BB2835B5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85C539F-ED02-4AA5-86DD-A13FDC44887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C499598-92A5-40F8-AF17-BA8C70708E0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A9A6ABC-C471-449A-864E-5AB0F3BAF26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51F683A-52FE-438B-83AF-3E2C2C77F0D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F960B01-C1BC-4D10-B025-8C396A2C71B8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5C9D321F-80E8-44C3-9E0D-4B4CA1C2A32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A282A71B-E972-45D8-80CE-26CCB7A7A96B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B1ADBDBF-1ECC-4F76-9E23-9D56C30DE78E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180672E3-138C-465C-AE03-B1B4EE949B2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8586F91-83A8-49F7-BABA-07558E75716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D7401CA-755C-4F06-BDCF-29A617C5C8A1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7C8B8B6-52BD-406E-9C84-F2A2111B4E2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4721705-92A4-4B77-90D6-1FA99E2C87D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119CBA84-4A4D-4719-9CDC-A7FFBD0F5E4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9601D27-B851-4193-A09A-D5DB8D86D82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E2C523D-0704-4D66-A3A3-E33DF97D412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0F5A7FC-47C9-4A86-96C0-D637C74EB90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5486112-768E-4D80-9678-4C614B2FBF21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9816600B-2952-46E9-AD03-545392D07CE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ADE05B5-21E2-4F83-B4C3-D3D04294D34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FCA5A087-D1FF-4ED8-A897-FDF053B5FDE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24C2E2C-6CFA-4D99-8E47-B69522F2A30B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B494D17-39F6-4A07-A540-3C9482A2CFB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9195</TotalTime>
  <Words>1383</Words>
  <Application>Microsoft Office PowerPoint</Application>
  <PresentationFormat>Personnalisé</PresentationFormat>
  <Paragraphs>403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Segoe MDL2 Assets</vt:lpstr>
      <vt:lpstr>Segoe UI</vt:lpstr>
      <vt:lpstr>Segoe UI Light</vt:lpstr>
      <vt:lpstr>Segoe UI Semibold</vt:lpstr>
      <vt:lpstr>Segoe UI Semilight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Grover</dc:creator>
  <cp:lastModifiedBy>Timothé LARIVIERE</cp:lastModifiedBy>
  <cp:revision>276</cp:revision>
  <dcterms:created xsi:type="dcterms:W3CDTF">2014-10-01T21:40:11Z</dcterms:created>
  <dcterms:modified xsi:type="dcterms:W3CDTF">2016-03-25T07:41:01Z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