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50"/>
  </p:sldMasterIdLst>
  <p:notesMasterIdLst>
    <p:notesMasterId r:id="rId179"/>
  </p:notesMasterIdLst>
  <p:sldIdLst>
    <p:sldId id="272" r:id="rId151"/>
    <p:sldId id="291" r:id="rId152"/>
    <p:sldId id="288" r:id="rId153"/>
    <p:sldId id="292" r:id="rId154"/>
    <p:sldId id="307" r:id="rId155"/>
    <p:sldId id="274" r:id="rId156"/>
    <p:sldId id="308" r:id="rId157"/>
    <p:sldId id="305" r:id="rId158"/>
    <p:sldId id="310" r:id="rId159"/>
    <p:sldId id="309" r:id="rId160"/>
    <p:sldId id="295" r:id="rId161"/>
    <p:sldId id="311" r:id="rId162"/>
    <p:sldId id="312" r:id="rId163"/>
    <p:sldId id="313" r:id="rId164"/>
    <p:sldId id="296" r:id="rId165"/>
    <p:sldId id="314" r:id="rId166"/>
    <p:sldId id="315" r:id="rId167"/>
    <p:sldId id="297" r:id="rId168"/>
    <p:sldId id="283" r:id="rId169"/>
    <p:sldId id="298" r:id="rId170"/>
    <p:sldId id="284" r:id="rId171"/>
    <p:sldId id="316" r:id="rId172"/>
    <p:sldId id="300" r:id="rId173"/>
    <p:sldId id="317" r:id="rId174"/>
    <p:sldId id="318" r:id="rId175"/>
    <p:sldId id="319" r:id="rId176"/>
    <p:sldId id="320" r:id="rId177"/>
    <p:sldId id="306" r:id="rId178"/>
  </p:sldIdLst>
  <p:sldSz cx="4572000" cy="812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ice Frame" id="{F6570D42-1492-416B-9624-49A3F07D0FB3}">
          <p14:sldIdLst>
            <p14:sldId id="272"/>
            <p14:sldId id="291"/>
            <p14:sldId id="288"/>
            <p14:sldId id="292"/>
            <p14:sldId id="307"/>
            <p14:sldId id="274"/>
            <p14:sldId id="308"/>
            <p14:sldId id="305"/>
            <p14:sldId id="310"/>
            <p14:sldId id="309"/>
            <p14:sldId id="295"/>
            <p14:sldId id="311"/>
            <p14:sldId id="312"/>
            <p14:sldId id="313"/>
            <p14:sldId id="296"/>
            <p14:sldId id="314"/>
            <p14:sldId id="315"/>
            <p14:sldId id="297"/>
            <p14:sldId id="283"/>
            <p14:sldId id="298"/>
            <p14:sldId id="284"/>
            <p14:sldId id="316"/>
            <p14:sldId id="300"/>
            <p14:sldId id="317"/>
            <p14:sldId id="318"/>
            <p14:sldId id="319"/>
            <p14:sldId id="320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120" userDrawn="1">
          <p15:clr>
            <a:srgbClr val="A4A3A4"/>
          </p15:clr>
        </p15:guide>
        <p15:guide id="2" pos="2760" userDrawn="1">
          <p15:clr>
            <a:srgbClr val="A4A3A4"/>
          </p15:clr>
        </p15:guide>
        <p15:guide id="3" orient="horz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372"/>
    <a:srgbClr val="303E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2988" y="102"/>
      </p:cViewPr>
      <p:guideLst>
        <p:guide pos="120"/>
        <p:guide pos="2760"/>
        <p:guide orient="horz" pos="2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" Target="slides/slide4.xml"/><Relationship Id="rId159" Type="http://schemas.openxmlformats.org/officeDocument/2006/relationships/slide" Target="slides/slide9.xml"/><Relationship Id="rId175" Type="http://schemas.openxmlformats.org/officeDocument/2006/relationships/slide" Target="slides/slide25.xml"/><Relationship Id="rId170" Type="http://schemas.openxmlformats.org/officeDocument/2006/relationships/slide" Target="slides/slide20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10.xml"/><Relationship Id="rId165" Type="http://schemas.openxmlformats.org/officeDocument/2006/relationships/slide" Target="slides/slide15.xml"/><Relationship Id="rId181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Master" Target="slideMasters/slideMaster1.xml"/><Relationship Id="rId155" Type="http://schemas.openxmlformats.org/officeDocument/2006/relationships/slide" Target="slides/slide5.xml"/><Relationship Id="rId171" Type="http://schemas.openxmlformats.org/officeDocument/2006/relationships/slide" Target="slides/slide21.xml"/><Relationship Id="rId176" Type="http://schemas.openxmlformats.org/officeDocument/2006/relationships/slide" Target="slides/slide26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11.xml"/><Relationship Id="rId166" Type="http://schemas.openxmlformats.org/officeDocument/2006/relationships/slide" Target="slides/slide16.xml"/><Relationship Id="rId18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slide" Target="slides/slide1.xml"/><Relationship Id="rId156" Type="http://schemas.openxmlformats.org/officeDocument/2006/relationships/slide" Target="slides/slide6.xml"/><Relationship Id="rId177" Type="http://schemas.openxmlformats.org/officeDocument/2006/relationships/slide" Target="slides/slide2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22.xml"/><Relationship Id="rId180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1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12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7.xml"/><Relationship Id="rId178" Type="http://schemas.openxmlformats.org/officeDocument/2006/relationships/slide" Target="slides/slide2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2.xml"/><Relationship Id="rId173" Type="http://schemas.openxmlformats.org/officeDocument/2006/relationships/slide" Target="slides/slide2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1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1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slide" Target="slides/slide3.xml"/><Relationship Id="rId174" Type="http://schemas.openxmlformats.org/officeDocument/2006/relationships/slide" Target="slides/slide24.xml"/><Relationship Id="rId179" Type="http://schemas.openxmlformats.org/officeDocument/2006/relationships/notesMaster" Target="notesMasters/notes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" Target="slides/slide14.xml"/><Relationship Id="rId169" Type="http://schemas.openxmlformats.org/officeDocument/2006/relationships/slide" Target="slides/slide1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Acquisitions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68-49DD-9BEF-74D55F8A8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039864"/>
        <c:axId val="331038688"/>
      </c:lineChart>
      <c:dateAx>
        <c:axId val="33103986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038688"/>
        <c:crosses val="autoZero"/>
        <c:auto val="1"/>
        <c:lblOffset val="100"/>
        <c:baseTimeUnit val="months"/>
      </c:dateAx>
      <c:valAx>
        <c:axId val="33103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039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Acquisitions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</a:t>
            </a:r>
            <a:r>
              <a:rPr lang="en-US" dirty="0">
                <a:solidFill>
                  <a:schemeClr val="tx1"/>
                </a:solidFill>
              </a:rPr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Acquisitions over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mmm\-yy</c:formatCode>
                <c:ptCount val="4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5210</c:v>
                </c:pt>
                <c:pt idx="1">
                  <c:v>3012</c:v>
                </c:pt>
                <c:pt idx="2">
                  <c:v>4850</c:v>
                </c:pt>
                <c:pt idx="3">
                  <c:v>6888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68-49DD-9BEF-74D55F8A8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116192"/>
        <c:axId val="441109136"/>
      </c:lineChart>
      <c:dateAx>
        <c:axId val="44111619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109136"/>
        <c:crosses val="autoZero"/>
        <c:auto val="1"/>
        <c:lblOffset val="100"/>
        <c:baseTimeUnit val="months"/>
      </c:dateAx>
      <c:valAx>
        <c:axId val="44110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111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E530-8D4D-410D-A9FE-75CFB967D51B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420C-628F-4CCD-9CCB-C8BC2C24A2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Phone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0"/>
            <a:ext cx="4571428" cy="8126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91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170512"/>
            <a:ext cx="2314575" cy="577727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32825"/>
            <a:ext cx="985838" cy="688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32825"/>
            <a:ext cx="2900363" cy="688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30468"/>
            <a:ext cx="3886200" cy="283030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69916"/>
            <a:ext cx="3429000" cy="19627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026754"/>
            <a:ext cx="3943350" cy="33816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5440428"/>
            <a:ext cx="3943350" cy="1778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164126"/>
            <a:ext cx="1943100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164126"/>
            <a:ext cx="1943100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2827"/>
            <a:ext cx="3943350" cy="1571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992879"/>
            <a:ext cx="1934170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969558"/>
            <a:ext cx="1934170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992879"/>
            <a:ext cx="1943696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969558"/>
            <a:ext cx="1943696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170512"/>
            <a:ext cx="2314575" cy="57772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32827"/>
            <a:ext cx="394335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164126"/>
            <a:ext cx="394335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4B3C-7652-4446-922A-7CA5D8738A84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7534926"/>
            <a:ext cx="154305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7501-7FF4-4772-8937-F19B3D1149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3" Type="http://schemas.openxmlformats.org/officeDocument/2006/relationships/customXml" Target="../../customXml/item74.xml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82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6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87.xml"/><Relationship Id="rId9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8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112.xml"/><Relationship Id="rId6" Type="http://schemas.openxmlformats.org/officeDocument/2006/relationships/slideLayout" Target="../slideLayouts/slideLayout8.xml"/><Relationship Id="rId5" Type="http://schemas.openxmlformats.org/officeDocument/2006/relationships/customXml" Target="../../customXml/item36.xml"/><Relationship Id="rId4" Type="http://schemas.openxmlformats.org/officeDocument/2006/relationships/customXml" Target="../../customXml/item19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63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46.xml"/><Relationship Id="rId5" Type="http://schemas.openxmlformats.org/officeDocument/2006/relationships/customXml" Target="../../customXml/item24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92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slideLayout" Target="../slideLayouts/slideLayout8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64.xml"/><Relationship Id="rId2" Type="http://schemas.openxmlformats.org/officeDocument/2006/relationships/customXml" Target="../../customXml/item14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01.xml"/><Relationship Id="rId11" Type="http://schemas.openxmlformats.org/officeDocument/2006/relationships/customXml" Target="../../customXml/item37.xml"/><Relationship Id="rId5" Type="http://schemas.openxmlformats.org/officeDocument/2006/relationships/customXml" Target="../../customXml/item77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05.xml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85.xml"/><Relationship Id="rId1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2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54.xml"/><Relationship Id="rId6" Type="http://schemas.openxmlformats.org/officeDocument/2006/relationships/slideLayout" Target="../slideLayouts/slideLayout8.xml"/><Relationship Id="rId5" Type="http://schemas.openxmlformats.org/officeDocument/2006/relationships/customXml" Target="../../customXml/item97.xml"/><Relationship Id="rId4" Type="http://schemas.openxmlformats.org/officeDocument/2006/relationships/customXml" Target="../../customXml/item78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93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65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14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1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30.xml"/><Relationship Id="rId6" Type="http://schemas.openxmlformats.org/officeDocument/2006/relationships/slideLayout" Target="../slideLayouts/slideLayout8.xml"/><Relationship Id="rId5" Type="http://schemas.openxmlformats.org/officeDocument/2006/relationships/customXml" Target="../../customXml/item86.xml"/><Relationship Id="rId4" Type="http://schemas.openxmlformats.org/officeDocument/2006/relationships/customXml" Target="../../customXml/item15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2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7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hart" Target="../charts/chart1.xml"/><Relationship Id="rId3" Type="http://schemas.openxmlformats.org/officeDocument/2006/relationships/customXml" Target="../../customXml/item117.xml"/><Relationship Id="rId7" Type="http://schemas.openxmlformats.org/officeDocument/2006/relationships/customXml" Target="../../customXml/item57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18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98.xml"/><Relationship Id="rId11" Type="http://schemas.openxmlformats.org/officeDocument/2006/relationships/image" Target="../media/image6.emf"/><Relationship Id="rId5" Type="http://schemas.openxmlformats.org/officeDocument/2006/relationships/customXml" Target="../../customXml/item39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94.xml"/><Relationship Id="rId9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7.xml"/><Relationship Id="rId13" Type="http://schemas.openxmlformats.org/officeDocument/2006/relationships/chart" Target="../charts/chart2.xml"/><Relationship Id="rId3" Type="http://schemas.openxmlformats.org/officeDocument/2006/relationships/customXml" Target="../../customXml/item122.xml"/><Relationship Id="rId7" Type="http://schemas.openxmlformats.org/officeDocument/2006/relationships/customXml" Target="../../customXml/item126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21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125.xml"/><Relationship Id="rId11" Type="http://schemas.openxmlformats.org/officeDocument/2006/relationships/image" Target="../media/image6.emf"/><Relationship Id="rId5" Type="http://schemas.openxmlformats.org/officeDocument/2006/relationships/customXml" Target="../../customXml/item124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23.xml"/><Relationship Id="rId9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customXml" Target="../../customXml/item134.xml"/><Relationship Id="rId7" Type="http://schemas.openxmlformats.org/officeDocument/2006/relationships/customXml" Target="../../customXml/item128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129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30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31.xm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3" Type="http://schemas.openxmlformats.org/officeDocument/2006/relationships/customXml" Target="../../customXml/item142.xml"/><Relationship Id="rId7" Type="http://schemas.openxmlformats.org/officeDocument/2006/relationships/customXml" Target="../../customXml/item140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136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139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38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37.xml"/><Relationship Id="rId9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customXml" Target="../../customXml/item145.xml"/><Relationship Id="rId7" Type="http://schemas.openxmlformats.org/officeDocument/2006/relationships/customXml" Target="../../customXml/item149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148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47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46.xml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5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60.xml"/><Relationship Id="rId6" Type="http://schemas.openxmlformats.org/officeDocument/2006/relationships/slideLayout" Target="../slideLayouts/slideLayout8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18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0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110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40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2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90.xml"/><Relationship Id="rId9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6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11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91.xml"/><Relationship Id="rId1" Type="http://schemas.openxmlformats.org/officeDocument/2006/relationships/customXml" Target="../../customXml/item6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4" Type="http://schemas.openxmlformats.org/officeDocument/2006/relationships/customXml" Target="../../customXml/item8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6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100.xml"/><Relationship Id="rId7" Type="http://schemas.openxmlformats.org/officeDocument/2006/relationships/customXml" Target="../../customXml/item76.xml"/><Relationship Id="rId12" Type="http://schemas.openxmlformats.org/officeDocument/2006/relationships/slideLayout" Target="../slideLayouts/slideLayout8.xml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32.xml"/><Relationship Id="rId5" Type="http://schemas.openxmlformats.org/officeDocument/2006/relationships/customXml" Target="../../customXml/item28.xml"/><Relationship Id="rId15" Type="http://schemas.openxmlformats.org/officeDocument/2006/relationships/image" Target="../media/image5.png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58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5567"/>
            <a:ext cx="4572000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Header"/>
          <p:cNvSpPr txBox="1"/>
          <p:nvPr/>
        </p:nvSpPr>
        <p:spPr>
          <a:xfrm>
            <a:off x="217379" y="1814535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0" y="270923"/>
            <a:ext cx="1610790" cy="1616869"/>
          </a:xfrm>
          <a:prstGeom prst="rect">
            <a:avLst/>
          </a:prstGeom>
        </p:spPr>
      </p:pic>
      <p:grpSp>
        <p:nvGrpSpPr>
          <p:cNvPr id="13" name="Group 12"/>
          <p:cNvGrpSpPr/>
          <p:nvPr>
            <p:custDataLst>
              <p:custData r:id="rId1"/>
            </p:custDataLst>
          </p:nvPr>
        </p:nvGrpSpPr>
        <p:grpSpPr>
          <a:xfrm>
            <a:off x="951393" y="5455063"/>
            <a:ext cx="2813175" cy="301752"/>
            <a:chOff x="7073106" y="4729035"/>
            <a:chExt cx="2813175" cy="301752"/>
          </a:xfrm>
        </p:grpSpPr>
        <p:sp>
          <p:nvSpPr>
            <p:cNvPr id="14" name="Rectangle 13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 Key</a:t>
              </a:r>
            </a:p>
          </p:txBody>
        </p:sp>
      </p:grpSp>
      <p:sp>
        <p:nvSpPr>
          <p:cNvPr id="16" name="Base"/>
          <p:cNvSpPr txBox="1"/>
          <p:nvPr/>
        </p:nvSpPr>
        <p:spPr>
          <a:xfrm>
            <a:off x="298333" y="2776423"/>
            <a:ext cx="3975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Let’s start tracking how your apps handle themselves on the Windows Store.</a:t>
            </a:r>
          </a:p>
        </p:txBody>
      </p:sp>
      <p:sp>
        <p:nvSpPr>
          <p:cNvPr id="17" name="Caption"/>
          <p:cNvSpPr txBox="1"/>
          <p:nvPr/>
        </p:nvSpPr>
        <p:spPr>
          <a:xfrm>
            <a:off x="807413" y="6972026"/>
            <a:ext cx="295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have 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account already ?</a:t>
            </a:r>
          </a:p>
          <a:p>
            <a:pPr algn="ctr"/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 to get the required identifiers</a:t>
            </a:r>
          </a:p>
        </p:txBody>
      </p:sp>
      <p:grpSp>
        <p:nvGrpSpPr>
          <p:cNvPr id="18" name="Group 17"/>
          <p:cNvGrpSpPr/>
          <p:nvPr>
            <p:custDataLst>
              <p:custData r:id="rId2"/>
            </p:custDataLst>
          </p:nvPr>
        </p:nvGrpSpPr>
        <p:grpSpPr>
          <a:xfrm>
            <a:off x="1782037" y="6110644"/>
            <a:ext cx="1143000" cy="301752"/>
            <a:chOff x="7322040" y="2707574"/>
            <a:chExt cx="1143000" cy="301752"/>
          </a:xfrm>
          <a:solidFill>
            <a:srgbClr val="355372"/>
          </a:solidFill>
        </p:grpSpPr>
        <p:sp>
          <p:nvSpPr>
            <p:cNvPr id="19" name="Rectangle 18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</a:t>
              </a:r>
            </a:p>
          </p:txBody>
        </p:sp>
      </p:grpSp>
      <p:sp>
        <p:nvSpPr>
          <p:cNvPr id="24" name="TextBox 23"/>
          <p:cNvSpPr txBox="1"/>
          <p:nvPr>
            <p:custDataLst>
              <p:custData r:id="rId3"/>
            </p:custDataLst>
          </p:nvPr>
        </p:nvSpPr>
        <p:spPr>
          <a:xfrm>
            <a:off x="1968954" y="6586255"/>
            <a:ext cx="1527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this step</a:t>
            </a:r>
          </a:p>
        </p:txBody>
      </p:sp>
      <p:sp>
        <p:nvSpPr>
          <p:cNvPr id="7" name="Body"/>
          <p:cNvSpPr txBox="1"/>
          <p:nvPr/>
        </p:nvSpPr>
        <p:spPr>
          <a:xfrm>
            <a:off x="298333" y="3622469"/>
            <a:ext cx="3975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you need to add at least one account associated with Windows Store apps.</a:t>
            </a:r>
          </a:p>
        </p:txBody>
      </p:sp>
      <p:grpSp>
        <p:nvGrpSpPr>
          <p:cNvPr id="10" name="Group 9"/>
          <p:cNvGrpSpPr/>
          <p:nvPr>
            <p:custDataLst>
              <p:custData r:id="rId4"/>
            </p:custDataLst>
          </p:nvPr>
        </p:nvGrpSpPr>
        <p:grpSpPr>
          <a:xfrm>
            <a:off x="951394" y="5005907"/>
            <a:ext cx="2813175" cy="301752"/>
            <a:chOff x="7073106" y="4729035"/>
            <a:chExt cx="2813175" cy="301752"/>
          </a:xfrm>
        </p:grpSpPr>
        <p:sp>
          <p:nvSpPr>
            <p:cNvPr id="11" name="Rectangle 10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Id</a:t>
              </a:r>
            </a:p>
          </p:txBody>
        </p:sp>
      </p:grpSp>
      <p:grpSp>
        <p:nvGrpSpPr>
          <p:cNvPr id="21" name="Group 9"/>
          <p:cNvGrpSpPr/>
          <p:nvPr>
            <p:custDataLst>
              <p:custData r:id="rId5"/>
            </p:custDataLst>
          </p:nvPr>
        </p:nvGrpSpPr>
        <p:grpSpPr>
          <a:xfrm>
            <a:off x="956157" y="4553220"/>
            <a:ext cx="2813175" cy="301752"/>
            <a:chOff x="7073106" y="4729035"/>
            <a:chExt cx="2813175" cy="301752"/>
          </a:xfrm>
        </p:grpSpPr>
        <p:sp>
          <p:nvSpPr>
            <p:cNvPr id="22" name="Rectangle 21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0312" y="1105010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5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39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43" name="Group 1"/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46" name="Group 2"/>
                  <p:cNvGrpSpPr/>
                  <p:nvPr>
                    <p:custDataLst>
                      <p:custData r:id="rId3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51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63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64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65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2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9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60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61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56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57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7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4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edits the 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26886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0312" y="1105010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39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43" name="Group 1"/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46" name="Group 2"/>
                  <p:cNvGrpSpPr/>
                  <p:nvPr>
                    <p:custDataLst>
                      <p:custData r:id="rId4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51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63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64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65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2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9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60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61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56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57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7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4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grpSp>
        <p:nvGrpSpPr>
          <p:cNvPr id="88" name="Group 87"/>
          <p:cNvGrpSpPr/>
          <p:nvPr>
            <p:custDataLst>
              <p:custData r:id="rId2"/>
            </p:custDataLst>
          </p:nvPr>
        </p:nvGrpSpPr>
        <p:grpSpPr>
          <a:xfrm>
            <a:off x="258385" y="1393499"/>
            <a:ext cx="1302309" cy="1382884"/>
            <a:chOff x="1573806" y="3807309"/>
            <a:chExt cx="1302309" cy="1382884"/>
          </a:xfrm>
        </p:grpSpPr>
        <p:grpSp>
          <p:nvGrpSpPr>
            <p:cNvPr id="90" name="Group 89"/>
            <p:cNvGrpSpPr/>
            <p:nvPr/>
          </p:nvGrpSpPr>
          <p:grpSpPr>
            <a:xfrm>
              <a:off x="1573806" y="3807309"/>
              <a:ext cx="1302309" cy="1382884"/>
              <a:chOff x="1573806" y="3807309"/>
              <a:chExt cx="1302309" cy="1382884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1573806" y="3807309"/>
                <a:ext cx="1298448" cy="1382884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"/>
              <p:cNvSpPr/>
              <p:nvPr/>
            </p:nvSpPr>
            <p:spPr>
              <a:xfrm>
                <a:off x="1590962" y="4292626"/>
                <a:ext cx="1285153" cy="407620"/>
              </a:xfrm>
              <a:prstGeom prst="rect">
                <a:avLst/>
              </a:prstGeom>
              <a:solidFill>
                <a:srgbClr val="D8D8D8"/>
              </a:solidFill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618206" y="3932132"/>
              <a:ext cx="1199839" cy="1110562"/>
              <a:chOff x="1618206" y="3932132"/>
              <a:chExt cx="1199839" cy="1110562"/>
            </a:xfrm>
          </p:grpSpPr>
          <p:sp>
            <p:nvSpPr>
              <p:cNvPr id="92" name="Forward"/>
              <p:cNvSpPr txBox="1"/>
              <p:nvPr/>
            </p:nvSpPr>
            <p:spPr>
              <a:xfrm>
                <a:off x="1618206" y="3932132"/>
                <a:ext cx="674767" cy="247153"/>
              </a:xfrm>
              <a:prstGeom prst="rect">
                <a:avLst/>
              </a:prstGeom>
              <a:noFill/>
            </p:spPr>
            <p:txBody>
              <a:bodyPr wrap="none" lIns="64008" rtlCol="0">
                <a:normAutofit fontScale="77500" lnSpcReduction="20000"/>
              </a:bodyPr>
              <a:lstStyle/>
              <a:p>
                <a:r>
                  <a:rPr lang="en-US" sz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Sync</a:t>
                </a: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690227" y="4274624"/>
                <a:ext cx="1057275" cy="0"/>
              </a:xfrm>
              <a:prstGeom prst="line">
                <a:avLst/>
              </a:prstGeom>
              <a:ln w="19050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orward"/>
              <p:cNvSpPr txBox="1"/>
              <p:nvPr/>
            </p:nvSpPr>
            <p:spPr>
              <a:xfrm>
                <a:off x="1618206" y="4369963"/>
                <a:ext cx="1199839" cy="247153"/>
              </a:xfrm>
              <a:prstGeom prst="rect">
                <a:avLst/>
              </a:prstGeom>
              <a:noFill/>
            </p:spPr>
            <p:txBody>
              <a:bodyPr wrap="none" lIns="64008" rtlCol="0">
                <a:normAutofit fontScale="77500" lnSpcReduction="20000"/>
              </a:bodyPr>
              <a:lstStyle/>
              <a:p>
                <a:r>
                  <a:rPr lang="en-US" sz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Edit</a:t>
                </a:r>
              </a:p>
            </p:txBody>
          </p:sp>
          <p:sp>
            <p:nvSpPr>
              <p:cNvPr id="95" name="Forward"/>
              <p:cNvSpPr txBox="1"/>
              <p:nvPr/>
            </p:nvSpPr>
            <p:spPr>
              <a:xfrm>
                <a:off x="1618206" y="4795541"/>
                <a:ext cx="1199839" cy="247153"/>
              </a:xfrm>
              <a:prstGeom prst="rect">
                <a:avLst/>
              </a:prstGeom>
              <a:noFill/>
            </p:spPr>
            <p:txBody>
              <a:bodyPr wrap="none" lIns="64008" rtlCol="0">
                <a:normAutofit fontScale="77500" lnSpcReduction="20000"/>
              </a:bodyPr>
              <a:lstStyle/>
              <a:p>
                <a:r>
                  <a:rPr lang="en-US" sz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Delete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8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0312" y="1105010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39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43" name="Group 1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46" name="Group 2"/>
                  <p:cNvGrpSpPr/>
                  <p:nvPr>
                    <p:custDataLst>
                      <p:custData r:id="rId10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51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63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64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65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2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9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60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61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56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57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7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4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-4528" y="280800"/>
            <a:ext cx="4586359" cy="725889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60109" y="2618703"/>
            <a:ext cx="3447288" cy="2550078"/>
            <a:chOff x="560109" y="1989980"/>
            <a:chExt cx="3447288" cy="2550078"/>
          </a:xfrm>
        </p:grpSpPr>
        <p:grpSp>
          <p:nvGrpSpPr>
            <p:cNvPr id="91" name="Group 90"/>
            <p:cNvGrpSpPr/>
            <p:nvPr>
              <p:custDataLst>
                <p:custData r:id="rId2"/>
              </p:custDataLst>
            </p:nvPr>
          </p:nvGrpSpPr>
          <p:grpSpPr>
            <a:xfrm>
              <a:off x="560109" y="1989980"/>
              <a:ext cx="3447288" cy="2550078"/>
              <a:chOff x="680576" y="-1634933"/>
              <a:chExt cx="4572000" cy="3382067"/>
            </a:xfrm>
          </p:grpSpPr>
          <p:sp>
            <p:nvSpPr>
              <p:cNvPr id="101" name="Background"/>
              <p:cNvSpPr/>
              <p:nvPr/>
            </p:nvSpPr>
            <p:spPr>
              <a:xfrm>
                <a:off x="680576" y="-1634933"/>
                <a:ext cx="4572000" cy="3382067"/>
              </a:xfrm>
              <a:prstGeom prst="rect">
                <a:avLst/>
              </a:prstGeom>
              <a:solidFill>
                <a:srgbClr val="303E4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2" name="Button"/>
              <p:cNvGrpSpPr/>
              <p:nvPr/>
            </p:nvGrpSpPr>
            <p:grpSpPr>
              <a:xfrm>
                <a:off x="2995294" y="1057479"/>
                <a:ext cx="1947863" cy="400050"/>
                <a:chOff x="5486400" y="4380306"/>
                <a:chExt cx="1947863" cy="40005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5486400" y="4380306"/>
                  <a:ext cx="1947863" cy="400050"/>
                </a:xfrm>
                <a:prstGeom prst="rect">
                  <a:avLst/>
                </a:prstGeom>
                <a:solidFill>
                  <a:srgbClr val="355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079566" y="4396646"/>
                  <a:ext cx="761533" cy="36737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Apply</a:t>
                  </a:r>
                </a:p>
              </p:txBody>
            </p:sp>
          </p:grpSp>
          <p:grpSp>
            <p:nvGrpSpPr>
              <p:cNvPr id="103" name="Button"/>
              <p:cNvGrpSpPr/>
              <p:nvPr/>
            </p:nvGrpSpPr>
            <p:grpSpPr>
              <a:xfrm>
                <a:off x="989320" y="1057479"/>
                <a:ext cx="1947863" cy="400050"/>
                <a:chOff x="5486400" y="4380306"/>
                <a:chExt cx="1947863" cy="40005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5486400" y="4380306"/>
                  <a:ext cx="1947863" cy="400050"/>
                </a:xfrm>
                <a:prstGeom prst="rect">
                  <a:avLst/>
                </a:prstGeom>
                <a:solidFill>
                  <a:srgbClr val="355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6041296" y="4396646"/>
                  <a:ext cx="838069" cy="36737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</a:p>
              </p:txBody>
            </p:sp>
          </p:grpSp>
          <p:sp>
            <p:nvSpPr>
              <p:cNvPr id="106" name="Title"/>
              <p:cNvSpPr txBox="1"/>
              <p:nvPr/>
            </p:nvSpPr>
            <p:spPr>
              <a:xfrm>
                <a:off x="888020" y="-1451683"/>
                <a:ext cx="1996737" cy="408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Account settings</a:t>
                </a:r>
              </a:p>
            </p:txBody>
          </p:sp>
        </p:grpSp>
        <p:grpSp>
          <p:nvGrpSpPr>
            <p:cNvPr id="92" name="Group 91"/>
            <p:cNvGrpSpPr/>
            <p:nvPr>
              <p:custDataLst>
                <p:custData r:id="rId3"/>
              </p:custDataLst>
            </p:nvPr>
          </p:nvGrpSpPr>
          <p:grpSpPr>
            <a:xfrm>
              <a:off x="788607" y="2999258"/>
              <a:ext cx="2813175" cy="301752"/>
              <a:chOff x="7073106" y="4729035"/>
              <a:chExt cx="2813175" cy="301752"/>
            </a:xfrm>
          </p:grpSpPr>
          <p:sp>
            <p:nvSpPr>
              <p:cNvPr id="99" name="Rectangle 98"/>
              <p:cNvSpPr>
                <a:spLocks noChangeAspect="1"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7073106" y="4729035"/>
                <a:ext cx="2813175" cy="30175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092156" y="4749106"/>
                <a:ext cx="27165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1ddea5b6d92bee6597f94e861ff6ce18</a:t>
                </a:r>
              </a:p>
            </p:txBody>
          </p:sp>
        </p:grpSp>
        <p:grpSp>
          <p:nvGrpSpPr>
            <p:cNvPr id="93" name="Group 92"/>
            <p:cNvGrpSpPr/>
            <p:nvPr>
              <p:custDataLst>
                <p:custData r:id="rId4"/>
              </p:custDataLst>
            </p:nvPr>
          </p:nvGrpSpPr>
          <p:grpSpPr>
            <a:xfrm>
              <a:off x="788606" y="3448414"/>
              <a:ext cx="2813175" cy="301752"/>
              <a:chOff x="7073106" y="4729035"/>
              <a:chExt cx="2813175" cy="301752"/>
            </a:xfrm>
          </p:grpSpPr>
          <p:sp>
            <p:nvSpPr>
              <p:cNvPr id="97" name="Rectangle 96"/>
              <p:cNvSpPr>
                <a:spLocks noChangeAspect="1"/>
              </p:cNvSpPr>
              <p:nvPr>
                <p:custDataLst>
                  <p:custData r:id="rId7"/>
                </p:custDataLst>
              </p:nvPr>
            </p:nvSpPr>
            <p:spPr>
              <a:xfrm>
                <a:off x="7073106" y="4729035"/>
                <a:ext cx="2813175" cy="30175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092156" y="4749106"/>
                <a:ext cx="27165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5eb6bb157528b365f84c27bb4784031b</a:t>
                </a:r>
              </a:p>
            </p:txBody>
          </p:sp>
        </p:grpSp>
        <p:grpSp>
          <p:nvGrpSpPr>
            <p:cNvPr id="94" name="Group 9"/>
            <p:cNvGrpSpPr/>
            <p:nvPr>
              <p:custDataLst>
                <p:custData r:id="rId5"/>
              </p:custDataLst>
            </p:nvPr>
          </p:nvGrpSpPr>
          <p:grpSpPr>
            <a:xfrm>
              <a:off x="793370" y="2546571"/>
              <a:ext cx="2813175" cy="301752"/>
              <a:chOff x="7058820" y="4729035"/>
              <a:chExt cx="2813175" cy="301752"/>
            </a:xfrm>
          </p:grpSpPr>
          <p:sp>
            <p:nvSpPr>
              <p:cNvPr id="95" name="Rectangle 94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>
              <a:xfrm>
                <a:off x="7058820" y="4729035"/>
                <a:ext cx="2813175" cy="30175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11"/>
              <p:cNvSpPr txBox="1"/>
              <p:nvPr/>
            </p:nvSpPr>
            <p:spPr>
              <a:xfrm>
                <a:off x="7077870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Custom </a:t>
                </a:r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name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0312" y="1105010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5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39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43" name="Group 1"/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46" name="Group 2"/>
                  <p:cNvGrpSpPr/>
                  <p:nvPr>
                    <p:custDataLst>
                      <p:custData r:id="rId3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51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63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64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65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2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9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60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61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56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57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7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4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manually syncs the apps</a:t>
            </a:r>
          </a:p>
        </p:txBody>
      </p:sp>
    </p:spTree>
    <p:extLst>
      <p:ext uri="{BB962C8B-B14F-4D97-AF65-F5344CB8AC3E}">
        <p14:creationId xmlns:p14="http://schemas.microsoft.com/office/powerpoint/2010/main" val="2868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  <a:solidFill>
            <a:srgbClr val="355372"/>
          </a:solidFill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39122" cy="461665"/>
            <a:chOff x="88418" y="298338"/>
            <a:chExt cx="4439122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3706802" y="448080"/>
              <a:ext cx="820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Syncing…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0312" y="1105010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39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43" name="Group 1"/>
                <p:cNvGrpSpPr/>
                <p:nvPr>
                  <p:custDataLst>
                    <p:custData r:id="rId4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46" name="Group 2"/>
                  <p:cNvGrpSpPr/>
                  <p:nvPr>
                    <p:custDataLst>
                      <p:custData r:id="rId5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51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63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64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65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2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9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60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61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56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57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7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4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grpSp>
        <p:nvGrpSpPr>
          <p:cNvPr id="88" name="ProgressBar (Indeterminate)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283552" y="1426176"/>
            <a:ext cx="2816352" cy="36576"/>
            <a:chOff x="9416286" y="6556104"/>
            <a:chExt cx="4415949" cy="57350"/>
          </a:xfrm>
        </p:grpSpPr>
        <p:sp>
          <p:nvSpPr>
            <p:cNvPr id="90" name="Rectangle 89"/>
            <p:cNvSpPr/>
            <p:nvPr/>
          </p:nvSpPr>
          <p:spPr>
            <a:xfrm>
              <a:off x="9416286" y="6556305"/>
              <a:ext cx="4415949" cy="57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9418497" y="6556104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9875697" y="6556694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0232594" y="6557785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0488024" y="6557785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0686385" y="6556104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ProgressBar (Indeterminate)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214780" y="4263030"/>
            <a:ext cx="2816352" cy="36576"/>
            <a:chOff x="9416286" y="6556104"/>
            <a:chExt cx="4415949" cy="57350"/>
          </a:xfrm>
        </p:grpSpPr>
        <p:sp>
          <p:nvSpPr>
            <p:cNvPr id="97" name="Rectangle 96"/>
            <p:cNvSpPr/>
            <p:nvPr/>
          </p:nvSpPr>
          <p:spPr>
            <a:xfrm>
              <a:off x="9416286" y="6556305"/>
              <a:ext cx="4415949" cy="57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418497" y="6556104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875697" y="6556694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232594" y="6557785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0488024" y="6557785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686385" y="6556104"/>
              <a:ext cx="54864" cy="54864"/>
            </a:xfrm>
            <a:prstGeom prst="ellipse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7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9:00 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grpSp>
        <p:nvGrpSpPr>
          <p:cNvPr id="2" name="Groupe 1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grpSp>
          <p:nvGrpSpPr>
            <p:cNvPr id="104" name="Group 103"/>
            <p:cNvGrpSpPr/>
            <p:nvPr>
              <p:custDataLst>
                <p:custData r:id="rId5"/>
              </p:custDataLst>
            </p:nvPr>
          </p:nvGrpSpPr>
          <p:grpSpPr>
            <a:xfrm>
              <a:off x="0" y="6971890"/>
              <a:ext cx="4581832" cy="572242"/>
              <a:chOff x="4293897" y="1500791"/>
              <a:chExt cx="4571714" cy="572242"/>
            </a:xfrm>
            <a:solidFill>
              <a:srgbClr val="355372"/>
            </a:solidFill>
          </p:grpSpPr>
          <p:sp>
            <p:nvSpPr>
              <p:cNvPr id="105" name="Rectangle 104"/>
              <p:cNvSpPr/>
              <p:nvPr/>
            </p:nvSpPr>
            <p:spPr>
              <a:xfrm>
                <a:off x="4293897" y="1500791"/>
                <a:ext cx="4571714" cy="572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353530" y="1856725"/>
                <a:ext cx="438151" cy="16158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Refresh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ZoneTexte 182"/>
            <p:cNvSpPr txBox="1"/>
            <p:nvPr/>
          </p:nvSpPr>
          <p:spPr>
            <a:xfrm>
              <a:off x="287883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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78831" y="7325573"/>
              <a:ext cx="43912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Settings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6" name="ZoneTexte 180"/>
            <p:cNvSpPr txBox="1"/>
            <p:nvPr/>
          </p:nvSpPr>
          <p:spPr>
            <a:xfrm>
              <a:off x="206419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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27" name="ZoneTexte 8"/>
            <p:cNvSpPr txBox="1"/>
            <p:nvPr/>
          </p:nvSpPr>
          <p:spPr>
            <a:xfrm>
              <a:off x="1259289" y="6952189"/>
              <a:ext cx="42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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2858" y="7325573"/>
              <a:ext cx="43912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Add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0312" y="1105010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392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name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4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10.000 reviews </a:t>
                        </a:r>
                        <a:r>
                          <a:rPr lang="en-US" sz="1100" b="1" kern="1400" dirty="0" smtClean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(124 unread)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40173" y="3893843"/>
              <a:ext cx="3429000" cy="2846832"/>
              <a:chOff x="246110" y="1047011"/>
              <a:chExt cx="3429000" cy="2846832"/>
            </a:xfrm>
          </p:grpSpPr>
          <p:sp>
            <p:nvSpPr>
              <p:cNvPr id="39" name="Base"/>
              <p:cNvSpPr txBox="1"/>
              <p:nvPr/>
            </p:nvSpPr>
            <p:spPr>
              <a:xfrm>
                <a:off x="252047" y="1047011"/>
                <a:ext cx="1063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Account 2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43" name="Group 1"/>
                <p:cNvGrpSpPr/>
                <p:nvPr>
                  <p:custDataLst>
                    <p:custData r:id="rId1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46" name="Group 2"/>
                  <p:cNvGrpSpPr/>
                  <p:nvPr>
                    <p:custDataLst>
                      <p:custData r:id="rId2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51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63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64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4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 reviews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(12.345)</a:t>
                          </a:r>
                        </a:p>
                      </p:txBody>
                    </p:sp>
                    <p:sp>
                      <p:nvSpPr>
                        <p:cNvPr id="65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2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9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60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5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987.654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1.234.567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61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3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5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56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Application 6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 review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(12)</a:t>
                          </a:r>
                        </a:p>
                      </p:txBody>
                    </p:sp>
                    <p:sp>
                      <p:nvSpPr>
                        <p:cNvPr id="57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7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48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clicks on Application 1</a:t>
            </a:r>
          </a:p>
        </p:txBody>
      </p:sp>
    </p:spTree>
    <p:extLst>
      <p:ext uri="{BB962C8B-B14F-4D97-AF65-F5344CB8AC3E}">
        <p14:creationId xmlns:p14="http://schemas.microsoft.com/office/powerpoint/2010/main" val="23051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-1759" y="706168"/>
            <a:ext cx="4571714" cy="6837964"/>
          </a:xfrm>
          <a:prstGeom prst="rect">
            <a:avLst/>
          </a:prstGeom>
          <a:solidFill>
            <a:srgbClr val="355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0" y="275568"/>
            <a:ext cx="4571714" cy="509080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173" y="1141378"/>
            <a:ext cx="3429000" cy="6048760"/>
            <a:chOff x="240173" y="935227"/>
            <a:chExt cx="3429000" cy="6048760"/>
          </a:xfrm>
        </p:grpSpPr>
        <p:grpSp>
          <p:nvGrpSpPr>
            <p:cNvPr id="2" name="Group 1"/>
            <p:cNvGrpSpPr/>
            <p:nvPr/>
          </p:nvGrpSpPr>
          <p:grpSpPr>
            <a:xfrm>
              <a:off x="240173" y="935227"/>
              <a:ext cx="3429000" cy="2520029"/>
              <a:chOff x="246110" y="1373814"/>
              <a:chExt cx="3429000" cy="252002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6110" y="1373814"/>
                <a:ext cx="3429000" cy="2520029"/>
                <a:chOff x="246110" y="1373814"/>
                <a:chExt cx="3429000" cy="2520029"/>
              </a:xfrm>
            </p:grpSpPr>
            <p:grpSp>
              <p:nvGrpSpPr>
                <p:cNvPr id="7" name="Group 1"/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246110" y="1373814"/>
                  <a:ext cx="3429000" cy="2520029"/>
                  <a:chOff x="4368800" y="6550819"/>
                  <a:chExt cx="3429000" cy="2520029"/>
                </a:xfrm>
              </p:grpSpPr>
              <p:grpSp>
                <p:nvGrpSpPr>
                  <p:cNvPr id="9" name="Group 2"/>
                  <p:cNvGrpSpPr/>
                  <p:nvPr>
                    <p:custDataLst>
                      <p:custData r:id="rId3"/>
                    </p:custDataLst>
                  </p:nvPr>
                </p:nvGrpSpPr>
                <p:grpSpPr>
                  <a:xfrm>
                    <a:off x="4368800" y="6550819"/>
                    <a:ext cx="3429000" cy="2520029"/>
                    <a:chOff x="12768668" y="6855619"/>
                    <a:chExt cx="3429000" cy="2520029"/>
                  </a:xfrm>
                </p:grpSpPr>
                <p:grpSp>
                  <p:nvGrpSpPr>
                    <p:cNvPr id="14" name="Group 7"/>
                    <p:cNvGrpSpPr/>
                    <p:nvPr/>
                  </p:nvGrpSpPr>
                  <p:grpSpPr>
                    <a:xfrm>
                      <a:off x="12768668" y="6855619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26" name="Group 19"/>
                      <p:cNvGrpSpPr/>
                      <p:nvPr/>
                    </p:nvGrpSpPr>
                    <p:grpSpPr>
                      <a:xfrm>
                        <a:off x="13578404" y="6897124"/>
                        <a:ext cx="2377510" cy="600164"/>
                        <a:chOff x="12766769" y="6897124"/>
                        <a:chExt cx="2377510" cy="600164"/>
                      </a:xfrm>
                    </p:grpSpPr>
                    <p:sp>
                      <p:nvSpPr>
                        <p:cNvPr id="27" name="TextBox 20"/>
                        <p:cNvSpPr txBox="1"/>
                        <p:nvPr/>
                      </p:nvSpPr>
                      <p:spPr>
                        <a:xfrm>
                          <a:off x="13095738" y="6897124"/>
                          <a:ext cx="2048541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Worldwide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10.000 reviews </a:t>
                          </a:r>
                          <a:r>
                            <a:rPr lang="en-US" sz="1100" b="1" kern="1400" dirty="0" smtClean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(124 unread)</a:t>
                          </a:r>
                          <a:endParaRPr lang="en-US" sz="1100" b="1" kern="1400" dirty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(22.346)</a:t>
                          </a:r>
                        </a:p>
                      </p:txBody>
                    </p:sp>
                    <p:sp>
                      <p:nvSpPr>
                        <p:cNvPr id="28" name="Oval 21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" name="Group 8"/>
                    <p:cNvGrpSpPr/>
                    <p:nvPr/>
                  </p:nvGrpSpPr>
                  <p:grpSpPr>
                    <a:xfrm>
                      <a:off x="12768668" y="7695183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22" name="Group 15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23" name="TextBox 16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France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9.876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reviews </a:t>
                          </a:r>
                          <a:r>
                            <a:rPr lang="en-US" sz="1100" b="1" kern="1400" dirty="0" smtClean="0">
                              <a:solidFill>
                                <a:schemeClr val="accent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(2 unread)</a:t>
                          </a:r>
                          <a:endParaRPr lang="en-US" sz="1100" b="1" kern="1400" dirty="0">
                            <a:solidFill>
                              <a:schemeClr val="accent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</a:t>
                          </a:r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9.345</a:t>
                          </a:r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24" name="Oval 17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" name="Group 9"/>
                    <p:cNvGrpSpPr/>
                    <p:nvPr/>
                  </p:nvGrpSpPr>
                  <p:grpSpPr>
                    <a:xfrm>
                      <a:off x="12768668" y="8534400"/>
                      <a:ext cx="3429000" cy="841248"/>
                      <a:chOff x="13458825" y="6788944"/>
                      <a:chExt cx="3429000" cy="841248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3458825" y="6788944"/>
                        <a:ext cx="3429000" cy="841248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18" name="Group 11"/>
                      <p:cNvGrpSpPr/>
                      <p:nvPr/>
                    </p:nvGrpSpPr>
                    <p:grpSpPr>
                      <a:xfrm>
                        <a:off x="13578404" y="6897124"/>
                        <a:ext cx="2172788" cy="600164"/>
                        <a:chOff x="12766769" y="6897124"/>
                        <a:chExt cx="2172788" cy="600164"/>
                      </a:xfrm>
                    </p:grpSpPr>
                    <p:sp>
                      <p:nvSpPr>
                        <p:cNvPr id="19" name="TextBox 12"/>
                        <p:cNvSpPr txBox="1"/>
                        <p:nvPr/>
                      </p:nvSpPr>
                      <p:spPr>
                        <a:xfrm>
                          <a:off x="13095739" y="6897124"/>
                          <a:ext cx="1843818" cy="600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 Semibold" panose="020B0702040204020203" pitchFamily="34" charset="0"/>
                              <a:cs typeface="Segoe UI Semibold" panose="020B0702040204020203" pitchFamily="34" charset="0"/>
                            </a:rPr>
                            <a:t>United States of America</a:t>
                          </a:r>
                        </a:p>
                        <a:p>
                          <a:r>
                            <a:rPr lang="en-US" sz="1100" kern="14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 reviews</a:t>
                          </a:r>
                        </a:p>
                        <a:p>
                          <a:r>
                            <a:rPr lang="en-US" sz="1100" kern="15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                   (13.001)</a:t>
                          </a:r>
                        </a:p>
                      </p:txBody>
                    </p:sp>
                    <p:sp>
                      <p:nvSpPr>
                        <p:cNvPr id="20" name="Oval 13"/>
                        <p:cNvSpPr/>
                        <p:nvPr/>
                      </p:nvSpPr>
                      <p:spPr>
                        <a:xfrm>
                          <a:off x="12766769" y="6966435"/>
                          <a:ext cx="295990" cy="295990"/>
                        </a:xfrm>
                        <a:prstGeom prst="ellipse">
                          <a:avLst/>
                        </a:prstGeom>
                        <a:solidFill>
                          <a:srgbClr val="69696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" name="Group 3"/>
                  <p:cNvGrpSpPr/>
                  <p:nvPr/>
                </p:nvGrpSpPr>
                <p:grpSpPr>
                  <a:xfrm>
                    <a:off x="4532422" y="6771175"/>
                    <a:ext cx="203504" cy="1901445"/>
                    <a:chOff x="4532422" y="6771175"/>
                    <a:chExt cx="203504" cy="1901445"/>
                  </a:xfrm>
                </p:grpSpPr>
                <p:sp>
                  <p:nvSpPr>
                    <p:cNvPr id="11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6771175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7610936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" name="Freeform 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32422" y="8448469"/>
                      <a:ext cx="203504" cy="224151"/>
                    </a:xfrm>
                    <a:custGeom>
                      <a:avLst/>
                      <a:gdLst>
                        <a:gd name="T0" fmla="*/ 38 w 56"/>
                        <a:gd name="T1" fmla="*/ 38 h 64"/>
                        <a:gd name="T2" fmla="*/ 45 w 56"/>
                        <a:gd name="T3" fmla="*/ 42 h 64"/>
                        <a:gd name="T4" fmla="*/ 51 w 56"/>
                        <a:gd name="T5" fmla="*/ 48 h 64"/>
                        <a:gd name="T6" fmla="*/ 55 w 56"/>
                        <a:gd name="T7" fmla="*/ 55 h 64"/>
                        <a:gd name="T8" fmla="*/ 56 w 56"/>
                        <a:gd name="T9" fmla="*/ 64 h 64"/>
                        <a:gd name="T10" fmla="*/ 52 w 56"/>
                        <a:gd name="T11" fmla="*/ 64 h 64"/>
                        <a:gd name="T12" fmla="*/ 50 w 56"/>
                        <a:gd name="T13" fmla="*/ 54 h 64"/>
                        <a:gd name="T14" fmla="*/ 45 w 56"/>
                        <a:gd name="T15" fmla="*/ 47 h 64"/>
                        <a:gd name="T16" fmla="*/ 38 w 56"/>
                        <a:gd name="T17" fmla="*/ 42 h 64"/>
                        <a:gd name="T18" fmla="*/ 28 w 56"/>
                        <a:gd name="T19" fmla="*/ 40 h 64"/>
                        <a:gd name="T20" fmla="*/ 22 w 56"/>
                        <a:gd name="T21" fmla="*/ 41 h 64"/>
                        <a:gd name="T22" fmla="*/ 16 w 56"/>
                        <a:gd name="T23" fmla="*/ 43 h 64"/>
                        <a:gd name="T24" fmla="*/ 11 w 56"/>
                        <a:gd name="T25" fmla="*/ 47 h 64"/>
                        <a:gd name="T26" fmla="*/ 7 w 56"/>
                        <a:gd name="T27" fmla="*/ 52 h 64"/>
                        <a:gd name="T28" fmla="*/ 5 w 56"/>
                        <a:gd name="T29" fmla="*/ 58 h 64"/>
                        <a:gd name="T30" fmla="*/ 4 w 56"/>
                        <a:gd name="T31" fmla="*/ 64 h 64"/>
                        <a:gd name="T32" fmla="*/ 0 w 56"/>
                        <a:gd name="T33" fmla="*/ 64 h 64"/>
                        <a:gd name="T34" fmla="*/ 1 w 56"/>
                        <a:gd name="T35" fmla="*/ 55 h 64"/>
                        <a:gd name="T36" fmla="*/ 5 w 56"/>
                        <a:gd name="T37" fmla="*/ 48 h 64"/>
                        <a:gd name="T38" fmla="*/ 11 w 56"/>
                        <a:gd name="T39" fmla="*/ 42 h 64"/>
                        <a:gd name="T40" fmla="*/ 19 w 56"/>
                        <a:gd name="T41" fmla="*/ 38 h 64"/>
                        <a:gd name="T42" fmla="*/ 14 w 56"/>
                        <a:gd name="T43" fmla="*/ 34 h 64"/>
                        <a:gd name="T44" fmla="*/ 11 w 56"/>
                        <a:gd name="T45" fmla="*/ 30 h 64"/>
                        <a:gd name="T46" fmla="*/ 9 w 56"/>
                        <a:gd name="T47" fmla="*/ 25 h 64"/>
                        <a:gd name="T48" fmla="*/ 8 w 56"/>
                        <a:gd name="T49" fmla="*/ 20 h 64"/>
                        <a:gd name="T50" fmla="*/ 10 w 56"/>
                        <a:gd name="T51" fmla="*/ 12 h 64"/>
                        <a:gd name="T52" fmla="*/ 14 w 56"/>
                        <a:gd name="T53" fmla="*/ 6 h 64"/>
                        <a:gd name="T54" fmla="*/ 20 w 56"/>
                        <a:gd name="T55" fmla="*/ 2 h 64"/>
                        <a:gd name="T56" fmla="*/ 28 w 56"/>
                        <a:gd name="T57" fmla="*/ 0 h 64"/>
                        <a:gd name="T58" fmla="*/ 36 w 56"/>
                        <a:gd name="T59" fmla="*/ 2 h 64"/>
                        <a:gd name="T60" fmla="*/ 42 w 56"/>
                        <a:gd name="T61" fmla="*/ 6 h 64"/>
                        <a:gd name="T62" fmla="*/ 46 w 56"/>
                        <a:gd name="T63" fmla="*/ 12 h 64"/>
                        <a:gd name="T64" fmla="*/ 48 w 56"/>
                        <a:gd name="T65" fmla="*/ 20 h 64"/>
                        <a:gd name="T66" fmla="*/ 47 w 56"/>
                        <a:gd name="T67" fmla="*/ 25 h 64"/>
                        <a:gd name="T68" fmla="*/ 45 w 56"/>
                        <a:gd name="T69" fmla="*/ 30 h 64"/>
                        <a:gd name="T70" fmla="*/ 42 w 56"/>
                        <a:gd name="T71" fmla="*/ 34 h 64"/>
                        <a:gd name="T72" fmla="*/ 38 w 56"/>
                        <a:gd name="T73" fmla="*/ 38 h 64"/>
                        <a:gd name="T74" fmla="*/ 12 w 56"/>
                        <a:gd name="T75" fmla="*/ 20 h 64"/>
                        <a:gd name="T76" fmla="*/ 13 w 56"/>
                        <a:gd name="T77" fmla="*/ 26 h 64"/>
                        <a:gd name="T78" fmla="*/ 17 w 56"/>
                        <a:gd name="T79" fmla="*/ 31 h 64"/>
                        <a:gd name="T80" fmla="*/ 22 w 56"/>
                        <a:gd name="T81" fmla="*/ 35 h 64"/>
                        <a:gd name="T82" fmla="*/ 28 w 56"/>
                        <a:gd name="T83" fmla="*/ 36 h 64"/>
                        <a:gd name="T84" fmla="*/ 34 w 56"/>
                        <a:gd name="T85" fmla="*/ 35 h 64"/>
                        <a:gd name="T86" fmla="*/ 39 w 56"/>
                        <a:gd name="T87" fmla="*/ 31 h 64"/>
                        <a:gd name="T88" fmla="*/ 43 w 56"/>
                        <a:gd name="T89" fmla="*/ 26 h 64"/>
                        <a:gd name="T90" fmla="*/ 44 w 56"/>
                        <a:gd name="T91" fmla="*/ 20 h 64"/>
                        <a:gd name="T92" fmla="*/ 43 w 56"/>
                        <a:gd name="T93" fmla="*/ 14 h 64"/>
                        <a:gd name="T94" fmla="*/ 39 w 56"/>
                        <a:gd name="T95" fmla="*/ 9 h 64"/>
                        <a:gd name="T96" fmla="*/ 34 w 56"/>
                        <a:gd name="T97" fmla="*/ 5 h 64"/>
                        <a:gd name="T98" fmla="*/ 28 w 56"/>
                        <a:gd name="T99" fmla="*/ 4 h 64"/>
                        <a:gd name="T100" fmla="*/ 22 w 56"/>
                        <a:gd name="T101" fmla="*/ 5 h 64"/>
                        <a:gd name="T102" fmla="*/ 17 w 56"/>
                        <a:gd name="T103" fmla="*/ 9 h 64"/>
                        <a:gd name="T104" fmla="*/ 13 w 56"/>
                        <a:gd name="T105" fmla="*/ 14 h 64"/>
                        <a:gd name="T106" fmla="*/ 12 w 56"/>
                        <a:gd name="T107" fmla="*/ 2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56" h="64">
                          <a:moveTo>
                            <a:pt x="38" y="38"/>
                          </a:moveTo>
                          <a:cubicBezTo>
                            <a:pt x="40" y="39"/>
                            <a:pt x="43" y="40"/>
                            <a:pt x="45" y="42"/>
                          </a:cubicBezTo>
                          <a:cubicBezTo>
                            <a:pt x="48" y="43"/>
                            <a:pt x="49" y="46"/>
                            <a:pt x="51" y="48"/>
                          </a:cubicBezTo>
                          <a:cubicBezTo>
                            <a:pt x="53" y="50"/>
                            <a:pt x="54" y="53"/>
                            <a:pt x="55" y="55"/>
                          </a:cubicBezTo>
                          <a:cubicBezTo>
                            <a:pt x="56" y="58"/>
                            <a:pt x="56" y="61"/>
                            <a:pt x="56" y="64"/>
                          </a:cubicBezTo>
                          <a:cubicBezTo>
                            <a:pt x="52" y="64"/>
                            <a:pt x="52" y="64"/>
                            <a:pt x="52" y="64"/>
                          </a:cubicBezTo>
                          <a:cubicBezTo>
                            <a:pt x="52" y="61"/>
                            <a:pt x="51" y="57"/>
                            <a:pt x="50" y="54"/>
                          </a:cubicBezTo>
                          <a:cubicBezTo>
                            <a:pt x="49" y="52"/>
                            <a:pt x="47" y="49"/>
                            <a:pt x="45" y="47"/>
                          </a:cubicBezTo>
                          <a:cubicBezTo>
                            <a:pt x="43" y="45"/>
                            <a:pt x="40" y="43"/>
                            <a:pt x="38" y="42"/>
                          </a:cubicBezTo>
                          <a:cubicBezTo>
                            <a:pt x="35" y="41"/>
                            <a:pt x="31" y="40"/>
                            <a:pt x="28" y="40"/>
                          </a:cubicBezTo>
                          <a:cubicBezTo>
                            <a:pt x="26" y="40"/>
                            <a:pt x="24" y="40"/>
                            <a:pt x="22" y="41"/>
                          </a:cubicBezTo>
                          <a:cubicBezTo>
                            <a:pt x="20" y="41"/>
                            <a:pt x="18" y="42"/>
                            <a:pt x="16" y="43"/>
                          </a:cubicBezTo>
                          <a:cubicBezTo>
                            <a:pt x="14" y="44"/>
                            <a:pt x="12" y="46"/>
                            <a:pt x="11" y="47"/>
                          </a:cubicBezTo>
                          <a:cubicBezTo>
                            <a:pt x="10" y="48"/>
                            <a:pt x="8" y="50"/>
                            <a:pt x="7" y="52"/>
                          </a:cubicBezTo>
                          <a:cubicBezTo>
                            <a:pt x="6" y="54"/>
                            <a:pt x="5" y="56"/>
                            <a:pt x="5" y="58"/>
                          </a:cubicBezTo>
                          <a:cubicBezTo>
                            <a:pt x="4" y="60"/>
                            <a:pt x="4" y="62"/>
                            <a:pt x="4" y="64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0" y="61"/>
                            <a:pt x="0" y="58"/>
                            <a:pt x="1" y="55"/>
                          </a:cubicBezTo>
                          <a:cubicBezTo>
                            <a:pt x="2" y="53"/>
                            <a:pt x="3" y="50"/>
                            <a:pt x="5" y="48"/>
                          </a:cubicBezTo>
                          <a:cubicBezTo>
                            <a:pt x="7" y="46"/>
                            <a:pt x="9" y="44"/>
                            <a:pt x="11" y="42"/>
                          </a:cubicBezTo>
                          <a:cubicBezTo>
                            <a:pt x="13" y="40"/>
                            <a:pt x="16" y="39"/>
                            <a:pt x="19" y="38"/>
                          </a:cubicBezTo>
                          <a:cubicBezTo>
                            <a:pt x="17" y="37"/>
                            <a:pt x="15" y="36"/>
                            <a:pt x="14" y="34"/>
                          </a:cubicBezTo>
                          <a:cubicBezTo>
                            <a:pt x="13" y="33"/>
                            <a:pt x="12" y="32"/>
                            <a:pt x="11" y="30"/>
                          </a:cubicBezTo>
                          <a:cubicBezTo>
                            <a:pt x="10" y="29"/>
                            <a:pt x="9" y="27"/>
                            <a:pt x="9" y="25"/>
                          </a:cubicBezTo>
                          <a:cubicBezTo>
                            <a:pt x="8" y="24"/>
                            <a:pt x="8" y="22"/>
                            <a:pt x="8" y="20"/>
                          </a:cubicBezTo>
                          <a:cubicBezTo>
                            <a:pt x="8" y="17"/>
                            <a:pt x="9" y="15"/>
                            <a:pt x="10" y="12"/>
                          </a:cubicBezTo>
                          <a:cubicBezTo>
                            <a:pt x="11" y="10"/>
                            <a:pt x="12" y="8"/>
                            <a:pt x="14" y="6"/>
                          </a:cubicBezTo>
                          <a:cubicBezTo>
                            <a:pt x="16" y="4"/>
                            <a:pt x="18" y="3"/>
                            <a:pt x="20" y="2"/>
                          </a:cubicBezTo>
                          <a:cubicBezTo>
                            <a:pt x="23" y="1"/>
                            <a:pt x="25" y="0"/>
                            <a:pt x="28" y="0"/>
                          </a:cubicBezTo>
                          <a:cubicBezTo>
                            <a:pt x="31" y="0"/>
                            <a:pt x="33" y="1"/>
                            <a:pt x="36" y="2"/>
                          </a:cubicBezTo>
                          <a:cubicBezTo>
                            <a:pt x="38" y="3"/>
                            <a:pt x="40" y="4"/>
                            <a:pt x="42" y="6"/>
                          </a:cubicBezTo>
                          <a:cubicBezTo>
                            <a:pt x="44" y="8"/>
                            <a:pt x="45" y="10"/>
                            <a:pt x="46" y="12"/>
                          </a:cubicBezTo>
                          <a:cubicBezTo>
                            <a:pt x="47" y="15"/>
                            <a:pt x="48" y="17"/>
                            <a:pt x="48" y="20"/>
                          </a:cubicBezTo>
                          <a:cubicBezTo>
                            <a:pt x="48" y="22"/>
                            <a:pt x="48" y="24"/>
                            <a:pt x="47" y="25"/>
                          </a:cubicBezTo>
                          <a:cubicBezTo>
                            <a:pt x="47" y="27"/>
                            <a:pt x="46" y="29"/>
                            <a:pt x="45" y="30"/>
                          </a:cubicBezTo>
                          <a:cubicBezTo>
                            <a:pt x="44" y="32"/>
                            <a:pt x="43" y="33"/>
                            <a:pt x="42" y="34"/>
                          </a:cubicBezTo>
                          <a:cubicBezTo>
                            <a:pt x="41" y="36"/>
                            <a:pt x="39" y="37"/>
                            <a:pt x="38" y="38"/>
                          </a:cubicBezTo>
                          <a:close/>
                          <a:moveTo>
                            <a:pt x="12" y="20"/>
                          </a:moveTo>
                          <a:cubicBezTo>
                            <a:pt x="12" y="22"/>
                            <a:pt x="12" y="24"/>
                            <a:pt x="13" y="26"/>
                          </a:cubicBezTo>
                          <a:cubicBezTo>
                            <a:pt x="14" y="28"/>
                            <a:pt x="15" y="30"/>
                            <a:pt x="17" y="31"/>
                          </a:cubicBezTo>
                          <a:cubicBezTo>
                            <a:pt x="18" y="33"/>
                            <a:pt x="20" y="34"/>
                            <a:pt x="22" y="35"/>
                          </a:cubicBezTo>
                          <a:cubicBezTo>
                            <a:pt x="24" y="36"/>
                            <a:pt x="26" y="36"/>
                            <a:pt x="28" y="36"/>
                          </a:cubicBezTo>
                          <a:cubicBezTo>
                            <a:pt x="30" y="36"/>
                            <a:pt x="32" y="36"/>
                            <a:pt x="34" y="35"/>
                          </a:cubicBezTo>
                          <a:cubicBezTo>
                            <a:pt x="36" y="34"/>
                            <a:pt x="38" y="33"/>
                            <a:pt x="39" y="31"/>
                          </a:cubicBezTo>
                          <a:cubicBezTo>
                            <a:pt x="41" y="30"/>
                            <a:pt x="42" y="28"/>
                            <a:pt x="43" y="26"/>
                          </a:cubicBezTo>
                          <a:cubicBezTo>
                            <a:pt x="44" y="24"/>
                            <a:pt x="44" y="22"/>
                            <a:pt x="44" y="20"/>
                          </a:cubicBezTo>
                          <a:cubicBezTo>
                            <a:pt x="44" y="18"/>
                            <a:pt x="44" y="16"/>
                            <a:pt x="43" y="14"/>
                          </a:cubicBezTo>
                          <a:cubicBezTo>
                            <a:pt x="42" y="12"/>
                            <a:pt x="41" y="10"/>
                            <a:pt x="39" y="9"/>
                          </a:cubicBezTo>
                          <a:cubicBezTo>
                            <a:pt x="38" y="7"/>
                            <a:pt x="36" y="6"/>
                            <a:pt x="34" y="5"/>
                          </a:cubicBezTo>
                          <a:cubicBezTo>
                            <a:pt x="32" y="4"/>
                            <a:pt x="30" y="4"/>
                            <a:pt x="28" y="4"/>
                          </a:cubicBezTo>
                          <a:cubicBezTo>
                            <a:pt x="26" y="4"/>
                            <a:pt x="24" y="4"/>
                            <a:pt x="22" y="5"/>
                          </a:cubicBezTo>
                          <a:cubicBezTo>
                            <a:pt x="20" y="6"/>
                            <a:pt x="18" y="7"/>
                            <a:pt x="17" y="9"/>
                          </a:cubicBezTo>
                          <a:cubicBezTo>
                            <a:pt x="15" y="10"/>
                            <a:pt x="14" y="12"/>
                            <a:pt x="13" y="14"/>
                          </a:cubicBezTo>
                          <a:cubicBezTo>
                            <a:pt x="12" y="16"/>
                            <a:pt x="12" y="18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75" y="1854866"/>
                  <a:ext cx="832360" cy="194044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2692399"/>
                <a:ext cx="832360" cy="194044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4" y="3529932"/>
                <a:ext cx="832360" cy="194044"/>
              </a:xfrm>
              <a:prstGeom prst="rect">
                <a:avLst/>
              </a:prstGeom>
            </p:spPr>
          </p:pic>
        </p:grpSp>
        <p:sp>
          <p:nvSpPr>
            <p:cNvPr id="34" name="TextBox 12"/>
            <p:cNvSpPr txBox="1"/>
            <p:nvPr/>
          </p:nvSpPr>
          <p:spPr>
            <a:xfrm>
              <a:off x="688721" y="3561405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China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35" name="Oval 13"/>
            <p:cNvSpPr/>
            <p:nvPr/>
          </p:nvSpPr>
          <p:spPr>
            <a:xfrm>
              <a:off x="359751" y="3630716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403794" y="3672094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3930562"/>
              <a:ext cx="832360" cy="194044"/>
            </a:xfrm>
            <a:prstGeom prst="rect">
              <a:avLst/>
            </a:prstGeom>
          </p:spPr>
        </p:pic>
        <p:sp>
          <p:nvSpPr>
            <p:cNvPr id="38" name="TextBox 12"/>
            <p:cNvSpPr txBox="1"/>
            <p:nvPr/>
          </p:nvSpPr>
          <p:spPr>
            <a:xfrm>
              <a:off x="688721" y="4465477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4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39" name="Oval 13"/>
            <p:cNvSpPr/>
            <p:nvPr/>
          </p:nvSpPr>
          <p:spPr>
            <a:xfrm>
              <a:off x="359751" y="4534788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03794" y="4576166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4834634"/>
              <a:ext cx="832360" cy="194044"/>
            </a:xfrm>
            <a:prstGeom prst="rect">
              <a:avLst/>
            </a:prstGeom>
          </p:spPr>
        </p:pic>
        <p:sp>
          <p:nvSpPr>
            <p:cNvPr id="46" name="TextBox 12"/>
            <p:cNvSpPr txBox="1"/>
            <p:nvPr/>
          </p:nvSpPr>
          <p:spPr>
            <a:xfrm>
              <a:off x="688721" y="5422604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5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(2)</a:t>
              </a:r>
            </a:p>
          </p:txBody>
        </p:sp>
        <p:sp>
          <p:nvSpPr>
            <p:cNvPr id="47" name="Oval 13"/>
            <p:cNvSpPr/>
            <p:nvPr/>
          </p:nvSpPr>
          <p:spPr>
            <a:xfrm>
              <a:off x="359751" y="5491915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403794" y="5533293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5791761"/>
              <a:ext cx="832360" cy="194044"/>
            </a:xfrm>
            <a:prstGeom prst="rect">
              <a:avLst/>
            </a:prstGeom>
          </p:spPr>
        </p:pic>
        <p:sp>
          <p:nvSpPr>
            <p:cNvPr id="50" name="TextBox 12"/>
            <p:cNvSpPr txBox="1"/>
            <p:nvPr/>
          </p:nvSpPr>
          <p:spPr>
            <a:xfrm>
              <a:off x="688721" y="6383823"/>
              <a:ext cx="1843818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Country 6</a:t>
              </a:r>
            </a:p>
            <a:p>
              <a:r>
                <a:rPr lang="en-US" sz="1100" kern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 review</a:t>
              </a:r>
            </a:p>
            <a:p>
              <a:r>
                <a:rPr lang="en-US" sz="1100" kern="15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(1)</a:t>
              </a:r>
            </a:p>
          </p:txBody>
        </p:sp>
        <p:sp>
          <p:nvSpPr>
            <p:cNvPr id="51" name="Oval 13"/>
            <p:cNvSpPr/>
            <p:nvPr/>
          </p:nvSpPr>
          <p:spPr>
            <a:xfrm>
              <a:off x="359751" y="6453134"/>
              <a:ext cx="295990" cy="295990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7"/>
            <p:cNvSpPr>
              <a:spLocks noEditPoints="1"/>
            </p:cNvSpPr>
            <p:nvPr/>
          </p:nvSpPr>
          <p:spPr bwMode="auto">
            <a:xfrm>
              <a:off x="403794" y="6494512"/>
              <a:ext cx="203504" cy="224151"/>
            </a:xfrm>
            <a:custGeom>
              <a:avLst/>
              <a:gdLst>
                <a:gd name="T0" fmla="*/ 38 w 56"/>
                <a:gd name="T1" fmla="*/ 38 h 64"/>
                <a:gd name="T2" fmla="*/ 45 w 56"/>
                <a:gd name="T3" fmla="*/ 42 h 64"/>
                <a:gd name="T4" fmla="*/ 51 w 56"/>
                <a:gd name="T5" fmla="*/ 48 h 64"/>
                <a:gd name="T6" fmla="*/ 55 w 56"/>
                <a:gd name="T7" fmla="*/ 55 h 64"/>
                <a:gd name="T8" fmla="*/ 56 w 56"/>
                <a:gd name="T9" fmla="*/ 64 h 64"/>
                <a:gd name="T10" fmla="*/ 52 w 56"/>
                <a:gd name="T11" fmla="*/ 64 h 64"/>
                <a:gd name="T12" fmla="*/ 50 w 56"/>
                <a:gd name="T13" fmla="*/ 54 h 64"/>
                <a:gd name="T14" fmla="*/ 45 w 56"/>
                <a:gd name="T15" fmla="*/ 47 h 64"/>
                <a:gd name="T16" fmla="*/ 38 w 56"/>
                <a:gd name="T17" fmla="*/ 42 h 64"/>
                <a:gd name="T18" fmla="*/ 28 w 56"/>
                <a:gd name="T19" fmla="*/ 40 h 64"/>
                <a:gd name="T20" fmla="*/ 22 w 56"/>
                <a:gd name="T21" fmla="*/ 41 h 64"/>
                <a:gd name="T22" fmla="*/ 16 w 56"/>
                <a:gd name="T23" fmla="*/ 43 h 64"/>
                <a:gd name="T24" fmla="*/ 11 w 56"/>
                <a:gd name="T25" fmla="*/ 47 h 64"/>
                <a:gd name="T26" fmla="*/ 7 w 56"/>
                <a:gd name="T27" fmla="*/ 52 h 64"/>
                <a:gd name="T28" fmla="*/ 5 w 56"/>
                <a:gd name="T29" fmla="*/ 58 h 64"/>
                <a:gd name="T30" fmla="*/ 4 w 56"/>
                <a:gd name="T31" fmla="*/ 64 h 64"/>
                <a:gd name="T32" fmla="*/ 0 w 56"/>
                <a:gd name="T33" fmla="*/ 64 h 64"/>
                <a:gd name="T34" fmla="*/ 1 w 56"/>
                <a:gd name="T35" fmla="*/ 55 h 64"/>
                <a:gd name="T36" fmla="*/ 5 w 56"/>
                <a:gd name="T37" fmla="*/ 48 h 64"/>
                <a:gd name="T38" fmla="*/ 11 w 56"/>
                <a:gd name="T39" fmla="*/ 42 h 64"/>
                <a:gd name="T40" fmla="*/ 19 w 56"/>
                <a:gd name="T41" fmla="*/ 38 h 64"/>
                <a:gd name="T42" fmla="*/ 14 w 56"/>
                <a:gd name="T43" fmla="*/ 34 h 64"/>
                <a:gd name="T44" fmla="*/ 11 w 56"/>
                <a:gd name="T45" fmla="*/ 30 h 64"/>
                <a:gd name="T46" fmla="*/ 9 w 56"/>
                <a:gd name="T47" fmla="*/ 25 h 64"/>
                <a:gd name="T48" fmla="*/ 8 w 56"/>
                <a:gd name="T49" fmla="*/ 20 h 64"/>
                <a:gd name="T50" fmla="*/ 10 w 56"/>
                <a:gd name="T51" fmla="*/ 12 h 64"/>
                <a:gd name="T52" fmla="*/ 14 w 56"/>
                <a:gd name="T53" fmla="*/ 6 h 64"/>
                <a:gd name="T54" fmla="*/ 20 w 56"/>
                <a:gd name="T55" fmla="*/ 2 h 64"/>
                <a:gd name="T56" fmla="*/ 28 w 56"/>
                <a:gd name="T57" fmla="*/ 0 h 64"/>
                <a:gd name="T58" fmla="*/ 36 w 56"/>
                <a:gd name="T59" fmla="*/ 2 h 64"/>
                <a:gd name="T60" fmla="*/ 42 w 56"/>
                <a:gd name="T61" fmla="*/ 6 h 64"/>
                <a:gd name="T62" fmla="*/ 46 w 56"/>
                <a:gd name="T63" fmla="*/ 12 h 64"/>
                <a:gd name="T64" fmla="*/ 48 w 56"/>
                <a:gd name="T65" fmla="*/ 20 h 64"/>
                <a:gd name="T66" fmla="*/ 47 w 56"/>
                <a:gd name="T67" fmla="*/ 25 h 64"/>
                <a:gd name="T68" fmla="*/ 45 w 56"/>
                <a:gd name="T69" fmla="*/ 30 h 64"/>
                <a:gd name="T70" fmla="*/ 42 w 56"/>
                <a:gd name="T71" fmla="*/ 34 h 64"/>
                <a:gd name="T72" fmla="*/ 38 w 56"/>
                <a:gd name="T73" fmla="*/ 38 h 64"/>
                <a:gd name="T74" fmla="*/ 12 w 56"/>
                <a:gd name="T75" fmla="*/ 20 h 64"/>
                <a:gd name="T76" fmla="*/ 13 w 56"/>
                <a:gd name="T77" fmla="*/ 26 h 64"/>
                <a:gd name="T78" fmla="*/ 17 w 56"/>
                <a:gd name="T79" fmla="*/ 31 h 64"/>
                <a:gd name="T80" fmla="*/ 22 w 56"/>
                <a:gd name="T81" fmla="*/ 35 h 64"/>
                <a:gd name="T82" fmla="*/ 28 w 56"/>
                <a:gd name="T83" fmla="*/ 36 h 64"/>
                <a:gd name="T84" fmla="*/ 34 w 56"/>
                <a:gd name="T85" fmla="*/ 35 h 64"/>
                <a:gd name="T86" fmla="*/ 39 w 56"/>
                <a:gd name="T87" fmla="*/ 31 h 64"/>
                <a:gd name="T88" fmla="*/ 43 w 56"/>
                <a:gd name="T89" fmla="*/ 26 h 64"/>
                <a:gd name="T90" fmla="*/ 44 w 56"/>
                <a:gd name="T91" fmla="*/ 20 h 64"/>
                <a:gd name="T92" fmla="*/ 43 w 56"/>
                <a:gd name="T93" fmla="*/ 14 h 64"/>
                <a:gd name="T94" fmla="*/ 39 w 56"/>
                <a:gd name="T95" fmla="*/ 9 h 64"/>
                <a:gd name="T96" fmla="*/ 34 w 56"/>
                <a:gd name="T97" fmla="*/ 5 h 64"/>
                <a:gd name="T98" fmla="*/ 28 w 56"/>
                <a:gd name="T99" fmla="*/ 4 h 64"/>
                <a:gd name="T100" fmla="*/ 22 w 56"/>
                <a:gd name="T101" fmla="*/ 5 h 64"/>
                <a:gd name="T102" fmla="*/ 17 w 56"/>
                <a:gd name="T103" fmla="*/ 9 h 64"/>
                <a:gd name="T104" fmla="*/ 13 w 56"/>
                <a:gd name="T105" fmla="*/ 14 h 64"/>
                <a:gd name="T106" fmla="*/ 12 w 56"/>
                <a:gd name="T10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64">
                  <a:moveTo>
                    <a:pt x="38" y="38"/>
                  </a:moveTo>
                  <a:cubicBezTo>
                    <a:pt x="40" y="39"/>
                    <a:pt x="43" y="40"/>
                    <a:pt x="45" y="42"/>
                  </a:cubicBezTo>
                  <a:cubicBezTo>
                    <a:pt x="48" y="43"/>
                    <a:pt x="49" y="46"/>
                    <a:pt x="51" y="48"/>
                  </a:cubicBezTo>
                  <a:cubicBezTo>
                    <a:pt x="53" y="50"/>
                    <a:pt x="54" y="53"/>
                    <a:pt x="55" y="55"/>
                  </a:cubicBezTo>
                  <a:cubicBezTo>
                    <a:pt x="56" y="58"/>
                    <a:pt x="56" y="61"/>
                    <a:pt x="5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1" y="57"/>
                    <a:pt x="50" y="54"/>
                  </a:cubicBezTo>
                  <a:cubicBezTo>
                    <a:pt x="49" y="52"/>
                    <a:pt x="47" y="49"/>
                    <a:pt x="45" y="47"/>
                  </a:cubicBezTo>
                  <a:cubicBezTo>
                    <a:pt x="43" y="45"/>
                    <a:pt x="40" y="43"/>
                    <a:pt x="38" y="42"/>
                  </a:cubicBezTo>
                  <a:cubicBezTo>
                    <a:pt x="35" y="41"/>
                    <a:pt x="31" y="40"/>
                    <a:pt x="28" y="40"/>
                  </a:cubicBezTo>
                  <a:cubicBezTo>
                    <a:pt x="26" y="40"/>
                    <a:pt x="24" y="40"/>
                    <a:pt x="22" y="41"/>
                  </a:cubicBezTo>
                  <a:cubicBezTo>
                    <a:pt x="20" y="41"/>
                    <a:pt x="18" y="42"/>
                    <a:pt x="16" y="43"/>
                  </a:cubicBezTo>
                  <a:cubicBezTo>
                    <a:pt x="14" y="44"/>
                    <a:pt x="12" y="46"/>
                    <a:pt x="11" y="47"/>
                  </a:cubicBezTo>
                  <a:cubicBezTo>
                    <a:pt x="10" y="48"/>
                    <a:pt x="8" y="50"/>
                    <a:pt x="7" y="52"/>
                  </a:cubicBezTo>
                  <a:cubicBezTo>
                    <a:pt x="6" y="54"/>
                    <a:pt x="5" y="56"/>
                    <a:pt x="5" y="58"/>
                  </a:cubicBezTo>
                  <a:cubicBezTo>
                    <a:pt x="4" y="60"/>
                    <a:pt x="4" y="62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1"/>
                    <a:pt x="0" y="58"/>
                    <a:pt x="1" y="55"/>
                  </a:cubicBezTo>
                  <a:cubicBezTo>
                    <a:pt x="2" y="53"/>
                    <a:pt x="3" y="50"/>
                    <a:pt x="5" y="48"/>
                  </a:cubicBezTo>
                  <a:cubicBezTo>
                    <a:pt x="7" y="46"/>
                    <a:pt x="9" y="44"/>
                    <a:pt x="11" y="42"/>
                  </a:cubicBezTo>
                  <a:cubicBezTo>
                    <a:pt x="13" y="40"/>
                    <a:pt x="16" y="39"/>
                    <a:pt x="19" y="38"/>
                  </a:cubicBezTo>
                  <a:cubicBezTo>
                    <a:pt x="17" y="37"/>
                    <a:pt x="15" y="36"/>
                    <a:pt x="14" y="34"/>
                  </a:cubicBezTo>
                  <a:cubicBezTo>
                    <a:pt x="13" y="33"/>
                    <a:pt x="12" y="32"/>
                    <a:pt x="11" y="30"/>
                  </a:cubicBezTo>
                  <a:cubicBezTo>
                    <a:pt x="10" y="29"/>
                    <a:pt x="9" y="27"/>
                    <a:pt x="9" y="25"/>
                  </a:cubicBezTo>
                  <a:cubicBezTo>
                    <a:pt x="8" y="24"/>
                    <a:pt x="8" y="22"/>
                    <a:pt x="8" y="20"/>
                  </a:cubicBezTo>
                  <a:cubicBezTo>
                    <a:pt x="8" y="17"/>
                    <a:pt x="9" y="15"/>
                    <a:pt x="10" y="12"/>
                  </a:cubicBezTo>
                  <a:cubicBezTo>
                    <a:pt x="11" y="10"/>
                    <a:pt x="12" y="8"/>
                    <a:pt x="14" y="6"/>
                  </a:cubicBezTo>
                  <a:cubicBezTo>
                    <a:pt x="16" y="4"/>
                    <a:pt x="18" y="3"/>
                    <a:pt x="20" y="2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31" y="0"/>
                    <a:pt x="33" y="1"/>
                    <a:pt x="36" y="2"/>
                  </a:cubicBezTo>
                  <a:cubicBezTo>
                    <a:pt x="38" y="3"/>
                    <a:pt x="40" y="4"/>
                    <a:pt x="42" y="6"/>
                  </a:cubicBezTo>
                  <a:cubicBezTo>
                    <a:pt x="44" y="8"/>
                    <a:pt x="45" y="10"/>
                    <a:pt x="46" y="12"/>
                  </a:cubicBezTo>
                  <a:cubicBezTo>
                    <a:pt x="47" y="15"/>
                    <a:pt x="48" y="17"/>
                    <a:pt x="48" y="20"/>
                  </a:cubicBezTo>
                  <a:cubicBezTo>
                    <a:pt x="48" y="22"/>
                    <a:pt x="48" y="24"/>
                    <a:pt x="47" y="25"/>
                  </a:cubicBezTo>
                  <a:cubicBezTo>
                    <a:pt x="47" y="27"/>
                    <a:pt x="46" y="29"/>
                    <a:pt x="45" y="30"/>
                  </a:cubicBezTo>
                  <a:cubicBezTo>
                    <a:pt x="44" y="32"/>
                    <a:pt x="43" y="33"/>
                    <a:pt x="42" y="34"/>
                  </a:cubicBezTo>
                  <a:cubicBezTo>
                    <a:pt x="41" y="36"/>
                    <a:pt x="39" y="37"/>
                    <a:pt x="38" y="38"/>
                  </a:cubicBezTo>
                  <a:close/>
                  <a:moveTo>
                    <a:pt x="12" y="20"/>
                  </a:moveTo>
                  <a:cubicBezTo>
                    <a:pt x="12" y="22"/>
                    <a:pt x="12" y="24"/>
                    <a:pt x="13" y="26"/>
                  </a:cubicBezTo>
                  <a:cubicBezTo>
                    <a:pt x="14" y="28"/>
                    <a:pt x="15" y="30"/>
                    <a:pt x="17" y="31"/>
                  </a:cubicBezTo>
                  <a:cubicBezTo>
                    <a:pt x="18" y="33"/>
                    <a:pt x="20" y="34"/>
                    <a:pt x="22" y="35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5"/>
                  </a:cubicBezTo>
                  <a:cubicBezTo>
                    <a:pt x="36" y="34"/>
                    <a:pt x="38" y="33"/>
                    <a:pt x="39" y="31"/>
                  </a:cubicBezTo>
                  <a:cubicBezTo>
                    <a:pt x="41" y="30"/>
                    <a:pt x="42" y="28"/>
                    <a:pt x="43" y="26"/>
                  </a:cubicBezTo>
                  <a:cubicBezTo>
                    <a:pt x="44" y="24"/>
                    <a:pt x="44" y="22"/>
                    <a:pt x="44" y="20"/>
                  </a:cubicBezTo>
                  <a:cubicBezTo>
                    <a:pt x="44" y="18"/>
                    <a:pt x="44" y="16"/>
                    <a:pt x="43" y="14"/>
                  </a:cubicBezTo>
                  <a:cubicBezTo>
                    <a:pt x="42" y="12"/>
                    <a:pt x="41" y="10"/>
                    <a:pt x="39" y="9"/>
                  </a:cubicBezTo>
                  <a:cubicBezTo>
                    <a:pt x="38" y="7"/>
                    <a:pt x="36" y="6"/>
                    <a:pt x="34" y="5"/>
                  </a:cubicBezTo>
                  <a:cubicBezTo>
                    <a:pt x="32" y="4"/>
                    <a:pt x="30" y="4"/>
                    <a:pt x="28" y="4"/>
                  </a:cubicBezTo>
                  <a:cubicBezTo>
                    <a:pt x="26" y="4"/>
                    <a:pt x="24" y="4"/>
                    <a:pt x="22" y="5"/>
                  </a:cubicBezTo>
                  <a:cubicBezTo>
                    <a:pt x="20" y="6"/>
                    <a:pt x="18" y="7"/>
                    <a:pt x="17" y="9"/>
                  </a:cubicBezTo>
                  <a:cubicBezTo>
                    <a:pt x="15" y="10"/>
                    <a:pt x="14" y="12"/>
                    <a:pt x="13" y="14"/>
                  </a:cubicBezTo>
                  <a:cubicBezTo>
                    <a:pt x="12" y="16"/>
                    <a:pt x="12" y="18"/>
                    <a:pt x="12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36" y="6752980"/>
              <a:ext cx="832360" cy="194044"/>
            </a:xfrm>
            <a:prstGeom prst="rect">
              <a:avLst/>
            </a:prstGeom>
          </p:spPr>
        </p:pic>
      </p:grpSp>
      <p:cxnSp>
        <p:nvCxnSpPr>
          <p:cNvPr id="69" name="Straight Connector 68"/>
          <p:cNvCxnSpPr/>
          <p:nvPr>
            <p:custDataLst>
              <p:custData r:id="rId1"/>
            </p:custDataLst>
          </p:nvPr>
        </p:nvCxnSpPr>
        <p:spPr>
          <a:xfrm>
            <a:off x="4533614" y="1223619"/>
            <a:ext cx="0" cy="409575"/>
          </a:xfrm>
          <a:prstGeom prst="line">
            <a:avLst/>
          </a:prstGeom>
          <a:ln w="50800">
            <a:solidFill>
              <a:srgbClr val="CC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79"/>
          <p:cNvSpPr txBox="1"/>
          <p:nvPr/>
        </p:nvSpPr>
        <p:spPr>
          <a:xfrm>
            <a:off x="4140634" y="803007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3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6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Title"/>
              <p:cNvSpPr txBox="1"/>
              <p:nvPr/>
            </p:nvSpPr>
            <p:spPr>
              <a:xfrm>
                <a:off x="475013" y="298338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Application 1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8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e 79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sp>
          <p:nvSpPr>
            <p:cNvPr id="85" name="Rectangle 84"/>
            <p:cNvSpPr/>
            <p:nvPr/>
          </p:nvSpPr>
          <p:spPr>
            <a:xfrm>
              <a:off x="0" y="6971890"/>
              <a:ext cx="4581832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ZoneTexte 182"/>
            <p:cNvSpPr txBox="1"/>
            <p:nvPr/>
          </p:nvSpPr>
          <p:spPr>
            <a:xfrm>
              <a:off x="2081160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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83" name="TextBox 24"/>
            <p:cNvSpPr txBox="1"/>
            <p:nvPr/>
          </p:nvSpPr>
          <p:spPr>
            <a:xfrm>
              <a:off x="1964424" y="7325573"/>
              <a:ext cx="65989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Pin to Start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Body"/>
          <p:cNvSpPr txBox="1"/>
          <p:nvPr/>
        </p:nvSpPr>
        <p:spPr>
          <a:xfrm>
            <a:off x="91440" y="835523"/>
            <a:ext cx="71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endParaRPr lang="en-US" sz="1100" dirty="0" smtClean="0">
              <a:solidFill>
                <a:schemeClr val="bg1"/>
              </a:solidFill>
              <a:latin typeface="Segoe MDL2 Assets" panose="050A0102010101010101" pitchFamily="18" charset="0"/>
              <a:cs typeface="Segoe UI" panose="020B0502040204020203" pitchFamily="34" charset="0"/>
            </a:endParaRPr>
          </a:p>
        </p:txBody>
      </p:sp>
      <p:sp>
        <p:nvSpPr>
          <p:cNvPr id="88" name="ZoneTexte 181"/>
          <p:cNvSpPr txBox="1"/>
          <p:nvPr/>
        </p:nvSpPr>
        <p:spPr>
          <a:xfrm>
            <a:off x="680003" y="815109"/>
            <a:ext cx="369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</a:t>
            </a:r>
            <a:endParaRPr lang="fr-FR" sz="14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presses the ‘Skip this step’ link</a:t>
            </a:r>
          </a:p>
        </p:txBody>
      </p:sp>
    </p:spTree>
    <p:extLst>
      <p:ext uri="{BB962C8B-B14F-4D97-AF65-F5344CB8AC3E}">
        <p14:creationId xmlns:p14="http://schemas.microsoft.com/office/powerpoint/2010/main" val="28006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clicks on China</a:t>
            </a:r>
          </a:p>
        </p:txBody>
      </p:sp>
    </p:spTree>
    <p:extLst>
      <p:ext uri="{BB962C8B-B14F-4D97-AF65-F5344CB8AC3E}">
        <p14:creationId xmlns:p14="http://schemas.microsoft.com/office/powerpoint/2010/main" val="35016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275568"/>
            <a:ext cx="4571714" cy="590638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46788" y="2211355"/>
            <a:ext cx="4094634" cy="1249341"/>
            <a:chOff x="437817" y="1851846"/>
            <a:chExt cx="3486352" cy="1249341"/>
          </a:xfrm>
        </p:grpSpPr>
        <p:grpSp>
          <p:nvGrpSpPr>
            <p:cNvPr id="97" name="Group 96"/>
            <p:cNvGrpSpPr/>
            <p:nvPr/>
          </p:nvGrpSpPr>
          <p:grpSpPr>
            <a:xfrm>
              <a:off x="437817" y="1851846"/>
              <a:ext cx="3486352" cy="276999"/>
              <a:chOff x="437817" y="1851846"/>
              <a:chExt cx="3486352" cy="276999"/>
            </a:xfrm>
          </p:grpSpPr>
          <p:pic>
            <p:nvPicPr>
              <p:cNvPr id="115" name="Picture 114"/>
              <p:cNvPicPr preferRelativeResize="0">
                <a:picLocks/>
              </p:cNvPicPr>
              <p:nvPr>
                <p:custDataLst>
                  <p:custData r:id="rId8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25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Caption"/>
              <p:cNvSpPr txBox="1"/>
              <p:nvPr/>
            </p:nvSpPr>
            <p:spPr>
              <a:xfrm>
                <a:off x="3675656" y="1851846"/>
                <a:ext cx="248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37817" y="2095087"/>
              <a:ext cx="3486352" cy="276999"/>
              <a:chOff x="437817" y="1851846"/>
              <a:chExt cx="3486352" cy="276999"/>
            </a:xfrm>
          </p:grpSpPr>
          <p:pic>
            <p:nvPicPr>
              <p:cNvPr id="112" name="Picture 111"/>
              <p:cNvPicPr preferRelativeResize="0">
                <a:picLocks/>
              </p:cNvPicPr>
              <p:nvPr>
                <p:custDataLst>
                  <p:custData r:id="rId7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13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aption"/>
              <p:cNvSpPr txBox="1"/>
              <p:nvPr/>
            </p:nvSpPr>
            <p:spPr>
              <a:xfrm>
                <a:off x="3675656" y="1851846"/>
                <a:ext cx="248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37817" y="2338580"/>
              <a:ext cx="3486352" cy="276999"/>
              <a:chOff x="437817" y="1851846"/>
              <a:chExt cx="3486352" cy="276999"/>
            </a:xfrm>
          </p:grpSpPr>
          <p:pic>
            <p:nvPicPr>
              <p:cNvPr id="108" name="Picture 107"/>
              <p:cNvPicPr preferRelativeResize="0">
                <a:picLocks/>
              </p:cNvPicPr>
              <p:nvPr>
                <p:custDataLst>
                  <p:custData r:id="rId6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10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Caption"/>
              <p:cNvSpPr txBox="1"/>
              <p:nvPr/>
            </p:nvSpPr>
            <p:spPr>
              <a:xfrm>
                <a:off x="3675656" y="1851846"/>
                <a:ext cx="248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37817" y="2580695"/>
              <a:ext cx="3486352" cy="276999"/>
              <a:chOff x="437817" y="1851846"/>
              <a:chExt cx="3486352" cy="276999"/>
            </a:xfrm>
          </p:grpSpPr>
          <p:pic>
            <p:nvPicPr>
              <p:cNvPr id="105" name="Picture 104"/>
              <p:cNvPicPr preferRelativeResize="0">
                <a:picLocks/>
              </p:cNvPicPr>
              <p:nvPr>
                <p:custDataLst>
                  <p:custData r:id="rId5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06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aption"/>
              <p:cNvSpPr txBox="1"/>
              <p:nvPr/>
            </p:nvSpPr>
            <p:spPr>
              <a:xfrm>
                <a:off x="3675656" y="1851846"/>
                <a:ext cx="248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37817" y="2824188"/>
              <a:ext cx="3486352" cy="276999"/>
              <a:chOff x="437817" y="1851846"/>
              <a:chExt cx="3486352" cy="276999"/>
            </a:xfrm>
          </p:grpSpPr>
          <p:pic>
            <p:nvPicPr>
              <p:cNvPr id="102" name="Picture 101"/>
              <p:cNvPicPr preferRelativeResize="0">
                <a:picLocks/>
              </p:cNvPicPr>
              <p:nvPr>
                <p:custDataLst>
                  <p:custData r:id="rId4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03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Caption"/>
              <p:cNvSpPr txBox="1"/>
              <p:nvPr/>
            </p:nvSpPr>
            <p:spPr>
              <a:xfrm>
                <a:off x="3675656" y="1851846"/>
                <a:ext cx="248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</p:grpSp>
      <p:sp>
        <p:nvSpPr>
          <p:cNvPr id="127" name="Caption"/>
          <p:cNvSpPr txBox="1"/>
          <p:nvPr/>
        </p:nvSpPr>
        <p:spPr>
          <a:xfrm>
            <a:off x="246789" y="1394787"/>
            <a:ext cx="11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Average rating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28660" y="1394786"/>
            <a:ext cx="4105215" cy="215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itle"/>
          <p:cNvSpPr txBox="1"/>
          <p:nvPr/>
        </p:nvSpPr>
        <p:spPr>
          <a:xfrm>
            <a:off x="246788" y="158920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1/5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" y="1996186"/>
            <a:ext cx="695366" cy="162107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28660" y="3711784"/>
            <a:ext cx="1282640" cy="1122338"/>
            <a:chOff x="228660" y="1745307"/>
            <a:chExt cx="1282640" cy="1122338"/>
          </a:xfrm>
        </p:grpSpPr>
        <p:sp>
          <p:nvSpPr>
            <p:cNvPr id="132" name="Caption"/>
            <p:cNvSpPr txBox="1"/>
            <p:nvPr/>
          </p:nvSpPr>
          <p:spPr>
            <a:xfrm>
              <a:off x="246789" y="1745307"/>
              <a:ext cx="6880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Ratings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8660" y="1745307"/>
              <a:ext cx="1282640" cy="1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itle"/>
            <p:cNvSpPr txBox="1"/>
            <p:nvPr/>
          </p:nvSpPr>
          <p:spPr>
            <a:xfrm>
              <a:off x="691757" y="2075643"/>
              <a:ext cx="346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3557577382"/>
              </p:ext>
            </p:extLst>
          </p:nvPr>
        </p:nvGraphicFramePr>
        <p:xfrm>
          <a:off x="161170" y="4784145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136" name="Group 135"/>
          <p:cNvGrpSpPr/>
          <p:nvPr/>
        </p:nvGrpSpPr>
        <p:grpSpPr>
          <a:xfrm>
            <a:off x="1644537" y="3711784"/>
            <a:ext cx="1282640" cy="1122338"/>
            <a:chOff x="228660" y="1745307"/>
            <a:chExt cx="1282640" cy="1122338"/>
          </a:xfrm>
        </p:grpSpPr>
        <p:sp>
          <p:nvSpPr>
            <p:cNvPr id="137" name="Caption"/>
            <p:cNvSpPr txBox="1"/>
            <p:nvPr/>
          </p:nvSpPr>
          <p:spPr>
            <a:xfrm>
              <a:off x="246789" y="1745307"/>
              <a:ext cx="7189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Reviews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28660" y="1745307"/>
              <a:ext cx="1282640" cy="1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itle"/>
            <p:cNvSpPr txBox="1"/>
            <p:nvPr/>
          </p:nvSpPr>
          <p:spPr>
            <a:xfrm>
              <a:off x="694553" y="2075643"/>
              <a:ext cx="346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0</a:t>
              </a:r>
              <a:endPara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51235" y="3711784"/>
            <a:ext cx="1282640" cy="1122338"/>
            <a:chOff x="228660" y="1745307"/>
            <a:chExt cx="1282640" cy="1122338"/>
          </a:xfrm>
        </p:grpSpPr>
        <p:sp>
          <p:nvSpPr>
            <p:cNvPr id="141" name="Caption"/>
            <p:cNvSpPr txBox="1"/>
            <p:nvPr/>
          </p:nvSpPr>
          <p:spPr>
            <a:xfrm>
              <a:off x="246789" y="1745307"/>
              <a:ext cx="1003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Acquisitions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8660" y="1745307"/>
              <a:ext cx="1282640" cy="1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itle"/>
            <p:cNvSpPr txBox="1"/>
            <p:nvPr/>
          </p:nvSpPr>
          <p:spPr>
            <a:xfrm>
              <a:off x="696695" y="2124393"/>
              <a:ext cx="346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</a:p>
          </p:txBody>
        </p:sp>
      </p:grpSp>
      <p:cxnSp>
        <p:nvCxnSpPr>
          <p:cNvPr id="153" name="Straight Connector 152"/>
          <p:cNvCxnSpPr/>
          <p:nvPr>
            <p:custDataLst>
              <p:custData r:id="rId1"/>
            </p:custDataLst>
          </p:nvPr>
        </p:nvCxnSpPr>
        <p:spPr>
          <a:xfrm>
            <a:off x="4531289" y="1243161"/>
            <a:ext cx="0" cy="409575"/>
          </a:xfrm>
          <a:prstGeom prst="line">
            <a:avLst/>
          </a:prstGeom>
          <a:ln w="50800">
            <a:solidFill>
              <a:srgbClr val="CC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603334" y="3711785"/>
            <a:ext cx="9144" cy="1019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926080" y="3709416"/>
            <a:ext cx="9144" cy="1019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9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7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Title"/>
              <p:cNvSpPr txBox="1"/>
              <p:nvPr/>
            </p:nvSpPr>
            <p:spPr>
              <a:xfrm>
                <a:off x="475013" y="298338"/>
                <a:ext cx="938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China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1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" name="Group 84"/>
          <p:cNvGrpSpPr/>
          <p:nvPr/>
        </p:nvGrpSpPr>
        <p:grpSpPr>
          <a:xfrm>
            <a:off x="0" y="798049"/>
            <a:ext cx="4572000" cy="423302"/>
            <a:chOff x="9711427" y="678425"/>
            <a:chExt cx="4572000" cy="423302"/>
          </a:xfrm>
        </p:grpSpPr>
        <p:grpSp>
          <p:nvGrpSpPr>
            <p:cNvPr id="85" name="Group 78"/>
            <p:cNvGrpSpPr/>
            <p:nvPr>
              <p:custDataLst>
                <p:custData r:id="rId3"/>
              </p:custDataLst>
            </p:nvPr>
          </p:nvGrpSpPr>
          <p:grpSpPr>
            <a:xfrm>
              <a:off x="9711427" y="679577"/>
              <a:ext cx="4572000" cy="422150"/>
              <a:chOff x="1801635" y="3224906"/>
              <a:chExt cx="4188744" cy="718018"/>
            </a:xfrm>
            <a:solidFill>
              <a:srgbClr val="4F6D8C"/>
            </a:solidFill>
          </p:grpSpPr>
          <p:grpSp>
            <p:nvGrpSpPr>
              <p:cNvPr id="90" name="Group 79"/>
              <p:cNvGrpSpPr/>
              <p:nvPr/>
            </p:nvGrpSpPr>
            <p:grpSpPr>
              <a:xfrm>
                <a:off x="1801635" y="3224906"/>
                <a:ext cx="4188744" cy="718018"/>
                <a:chOff x="6691107" y="6079678"/>
                <a:chExt cx="5577924" cy="956145"/>
              </a:xfrm>
              <a:grpFill/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691107" y="6079678"/>
                  <a:ext cx="5577924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flipV="1">
                  <a:off x="870794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6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7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86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8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grpSp>
          <p:nvGrpSpPr>
            <p:cNvPr id="121" name="Group 103"/>
            <p:cNvGrpSpPr/>
            <p:nvPr>
              <p:custDataLst>
                <p:custData r:id="rId2"/>
              </p:custDataLst>
            </p:nvPr>
          </p:nvGrpSpPr>
          <p:grpSpPr>
            <a:xfrm>
              <a:off x="0" y="6971890"/>
              <a:ext cx="4581832" cy="572242"/>
              <a:chOff x="4293897" y="1500791"/>
              <a:chExt cx="4571714" cy="572242"/>
            </a:xfrm>
            <a:solidFill>
              <a:srgbClr val="355372"/>
            </a:solidFill>
          </p:grpSpPr>
          <p:sp>
            <p:nvSpPr>
              <p:cNvPr id="156" name="Rectangle 155"/>
              <p:cNvSpPr/>
              <p:nvPr/>
            </p:nvSpPr>
            <p:spPr>
              <a:xfrm>
                <a:off x="4293897" y="1500791"/>
                <a:ext cx="4571714" cy="572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15"/>
              <p:cNvSpPr txBox="1"/>
              <p:nvPr/>
            </p:nvSpPr>
            <p:spPr>
              <a:xfrm>
                <a:off x="5984696" y="1856725"/>
                <a:ext cx="438151" cy="16158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Filter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2" name="ZoneTexte 182"/>
            <p:cNvSpPr txBox="1"/>
            <p:nvPr/>
          </p:nvSpPr>
          <p:spPr>
            <a:xfrm>
              <a:off x="250918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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123" name="TextBox 24"/>
            <p:cNvSpPr txBox="1"/>
            <p:nvPr/>
          </p:nvSpPr>
          <p:spPr>
            <a:xfrm>
              <a:off x="2392445" y="7325573"/>
              <a:ext cx="65989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Pin to Start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4" name="ZoneTexte 180"/>
            <p:cNvSpPr txBox="1"/>
            <p:nvPr/>
          </p:nvSpPr>
          <p:spPr>
            <a:xfrm>
              <a:off x="1694541" y="6961917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</a:t>
              </a:r>
              <a:endParaRPr lang="fr-FR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4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275568"/>
            <a:ext cx="4571714" cy="590638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8660" y="1394786"/>
            <a:ext cx="4105215" cy="215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9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7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Title"/>
              <p:cNvSpPr txBox="1"/>
              <p:nvPr/>
            </p:nvSpPr>
            <p:spPr>
              <a:xfrm>
                <a:off x="475013" y="298338"/>
                <a:ext cx="938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China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1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" name="Group 84"/>
          <p:cNvGrpSpPr/>
          <p:nvPr/>
        </p:nvGrpSpPr>
        <p:grpSpPr>
          <a:xfrm>
            <a:off x="0" y="798049"/>
            <a:ext cx="4572000" cy="423302"/>
            <a:chOff x="9711427" y="678425"/>
            <a:chExt cx="4572000" cy="423302"/>
          </a:xfrm>
        </p:grpSpPr>
        <p:grpSp>
          <p:nvGrpSpPr>
            <p:cNvPr id="85" name="Group 78"/>
            <p:cNvGrpSpPr/>
            <p:nvPr>
              <p:custDataLst>
                <p:custData r:id="rId1"/>
              </p:custDataLst>
            </p:nvPr>
          </p:nvGrpSpPr>
          <p:grpSpPr>
            <a:xfrm>
              <a:off x="9711427" y="679577"/>
              <a:ext cx="4572000" cy="422150"/>
              <a:chOff x="1801635" y="3224906"/>
              <a:chExt cx="4188744" cy="718018"/>
            </a:xfrm>
            <a:solidFill>
              <a:srgbClr val="4F6D8C"/>
            </a:solidFill>
          </p:grpSpPr>
          <p:grpSp>
            <p:nvGrpSpPr>
              <p:cNvPr id="90" name="Group 79"/>
              <p:cNvGrpSpPr/>
              <p:nvPr/>
            </p:nvGrpSpPr>
            <p:grpSpPr>
              <a:xfrm>
                <a:off x="1801635" y="3224906"/>
                <a:ext cx="4188744" cy="718018"/>
                <a:chOff x="6691107" y="6079678"/>
                <a:chExt cx="5577924" cy="956145"/>
              </a:xfrm>
              <a:grpFill/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691107" y="6079678"/>
                  <a:ext cx="5577924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flipV="1">
                  <a:off x="9521404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6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7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86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8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3" name="Body"/>
          <p:cNvSpPr txBox="1"/>
          <p:nvPr/>
        </p:nvSpPr>
        <p:spPr>
          <a:xfrm>
            <a:off x="354012" y="4161420"/>
            <a:ext cx="384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It looks like Bibliovore doesn’t have any reviews in China</a:t>
            </a:r>
          </a:p>
        </p:txBody>
      </p:sp>
    </p:spTree>
    <p:extLst>
      <p:ext uri="{BB962C8B-B14F-4D97-AF65-F5344CB8AC3E}">
        <p14:creationId xmlns:p14="http://schemas.microsoft.com/office/powerpoint/2010/main" val="17850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goes back and chooses Worldwide</a:t>
            </a:r>
          </a:p>
        </p:txBody>
      </p:sp>
    </p:spTree>
    <p:extLst>
      <p:ext uri="{BB962C8B-B14F-4D97-AF65-F5344CB8AC3E}">
        <p14:creationId xmlns:p14="http://schemas.microsoft.com/office/powerpoint/2010/main" val="31426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275568"/>
            <a:ext cx="4571714" cy="590638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46788" y="2211355"/>
            <a:ext cx="4087087" cy="1249341"/>
            <a:chOff x="437817" y="1851846"/>
            <a:chExt cx="3707627" cy="1249341"/>
          </a:xfrm>
        </p:grpSpPr>
        <p:grpSp>
          <p:nvGrpSpPr>
            <p:cNvPr id="97" name="Group 96"/>
            <p:cNvGrpSpPr/>
            <p:nvPr/>
          </p:nvGrpSpPr>
          <p:grpSpPr>
            <a:xfrm>
              <a:off x="437817" y="1851846"/>
              <a:ext cx="3707627" cy="276999"/>
              <a:chOff x="437817" y="1851846"/>
              <a:chExt cx="3707627" cy="276999"/>
            </a:xfrm>
          </p:grpSpPr>
          <p:pic>
            <p:nvPicPr>
              <p:cNvPr id="115" name="Picture 114"/>
              <p:cNvPicPr preferRelativeResize="0">
                <a:picLocks/>
              </p:cNvPicPr>
              <p:nvPr>
                <p:custDataLst>
                  <p:custData r:id="rId8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25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Caption"/>
              <p:cNvSpPr txBox="1"/>
              <p:nvPr/>
            </p:nvSpPr>
            <p:spPr>
              <a:xfrm>
                <a:off x="3675656" y="1851846"/>
                <a:ext cx="4697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1.234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37817" y="2095087"/>
              <a:ext cx="3607991" cy="276999"/>
              <a:chOff x="437817" y="1851846"/>
              <a:chExt cx="3607991" cy="276999"/>
            </a:xfrm>
          </p:grpSpPr>
          <p:pic>
            <p:nvPicPr>
              <p:cNvPr id="112" name="Picture 111"/>
              <p:cNvPicPr preferRelativeResize="0">
                <a:picLocks/>
              </p:cNvPicPr>
              <p:nvPr>
                <p:custDataLst>
                  <p:custData r:id="rId7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13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aption"/>
              <p:cNvSpPr txBox="1"/>
              <p:nvPr/>
            </p:nvSpPr>
            <p:spPr>
              <a:xfrm>
                <a:off x="3675656" y="1851846"/>
                <a:ext cx="370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987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37817" y="2338580"/>
              <a:ext cx="3607991" cy="276999"/>
              <a:chOff x="437817" y="1851846"/>
              <a:chExt cx="3607991" cy="276999"/>
            </a:xfrm>
          </p:grpSpPr>
          <p:pic>
            <p:nvPicPr>
              <p:cNvPr id="108" name="Picture 107"/>
              <p:cNvPicPr preferRelativeResize="0">
                <a:picLocks/>
              </p:cNvPicPr>
              <p:nvPr>
                <p:custDataLst>
                  <p:custData r:id="rId6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10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Caption"/>
              <p:cNvSpPr txBox="1"/>
              <p:nvPr/>
            </p:nvSpPr>
            <p:spPr>
              <a:xfrm>
                <a:off x="3675656" y="1851846"/>
                <a:ext cx="370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654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37817" y="2580695"/>
              <a:ext cx="3607991" cy="276999"/>
              <a:chOff x="437817" y="1851846"/>
              <a:chExt cx="3607991" cy="276999"/>
            </a:xfrm>
          </p:grpSpPr>
          <p:pic>
            <p:nvPicPr>
              <p:cNvPr id="105" name="Picture 104"/>
              <p:cNvPicPr preferRelativeResize="0">
                <a:picLocks/>
              </p:cNvPicPr>
              <p:nvPr>
                <p:custDataLst>
                  <p:custData r:id="rId5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06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aption"/>
              <p:cNvSpPr txBox="1"/>
              <p:nvPr/>
            </p:nvSpPr>
            <p:spPr>
              <a:xfrm>
                <a:off x="3675656" y="1851846"/>
                <a:ext cx="370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321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37817" y="2824188"/>
              <a:ext cx="3466045" cy="276999"/>
              <a:chOff x="437817" y="1851846"/>
              <a:chExt cx="3466045" cy="276999"/>
            </a:xfrm>
          </p:grpSpPr>
          <p:pic>
            <p:nvPicPr>
              <p:cNvPr id="102" name="Picture 101"/>
              <p:cNvPicPr preferRelativeResize="0">
                <a:picLocks/>
              </p:cNvPicPr>
              <p:nvPr>
                <p:custDataLst>
                  <p:custData r:id="rId4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859304" y="1851846"/>
                <a:ext cx="2816352" cy="276999"/>
              </a:xfrm>
              <a:prstGeom prst="rect">
                <a:avLst/>
              </a:prstGeom>
            </p:spPr>
          </p:pic>
          <p:sp>
            <p:nvSpPr>
              <p:cNvPr id="103" name="Caption"/>
              <p:cNvSpPr txBox="1"/>
              <p:nvPr/>
            </p:nvSpPr>
            <p:spPr>
              <a:xfrm>
                <a:off x="437817" y="1851846"/>
                <a:ext cx="425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</a:t>
                </a:r>
                <a:r>
                  <a:rPr lang="en-US" sz="900" dirty="0">
                    <a:latin typeface="Segoe MDL2 Assets" panose="050A0102010101010101" pitchFamily="18" charset="0"/>
                  </a:rPr>
                  <a:t>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Caption"/>
              <p:cNvSpPr txBox="1"/>
              <p:nvPr/>
            </p:nvSpPr>
            <p:spPr>
              <a:xfrm>
                <a:off x="3675656" y="1851846"/>
                <a:ext cx="228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7" name="Caption"/>
          <p:cNvSpPr txBox="1"/>
          <p:nvPr/>
        </p:nvSpPr>
        <p:spPr>
          <a:xfrm>
            <a:off x="246789" y="1394787"/>
            <a:ext cx="11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Average rating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28660" y="1394786"/>
            <a:ext cx="4105215" cy="215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itle"/>
          <p:cNvSpPr txBox="1"/>
          <p:nvPr/>
        </p:nvSpPr>
        <p:spPr>
          <a:xfrm>
            <a:off x="246788" y="1589207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3.9/5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" y="1996186"/>
            <a:ext cx="695366" cy="162107"/>
          </a:xfrm>
          <a:prstGeom prst="rect">
            <a:avLst/>
          </a:prstGeom>
        </p:spPr>
      </p:pic>
      <p:graphicFrame>
        <p:nvGraphicFramePr>
          <p:cNvPr id="135" name="Chart 134"/>
          <p:cNvGraphicFramePr/>
          <p:nvPr>
            <p:extLst/>
          </p:nvPr>
        </p:nvGraphicFramePr>
        <p:xfrm>
          <a:off x="161170" y="4784145"/>
          <a:ext cx="4117830" cy="218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153" name="Straight Connector 152"/>
          <p:cNvCxnSpPr/>
          <p:nvPr>
            <p:custDataLst>
              <p:custData r:id="rId1"/>
            </p:custDataLst>
          </p:nvPr>
        </p:nvCxnSpPr>
        <p:spPr>
          <a:xfrm>
            <a:off x="4531289" y="1243161"/>
            <a:ext cx="0" cy="409575"/>
          </a:xfrm>
          <a:prstGeom prst="line">
            <a:avLst/>
          </a:prstGeom>
          <a:ln w="50800">
            <a:solidFill>
              <a:srgbClr val="CC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9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7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Title"/>
              <p:cNvSpPr txBox="1"/>
              <p:nvPr/>
            </p:nvSpPr>
            <p:spPr>
              <a:xfrm>
                <a:off x="475013" y="298338"/>
                <a:ext cx="1603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Worldwide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1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" name="Group 84"/>
          <p:cNvGrpSpPr/>
          <p:nvPr/>
        </p:nvGrpSpPr>
        <p:grpSpPr>
          <a:xfrm>
            <a:off x="0" y="798049"/>
            <a:ext cx="4572000" cy="423302"/>
            <a:chOff x="9711427" y="678425"/>
            <a:chExt cx="4572000" cy="423302"/>
          </a:xfrm>
        </p:grpSpPr>
        <p:grpSp>
          <p:nvGrpSpPr>
            <p:cNvPr id="85" name="Group 78"/>
            <p:cNvGrpSpPr/>
            <p:nvPr>
              <p:custDataLst>
                <p:custData r:id="rId3"/>
              </p:custDataLst>
            </p:nvPr>
          </p:nvGrpSpPr>
          <p:grpSpPr>
            <a:xfrm>
              <a:off x="9711427" y="679577"/>
              <a:ext cx="4572000" cy="422150"/>
              <a:chOff x="1801635" y="3224906"/>
              <a:chExt cx="4188744" cy="718018"/>
            </a:xfrm>
            <a:solidFill>
              <a:srgbClr val="4F6D8C"/>
            </a:solidFill>
          </p:grpSpPr>
          <p:grpSp>
            <p:nvGrpSpPr>
              <p:cNvPr id="90" name="Group 79"/>
              <p:cNvGrpSpPr/>
              <p:nvPr/>
            </p:nvGrpSpPr>
            <p:grpSpPr>
              <a:xfrm>
                <a:off x="1801635" y="3224906"/>
                <a:ext cx="4188744" cy="718018"/>
                <a:chOff x="6691107" y="6079678"/>
                <a:chExt cx="5577924" cy="956145"/>
              </a:xfrm>
              <a:grpFill/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691107" y="6079678"/>
                  <a:ext cx="5577924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flipV="1">
                  <a:off x="8707947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6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7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86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8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grpSp>
          <p:nvGrpSpPr>
            <p:cNvPr id="121" name="Group 103"/>
            <p:cNvGrpSpPr/>
            <p:nvPr>
              <p:custDataLst>
                <p:custData r:id="rId2"/>
              </p:custDataLst>
            </p:nvPr>
          </p:nvGrpSpPr>
          <p:grpSpPr>
            <a:xfrm>
              <a:off x="0" y="6971890"/>
              <a:ext cx="4581832" cy="572242"/>
              <a:chOff x="4293897" y="1500791"/>
              <a:chExt cx="4571714" cy="572242"/>
            </a:xfrm>
            <a:solidFill>
              <a:srgbClr val="355372"/>
            </a:solidFill>
          </p:grpSpPr>
          <p:sp>
            <p:nvSpPr>
              <p:cNvPr id="156" name="Rectangle 155"/>
              <p:cNvSpPr/>
              <p:nvPr/>
            </p:nvSpPr>
            <p:spPr>
              <a:xfrm>
                <a:off x="4293897" y="1500791"/>
                <a:ext cx="4571714" cy="572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15"/>
              <p:cNvSpPr txBox="1"/>
              <p:nvPr/>
            </p:nvSpPr>
            <p:spPr>
              <a:xfrm>
                <a:off x="5984696" y="1856725"/>
                <a:ext cx="438151" cy="16158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Filter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2" name="ZoneTexte 182"/>
            <p:cNvSpPr txBox="1"/>
            <p:nvPr/>
          </p:nvSpPr>
          <p:spPr>
            <a:xfrm>
              <a:off x="250918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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123" name="TextBox 24"/>
            <p:cNvSpPr txBox="1"/>
            <p:nvPr/>
          </p:nvSpPr>
          <p:spPr>
            <a:xfrm>
              <a:off x="2392445" y="7325573"/>
              <a:ext cx="65989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Unpin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4" name="ZoneTexte 180"/>
            <p:cNvSpPr txBox="1"/>
            <p:nvPr/>
          </p:nvSpPr>
          <p:spPr>
            <a:xfrm>
              <a:off x="1694541" y="6961917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</a:t>
              </a:r>
              <a:endParaRPr lang="fr-FR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168" name="Group 67"/>
          <p:cNvGrpSpPr/>
          <p:nvPr/>
        </p:nvGrpSpPr>
        <p:grpSpPr>
          <a:xfrm>
            <a:off x="228660" y="3709879"/>
            <a:ext cx="1282640" cy="1122338"/>
            <a:chOff x="228660" y="1745307"/>
            <a:chExt cx="1282640" cy="1122338"/>
          </a:xfrm>
        </p:grpSpPr>
        <p:sp>
          <p:nvSpPr>
            <p:cNvPr id="169" name="Caption"/>
            <p:cNvSpPr txBox="1"/>
            <p:nvPr/>
          </p:nvSpPr>
          <p:spPr>
            <a:xfrm>
              <a:off x="246789" y="1745307"/>
              <a:ext cx="6880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Ratings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28660" y="1745307"/>
              <a:ext cx="1282640" cy="1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itle"/>
            <p:cNvSpPr txBox="1"/>
            <p:nvPr/>
          </p:nvSpPr>
          <p:spPr>
            <a:xfrm>
              <a:off x="358382" y="2075643"/>
              <a:ext cx="10679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22.346</a:t>
              </a:r>
              <a:endPara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72" name="Group 73"/>
          <p:cNvGrpSpPr/>
          <p:nvPr/>
        </p:nvGrpSpPr>
        <p:grpSpPr>
          <a:xfrm>
            <a:off x="1644537" y="3709879"/>
            <a:ext cx="1282640" cy="1122338"/>
            <a:chOff x="228660" y="1745307"/>
            <a:chExt cx="1282640" cy="1122338"/>
          </a:xfrm>
        </p:grpSpPr>
        <p:sp>
          <p:nvSpPr>
            <p:cNvPr id="173" name="Caption"/>
            <p:cNvSpPr txBox="1"/>
            <p:nvPr/>
          </p:nvSpPr>
          <p:spPr>
            <a:xfrm>
              <a:off x="246789" y="1745307"/>
              <a:ext cx="7189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Reviews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8660" y="1745307"/>
              <a:ext cx="1282640" cy="1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itle"/>
            <p:cNvSpPr txBox="1"/>
            <p:nvPr/>
          </p:nvSpPr>
          <p:spPr>
            <a:xfrm>
              <a:off x="351653" y="2075643"/>
              <a:ext cx="10150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10.000</a:t>
              </a:r>
              <a:endPara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76" name="Group 84"/>
          <p:cNvGrpSpPr/>
          <p:nvPr/>
        </p:nvGrpSpPr>
        <p:grpSpPr>
          <a:xfrm>
            <a:off x="3051235" y="3709879"/>
            <a:ext cx="1282640" cy="1122338"/>
            <a:chOff x="228660" y="1745307"/>
            <a:chExt cx="1282640" cy="1122338"/>
          </a:xfrm>
        </p:grpSpPr>
        <p:sp>
          <p:nvSpPr>
            <p:cNvPr id="177" name="Caption"/>
            <p:cNvSpPr txBox="1"/>
            <p:nvPr/>
          </p:nvSpPr>
          <p:spPr>
            <a:xfrm>
              <a:off x="246789" y="1745307"/>
              <a:ext cx="1003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Acquisitions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28660" y="1745307"/>
              <a:ext cx="1282640" cy="1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itle"/>
            <p:cNvSpPr txBox="1"/>
            <p:nvPr/>
          </p:nvSpPr>
          <p:spPr>
            <a:xfrm>
              <a:off x="317585" y="2124393"/>
              <a:ext cx="1104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1.000.000</a:t>
              </a:r>
            </a:p>
          </p:txBody>
        </p:sp>
      </p:grpSp>
      <p:sp>
        <p:nvSpPr>
          <p:cNvPr id="180" name="Caption"/>
          <p:cNvSpPr txBox="1"/>
          <p:nvPr/>
        </p:nvSpPr>
        <p:spPr>
          <a:xfrm>
            <a:off x="444295" y="440879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10.001 new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Caption"/>
          <p:cNvSpPr txBox="1"/>
          <p:nvPr/>
        </p:nvSpPr>
        <p:spPr>
          <a:xfrm>
            <a:off x="1933036" y="4404597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124 new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Caption"/>
          <p:cNvSpPr txBox="1"/>
          <p:nvPr/>
        </p:nvSpPr>
        <p:spPr>
          <a:xfrm>
            <a:off x="3249164" y="4404597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10.001 new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603334" y="3709880"/>
            <a:ext cx="9144" cy="1019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926080" y="3707511"/>
            <a:ext cx="9144" cy="1019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275568"/>
            <a:ext cx="4571714" cy="590638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8660" y="1394786"/>
            <a:ext cx="4105215" cy="215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9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7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Title"/>
              <p:cNvSpPr txBox="1"/>
              <p:nvPr/>
            </p:nvSpPr>
            <p:spPr>
              <a:xfrm>
                <a:off x="475013" y="298338"/>
                <a:ext cx="1603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Worldwide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1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" name="Group 84"/>
          <p:cNvGrpSpPr/>
          <p:nvPr/>
        </p:nvGrpSpPr>
        <p:grpSpPr>
          <a:xfrm>
            <a:off x="0" y="798049"/>
            <a:ext cx="4572000" cy="423302"/>
            <a:chOff x="9711427" y="678425"/>
            <a:chExt cx="4572000" cy="423302"/>
          </a:xfrm>
        </p:grpSpPr>
        <p:grpSp>
          <p:nvGrpSpPr>
            <p:cNvPr id="85" name="Group 78"/>
            <p:cNvGrpSpPr/>
            <p:nvPr>
              <p:custDataLst>
                <p:custData r:id="rId7"/>
              </p:custDataLst>
            </p:nvPr>
          </p:nvGrpSpPr>
          <p:grpSpPr>
            <a:xfrm>
              <a:off x="9711427" y="679577"/>
              <a:ext cx="4572000" cy="422150"/>
              <a:chOff x="1801635" y="3224906"/>
              <a:chExt cx="4188744" cy="718018"/>
            </a:xfrm>
            <a:solidFill>
              <a:srgbClr val="4F6D8C"/>
            </a:solidFill>
          </p:grpSpPr>
          <p:grpSp>
            <p:nvGrpSpPr>
              <p:cNvPr id="90" name="Group 79"/>
              <p:cNvGrpSpPr/>
              <p:nvPr/>
            </p:nvGrpSpPr>
            <p:grpSpPr>
              <a:xfrm>
                <a:off x="1801635" y="3224906"/>
                <a:ext cx="4188744" cy="718018"/>
                <a:chOff x="6691107" y="6079678"/>
                <a:chExt cx="5577924" cy="956145"/>
              </a:xfrm>
              <a:grpFill/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691107" y="6079678"/>
                  <a:ext cx="5577924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flipV="1">
                  <a:off x="9521404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6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7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86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8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188334" y="1743905"/>
            <a:ext cx="4152956" cy="1383669"/>
            <a:chOff x="188334" y="1781696"/>
            <a:chExt cx="4152956" cy="1383669"/>
          </a:xfrm>
        </p:grpSpPr>
        <p:grpSp>
          <p:nvGrpSpPr>
            <p:cNvPr id="24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26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			                </a:t>
                </a:r>
                <a:r>
                  <a:rPr lang="en-US" sz="11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1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27" name="Picture 4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" name="TextBox 46"/>
            <p:cNvSpPr txBox="1"/>
            <p:nvPr>
              <p:custDataLst>
                <p:custData r:id="rId6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8" name="Group 48"/>
          <p:cNvGrpSpPr/>
          <p:nvPr/>
        </p:nvGrpSpPr>
        <p:grpSpPr>
          <a:xfrm>
            <a:off x="185078" y="3145600"/>
            <a:ext cx="4152956" cy="1383669"/>
            <a:chOff x="188334" y="1781696"/>
            <a:chExt cx="4152956" cy="1383669"/>
          </a:xfrm>
        </p:grpSpPr>
        <p:grpSp>
          <p:nvGrpSpPr>
            <p:cNvPr id="29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1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	                </a:t>
                </a:r>
                <a:r>
                  <a:rPr lang="en-US" sz="11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32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0" name="TextBox 50"/>
            <p:cNvSpPr txBox="1"/>
            <p:nvPr>
              <p:custDataLst>
                <p:custData r:id="rId5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3" name="Group 53"/>
          <p:cNvGrpSpPr/>
          <p:nvPr/>
        </p:nvGrpSpPr>
        <p:grpSpPr>
          <a:xfrm>
            <a:off x="185077" y="4533684"/>
            <a:ext cx="4152956" cy="1383669"/>
            <a:chOff x="188334" y="1781696"/>
            <a:chExt cx="4152956" cy="1383669"/>
          </a:xfrm>
        </p:grpSpPr>
        <p:grpSp>
          <p:nvGrpSpPr>
            <p:cNvPr id="34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6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37" name="Picture 5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5" name="TextBox 55"/>
            <p:cNvSpPr txBox="1"/>
            <p:nvPr>
              <p:custDataLst>
                <p:custData r:id="rId4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8" name="Group 59"/>
          <p:cNvGrpSpPr/>
          <p:nvPr/>
        </p:nvGrpSpPr>
        <p:grpSpPr>
          <a:xfrm>
            <a:off x="185076" y="5917353"/>
            <a:ext cx="4152955" cy="1215717"/>
            <a:chOff x="190444" y="1656993"/>
            <a:chExt cx="4152955" cy="1215717"/>
          </a:xfrm>
        </p:grpSpPr>
        <p:sp>
          <p:nvSpPr>
            <p:cNvPr id="39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40" name="Picture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cxnSp>
        <p:nvCxnSpPr>
          <p:cNvPr id="43" name="Straight Connector 67"/>
          <p:cNvCxnSpPr/>
          <p:nvPr>
            <p:custDataLst>
              <p:custData r:id="rId1"/>
            </p:custDataLst>
          </p:nvPr>
        </p:nvCxnSpPr>
        <p:spPr>
          <a:xfrm>
            <a:off x="4533900" y="1799640"/>
            <a:ext cx="0" cy="409575"/>
          </a:xfrm>
          <a:prstGeom prst="line">
            <a:avLst/>
          </a:prstGeom>
          <a:ln w="50800">
            <a:solidFill>
              <a:srgbClr val="CC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SearchBox"/>
          <p:cNvGrpSpPr/>
          <p:nvPr>
            <p:custDataLst>
              <p:custData r:id="rId2"/>
            </p:custDataLst>
          </p:nvPr>
        </p:nvGrpSpPr>
        <p:grpSpPr>
          <a:xfrm>
            <a:off x="267006" y="1332952"/>
            <a:ext cx="4071025" cy="310896"/>
            <a:chOff x="4111925" y="3293653"/>
            <a:chExt cx="962996" cy="131118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4111925" y="3308313"/>
              <a:ext cx="952861" cy="9641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79" y="3293653"/>
              <a:ext cx="73542" cy="13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e 46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grpSp>
          <p:nvGrpSpPr>
            <p:cNvPr id="48" name="Group 103"/>
            <p:cNvGrpSpPr/>
            <p:nvPr>
              <p:custDataLst>
                <p:custData r:id="rId3"/>
              </p:custDataLst>
            </p:nvPr>
          </p:nvGrpSpPr>
          <p:grpSpPr>
            <a:xfrm>
              <a:off x="0" y="6971890"/>
              <a:ext cx="4581832" cy="572242"/>
              <a:chOff x="4293897" y="1500791"/>
              <a:chExt cx="4571714" cy="572242"/>
            </a:xfrm>
            <a:solidFill>
              <a:srgbClr val="355372"/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4293897" y="1500791"/>
                <a:ext cx="4571714" cy="572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115"/>
              <p:cNvSpPr txBox="1"/>
              <p:nvPr/>
            </p:nvSpPr>
            <p:spPr>
              <a:xfrm>
                <a:off x="5984696" y="1856725"/>
                <a:ext cx="438151" cy="16158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Filter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ZoneTexte 182"/>
            <p:cNvSpPr txBox="1"/>
            <p:nvPr/>
          </p:nvSpPr>
          <p:spPr>
            <a:xfrm>
              <a:off x="250918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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50" name="TextBox 24"/>
            <p:cNvSpPr txBox="1"/>
            <p:nvPr/>
          </p:nvSpPr>
          <p:spPr>
            <a:xfrm>
              <a:off x="2392445" y="7325573"/>
              <a:ext cx="65989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Sort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1" name="ZoneTexte 180"/>
            <p:cNvSpPr txBox="1"/>
            <p:nvPr/>
          </p:nvSpPr>
          <p:spPr>
            <a:xfrm>
              <a:off x="1694541" y="6961917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</a:t>
              </a:r>
              <a:endParaRPr lang="fr-FR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54" name="Group 169"/>
          <p:cNvGrpSpPr/>
          <p:nvPr/>
        </p:nvGrpSpPr>
        <p:grpSpPr>
          <a:xfrm>
            <a:off x="180070" y="1755398"/>
            <a:ext cx="4152955" cy="2062103"/>
            <a:chOff x="190444" y="1656993"/>
            <a:chExt cx="4152955" cy="2062103"/>
          </a:xfrm>
          <a:solidFill>
            <a:schemeClr val="bg1"/>
          </a:solidFill>
        </p:grpSpPr>
        <p:sp>
          <p:nvSpPr>
            <p:cNvPr id="55" name="TextBox 170"/>
            <p:cNvSpPr txBox="1"/>
            <p:nvPr/>
          </p:nvSpPr>
          <p:spPr>
            <a:xfrm>
              <a:off x="190444" y="1656993"/>
              <a:ext cx="4152955" cy="2062103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with a super mega long title no one is able to read except in full detail view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the design is great for Win10 UI but it needs a decent update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6" name="Picture 17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121" y="2039572"/>
              <a:ext cx="695366" cy="162107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7" name="Group 206"/>
          <p:cNvGrpSpPr/>
          <p:nvPr/>
        </p:nvGrpSpPr>
        <p:grpSpPr>
          <a:xfrm>
            <a:off x="267006" y="3317382"/>
            <a:ext cx="1145749" cy="369332"/>
            <a:chOff x="16179226" y="1144005"/>
            <a:chExt cx="1145749" cy="369332"/>
          </a:xfrm>
        </p:grpSpPr>
        <p:sp>
          <p:nvSpPr>
            <p:cNvPr id="58" name="TextBox 109"/>
            <p:cNvSpPr txBox="1"/>
            <p:nvPr/>
          </p:nvSpPr>
          <p:spPr>
            <a:xfrm>
              <a:off x="16548616" y="1210095"/>
              <a:ext cx="776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Translate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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60" name="Group 209"/>
          <p:cNvGrpSpPr/>
          <p:nvPr/>
        </p:nvGrpSpPr>
        <p:grpSpPr>
          <a:xfrm>
            <a:off x="1602126" y="3319672"/>
            <a:ext cx="922781" cy="369332"/>
            <a:chOff x="16179226" y="1144005"/>
            <a:chExt cx="922781" cy="369332"/>
          </a:xfrm>
        </p:grpSpPr>
        <p:sp>
          <p:nvSpPr>
            <p:cNvPr id="61" name="TextBox 109"/>
            <p:cNvSpPr txBox="1"/>
            <p:nvPr/>
          </p:nvSpPr>
          <p:spPr>
            <a:xfrm>
              <a:off x="16548617" y="1210095"/>
              <a:ext cx="55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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1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275568"/>
            <a:ext cx="4571714" cy="590638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8660" y="1394786"/>
            <a:ext cx="4105215" cy="215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9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7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Title"/>
              <p:cNvSpPr txBox="1"/>
              <p:nvPr/>
            </p:nvSpPr>
            <p:spPr>
              <a:xfrm>
                <a:off x="475013" y="298338"/>
                <a:ext cx="1603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Worldwide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1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" name="Group 84"/>
          <p:cNvGrpSpPr/>
          <p:nvPr/>
        </p:nvGrpSpPr>
        <p:grpSpPr>
          <a:xfrm>
            <a:off x="0" y="798049"/>
            <a:ext cx="4572000" cy="423302"/>
            <a:chOff x="9711427" y="678425"/>
            <a:chExt cx="4572000" cy="423302"/>
          </a:xfrm>
        </p:grpSpPr>
        <p:grpSp>
          <p:nvGrpSpPr>
            <p:cNvPr id="85" name="Group 78"/>
            <p:cNvGrpSpPr/>
            <p:nvPr>
              <p:custDataLst>
                <p:custData r:id="rId8"/>
              </p:custDataLst>
            </p:nvPr>
          </p:nvGrpSpPr>
          <p:grpSpPr>
            <a:xfrm>
              <a:off x="9711427" y="679577"/>
              <a:ext cx="4572000" cy="422150"/>
              <a:chOff x="1801635" y="3224906"/>
              <a:chExt cx="4188744" cy="718018"/>
            </a:xfrm>
            <a:solidFill>
              <a:srgbClr val="4F6D8C"/>
            </a:solidFill>
          </p:grpSpPr>
          <p:grpSp>
            <p:nvGrpSpPr>
              <p:cNvPr id="90" name="Group 79"/>
              <p:cNvGrpSpPr/>
              <p:nvPr/>
            </p:nvGrpSpPr>
            <p:grpSpPr>
              <a:xfrm>
                <a:off x="1801635" y="3224906"/>
                <a:ext cx="4188744" cy="718018"/>
                <a:chOff x="6691107" y="6079678"/>
                <a:chExt cx="5577924" cy="956145"/>
              </a:xfrm>
              <a:grpFill/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691107" y="6079678"/>
                  <a:ext cx="5577924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flipV="1">
                  <a:off x="9521404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6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7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86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8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188334" y="1743905"/>
            <a:ext cx="4152956" cy="1383669"/>
            <a:chOff x="188334" y="1781696"/>
            <a:chExt cx="4152956" cy="1383669"/>
          </a:xfrm>
        </p:grpSpPr>
        <p:grpSp>
          <p:nvGrpSpPr>
            <p:cNvPr id="24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26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			                </a:t>
                </a:r>
                <a:r>
                  <a:rPr lang="en-US" sz="11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1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27" name="Picture 4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" name="TextBox 46"/>
            <p:cNvSpPr txBox="1"/>
            <p:nvPr>
              <p:custDataLst>
                <p:custData r:id="rId7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8" name="Group 48"/>
          <p:cNvGrpSpPr/>
          <p:nvPr/>
        </p:nvGrpSpPr>
        <p:grpSpPr>
          <a:xfrm>
            <a:off x="185078" y="3145600"/>
            <a:ext cx="4152956" cy="1383669"/>
            <a:chOff x="188334" y="1781696"/>
            <a:chExt cx="4152956" cy="1383669"/>
          </a:xfrm>
        </p:grpSpPr>
        <p:grpSp>
          <p:nvGrpSpPr>
            <p:cNvPr id="29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1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	                </a:t>
                </a:r>
                <a:r>
                  <a:rPr lang="en-US" sz="11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32" name="Picture 5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0" name="TextBox 50"/>
            <p:cNvSpPr txBox="1"/>
            <p:nvPr>
              <p:custDataLst>
                <p:custData r:id="rId6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3" name="Group 53"/>
          <p:cNvGrpSpPr/>
          <p:nvPr/>
        </p:nvGrpSpPr>
        <p:grpSpPr>
          <a:xfrm>
            <a:off x="185077" y="4533684"/>
            <a:ext cx="4152956" cy="1383669"/>
            <a:chOff x="188334" y="1781696"/>
            <a:chExt cx="4152956" cy="1383669"/>
          </a:xfrm>
        </p:grpSpPr>
        <p:grpSp>
          <p:nvGrpSpPr>
            <p:cNvPr id="34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6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37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5" name="TextBox 55"/>
            <p:cNvSpPr txBox="1"/>
            <p:nvPr>
              <p:custDataLst>
                <p:custData r:id="rId5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8" name="Group 59"/>
          <p:cNvGrpSpPr/>
          <p:nvPr/>
        </p:nvGrpSpPr>
        <p:grpSpPr>
          <a:xfrm>
            <a:off x="185076" y="5917353"/>
            <a:ext cx="4152955" cy="1215717"/>
            <a:chOff x="190444" y="1656993"/>
            <a:chExt cx="4152955" cy="1215717"/>
          </a:xfrm>
        </p:grpSpPr>
        <p:sp>
          <p:nvSpPr>
            <p:cNvPr id="39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40" name="Picture 6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cxnSp>
        <p:nvCxnSpPr>
          <p:cNvPr id="43" name="Straight Connector 67"/>
          <p:cNvCxnSpPr/>
          <p:nvPr>
            <p:custDataLst>
              <p:custData r:id="rId1"/>
            </p:custDataLst>
          </p:nvPr>
        </p:nvCxnSpPr>
        <p:spPr>
          <a:xfrm>
            <a:off x="4533900" y="1799640"/>
            <a:ext cx="0" cy="409575"/>
          </a:xfrm>
          <a:prstGeom prst="line">
            <a:avLst/>
          </a:prstGeom>
          <a:ln w="50800">
            <a:solidFill>
              <a:srgbClr val="CC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SearchBox"/>
          <p:cNvGrpSpPr/>
          <p:nvPr>
            <p:custDataLst>
              <p:custData r:id="rId2"/>
            </p:custDataLst>
          </p:nvPr>
        </p:nvGrpSpPr>
        <p:grpSpPr>
          <a:xfrm>
            <a:off x="267006" y="1332952"/>
            <a:ext cx="4071025" cy="310896"/>
            <a:chOff x="4111925" y="3293653"/>
            <a:chExt cx="962996" cy="131118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4111925" y="3308313"/>
              <a:ext cx="952861" cy="9641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79" y="3293653"/>
              <a:ext cx="73542" cy="13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e 46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grpSp>
          <p:nvGrpSpPr>
            <p:cNvPr id="48" name="Group 103"/>
            <p:cNvGrpSpPr/>
            <p:nvPr>
              <p:custDataLst>
                <p:custData r:id="rId4"/>
              </p:custDataLst>
            </p:nvPr>
          </p:nvGrpSpPr>
          <p:grpSpPr>
            <a:xfrm>
              <a:off x="0" y="6971890"/>
              <a:ext cx="4581832" cy="572242"/>
              <a:chOff x="4293897" y="1500791"/>
              <a:chExt cx="4571714" cy="572242"/>
            </a:xfrm>
            <a:solidFill>
              <a:srgbClr val="355372"/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4293897" y="1500791"/>
                <a:ext cx="4571714" cy="572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115"/>
              <p:cNvSpPr txBox="1"/>
              <p:nvPr/>
            </p:nvSpPr>
            <p:spPr>
              <a:xfrm>
                <a:off x="5984696" y="1856725"/>
                <a:ext cx="438151" cy="16158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Filter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ZoneTexte 182"/>
            <p:cNvSpPr txBox="1"/>
            <p:nvPr/>
          </p:nvSpPr>
          <p:spPr>
            <a:xfrm>
              <a:off x="250918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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50" name="TextBox 24"/>
            <p:cNvSpPr txBox="1"/>
            <p:nvPr/>
          </p:nvSpPr>
          <p:spPr>
            <a:xfrm>
              <a:off x="2392445" y="7325573"/>
              <a:ext cx="65989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Sort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1" name="ZoneTexte 180"/>
            <p:cNvSpPr txBox="1"/>
            <p:nvPr/>
          </p:nvSpPr>
          <p:spPr>
            <a:xfrm>
              <a:off x="1694541" y="6961917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</a:t>
              </a:r>
              <a:endParaRPr lang="fr-FR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54" name="Group 169"/>
          <p:cNvGrpSpPr/>
          <p:nvPr/>
        </p:nvGrpSpPr>
        <p:grpSpPr>
          <a:xfrm>
            <a:off x="180070" y="1755398"/>
            <a:ext cx="4152955" cy="2062103"/>
            <a:chOff x="190444" y="1656993"/>
            <a:chExt cx="4152955" cy="2062103"/>
          </a:xfrm>
          <a:solidFill>
            <a:schemeClr val="bg1"/>
          </a:solidFill>
        </p:grpSpPr>
        <p:sp>
          <p:nvSpPr>
            <p:cNvPr id="55" name="TextBox 170"/>
            <p:cNvSpPr txBox="1"/>
            <p:nvPr/>
          </p:nvSpPr>
          <p:spPr>
            <a:xfrm>
              <a:off x="190444" y="1656993"/>
              <a:ext cx="4152955" cy="2062103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with a super mega long title no one is able to read except in full detail view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the design is great for Win10 UI but it needs a decent update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6" name="Picture 1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121" y="2039572"/>
              <a:ext cx="695366" cy="162107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7" name="Group 206"/>
          <p:cNvGrpSpPr/>
          <p:nvPr/>
        </p:nvGrpSpPr>
        <p:grpSpPr>
          <a:xfrm>
            <a:off x="267006" y="3317382"/>
            <a:ext cx="1145749" cy="369332"/>
            <a:chOff x="16179226" y="1144005"/>
            <a:chExt cx="1145749" cy="369332"/>
          </a:xfrm>
        </p:grpSpPr>
        <p:sp>
          <p:nvSpPr>
            <p:cNvPr id="58" name="TextBox 109"/>
            <p:cNvSpPr txBox="1"/>
            <p:nvPr/>
          </p:nvSpPr>
          <p:spPr>
            <a:xfrm>
              <a:off x="16548616" y="1210095"/>
              <a:ext cx="776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Translate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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60" name="Group 209"/>
          <p:cNvGrpSpPr/>
          <p:nvPr/>
        </p:nvGrpSpPr>
        <p:grpSpPr>
          <a:xfrm>
            <a:off x="1602126" y="3319672"/>
            <a:ext cx="922781" cy="369332"/>
            <a:chOff x="16179226" y="1144005"/>
            <a:chExt cx="922781" cy="369332"/>
          </a:xfrm>
        </p:grpSpPr>
        <p:sp>
          <p:nvSpPr>
            <p:cNvPr id="61" name="TextBox 109"/>
            <p:cNvSpPr txBox="1"/>
            <p:nvPr/>
          </p:nvSpPr>
          <p:spPr>
            <a:xfrm>
              <a:off x="16548617" y="1210095"/>
              <a:ext cx="55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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63" name="Group 7"/>
          <p:cNvGrpSpPr/>
          <p:nvPr>
            <p:custDataLst>
              <p:custData r:id="rId3"/>
            </p:custDataLst>
          </p:nvPr>
        </p:nvGrpSpPr>
        <p:grpSpPr>
          <a:xfrm>
            <a:off x="278267" y="3669406"/>
            <a:ext cx="1985352" cy="1016004"/>
            <a:chOff x="2875026" y="2638807"/>
            <a:chExt cx="1500458" cy="1016004"/>
          </a:xfrm>
        </p:grpSpPr>
        <p:sp>
          <p:nvSpPr>
            <p:cNvPr id="64" name="Rectangle"/>
            <p:cNvSpPr/>
            <p:nvPr/>
          </p:nvSpPr>
          <p:spPr>
            <a:xfrm>
              <a:off x="2875026" y="2638807"/>
              <a:ext cx="1500458" cy="101600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9"/>
            <p:cNvGrpSpPr/>
            <p:nvPr/>
          </p:nvGrpSpPr>
          <p:grpSpPr>
            <a:xfrm>
              <a:off x="2900911" y="2816908"/>
              <a:ext cx="682711" cy="666657"/>
              <a:chOff x="2900911" y="2816908"/>
              <a:chExt cx="682711" cy="666657"/>
            </a:xfrm>
          </p:grpSpPr>
          <p:sp>
            <p:nvSpPr>
              <p:cNvPr id="66" name="Reply"/>
              <p:cNvSpPr txBox="1"/>
              <p:nvPr/>
            </p:nvSpPr>
            <p:spPr>
              <a:xfrm>
                <a:off x="2900911" y="2816908"/>
                <a:ext cx="496366" cy="247153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77500" lnSpcReduction="20000"/>
              </a:bodyPr>
              <a:lstStyle/>
              <a:p>
                <a:r>
                  <a:rPr lang="en-US" sz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Translate to French</a:t>
                </a:r>
                <a:endParaRPr lang="en-US" sz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ply All"/>
              <p:cNvSpPr txBox="1"/>
              <p:nvPr/>
            </p:nvSpPr>
            <p:spPr>
              <a:xfrm>
                <a:off x="2900911" y="3236412"/>
                <a:ext cx="682711" cy="247153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77500" lnSpcReduction="20000"/>
              </a:bodyPr>
              <a:lstStyle/>
              <a:p>
                <a:r>
                  <a:rPr lang="en-US" sz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Send to Google Translate</a:t>
                </a:r>
                <a:endParaRPr lang="en-US" sz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3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275568"/>
            <a:ext cx="4571714" cy="590638"/>
          </a:xfrm>
          <a:prstGeom prst="rect">
            <a:avLst/>
          </a:prstGeom>
          <a:solidFill>
            <a:srgbClr val="30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8660" y="1394786"/>
            <a:ext cx="4105215" cy="215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>
            <a:off x="91440" y="298338"/>
            <a:ext cx="4415008" cy="461665"/>
            <a:chOff x="91440" y="298338"/>
            <a:chExt cx="4415008" cy="461665"/>
          </a:xfrm>
        </p:grpSpPr>
        <p:grpSp>
          <p:nvGrpSpPr>
            <p:cNvPr id="69" name="Group 18"/>
            <p:cNvGrpSpPr/>
            <p:nvPr/>
          </p:nvGrpSpPr>
          <p:grpSpPr>
            <a:xfrm>
              <a:off x="475013" y="298338"/>
              <a:ext cx="4031435" cy="461665"/>
              <a:chOff x="475013" y="298338"/>
              <a:chExt cx="4031435" cy="461665"/>
            </a:xfrm>
          </p:grpSpPr>
          <p:sp>
            <p:nvSpPr>
              <p:cNvPr id="74" name="Caption"/>
              <p:cNvSpPr txBox="1"/>
              <p:nvPr/>
            </p:nvSpPr>
            <p:spPr>
              <a:xfrm>
                <a:off x="2944802" y="448080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03/13/2016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9:00 PM</a:t>
                </a:r>
                <a:endPara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Title"/>
              <p:cNvSpPr txBox="1"/>
              <p:nvPr/>
            </p:nvSpPr>
            <p:spPr>
              <a:xfrm>
                <a:off x="475013" y="298338"/>
                <a:ext cx="1603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Worldwide</a:t>
                </a:r>
                <a:endParaRPr lang="en-US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91440" y="320040"/>
              <a:ext cx="411480" cy="411480"/>
              <a:chOff x="246888" y="473456"/>
              <a:chExt cx="411480" cy="411480"/>
            </a:xfrm>
          </p:grpSpPr>
          <p:sp>
            <p:nvSpPr>
              <p:cNvPr id="71" name="Oval 21"/>
              <p:cNvSpPr>
                <a:spLocks noChangeAspect="1"/>
              </p:cNvSpPr>
              <p:nvPr/>
            </p:nvSpPr>
            <p:spPr>
              <a:xfrm>
                <a:off x="246888" y="473456"/>
                <a:ext cx="411480" cy="411480"/>
              </a:xfrm>
              <a:prstGeom prst="ellips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"/>
              <p:cNvSpPr>
                <a:spLocks noChangeAspect="1" noEditPoints="1"/>
              </p:cNvSpPr>
              <p:nvPr/>
            </p:nvSpPr>
            <p:spPr bwMode="auto">
              <a:xfrm>
                <a:off x="316468" y="557831"/>
                <a:ext cx="273957" cy="301752"/>
              </a:xfrm>
              <a:custGeom>
                <a:avLst/>
                <a:gdLst>
                  <a:gd name="T0" fmla="*/ 38 w 56"/>
                  <a:gd name="T1" fmla="*/ 38 h 64"/>
                  <a:gd name="T2" fmla="*/ 45 w 56"/>
                  <a:gd name="T3" fmla="*/ 42 h 64"/>
                  <a:gd name="T4" fmla="*/ 51 w 56"/>
                  <a:gd name="T5" fmla="*/ 48 h 64"/>
                  <a:gd name="T6" fmla="*/ 55 w 56"/>
                  <a:gd name="T7" fmla="*/ 55 h 64"/>
                  <a:gd name="T8" fmla="*/ 56 w 56"/>
                  <a:gd name="T9" fmla="*/ 64 h 64"/>
                  <a:gd name="T10" fmla="*/ 52 w 56"/>
                  <a:gd name="T11" fmla="*/ 64 h 64"/>
                  <a:gd name="T12" fmla="*/ 50 w 56"/>
                  <a:gd name="T13" fmla="*/ 54 h 64"/>
                  <a:gd name="T14" fmla="*/ 45 w 56"/>
                  <a:gd name="T15" fmla="*/ 47 h 64"/>
                  <a:gd name="T16" fmla="*/ 38 w 56"/>
                  <a:gd name="T17" fmla="*/ 42 h 64"/>
                  <a:gd name="T18" fmla="*/ 28 w 56"/>
                  <a:gd name="T19" fmla="*/ 40 h 64"/>
                  <a:gd name="T20" fmla="*/ 22 w 56"/>
                  <a:gd name="T21" fmla="*/ 41 h 64"/>
                  <a:gd name="T22" fmla="*/ 16 w 56"/>
                  <a:gd name="T23" fmla="*/ 43 h 64"/>
                  <a:gd name="T24" fmla="*/ 11 w 56"/>
                  <a:gd name="T25" fmla="*/ 47 h 64"/>
                  <a:gd name="T26" fmla="*/ 7 w 56"/>
                  <a:gd name="T27" fmla="*/ 52 h 64"/>
                  <a:gd name="T28" fmla="*/ 5 w 56"/>
                  <a:gd name="T29" fmla="*/ 58 h 64"/>
                  <a:gd name="T30" fmla="*/ 4 w 56"/>
                  <a:gd name="T31" fmla="*/ 64 h 64"/>
                  <a:gd name="T32" fmla="*/ 0 w 56"/>
                  <a:gd name="T33" fmla="*/ 64 h 64"/>
                  <a:gd name="T34" fmla="*/ 1 w 56"/>
                  <a:gd name="T35" fmla="*/ 55 h 64"/>
                  <a:gd name="T36" fmla="*/ 5 w 56"/>
                  <a:gd name="T37" fmla="*/ 48 h 64"/>
                  <a:gd name="T38" fmla="*/ 11 w 56"/>
                  <a:gd name="T39" fmla="*/ 42 h 64"/>
                  <a:gd name="T40" fmla="*/ 19 w 56"/>
                  <a:gd name="T41" fmla="*/ 38 h 64"/>
                  <a:gd name="T42" fmla="*/ 14 w 56"/>
                  <a:gd name="T43" fmla="*/ 34 h 64"/>
                  <a:gd name="T44" fmla="*/ 11 w 56"/>
                  <a:gd name="T45" fmla="*/ 30 h 64"/>
                  <a:gd name="T46" fmla="*/ 9 w 56"/>
                  <a:gd name="T47" fmla="*/ 25 h 64"/>
                  <a:gd name="T48" fmla="*/ 8 w 56"/>
                  <a:gd name="T49" fmla="*/ 20 h 64"/>
                  <a:gd name="T50" fmla="*/ 10 w 56"/>
                  <a:gd name="T51" fmla="*/ 12 h 64"/>
                  <a:gd name="T52" fmla="*/ 14 w 56"/>
                  <a:gd name="T53" fmla="*/ 6 h 64"/>
                  <a:gd name="T54" fmla="*/ 20 w 56"/>
                  <a:gd name="T55" fmla="*/ 2 h 64"/>
                  <a:gd name="T56" fmla="*/ 28 w 56"/>
                  <a:gd name="T57" fmla="*/ 0 h 64"/>
                  <a:gd name="T58" fmla="*/ 36 w 56"/>
                  <a:gd name="T59" fmla="*/ 2 h 64"/>
                  <a:gd name="T60" fmla="*/ 42 w 56"/>
                  <a:gd name="T61" fmla="*/ 6 h 64"/>
                  <a:gd name="T62" fmla="*/ 46 w 56"/>
                  <a:gd name="T63" fmla="*/ 12 h 64"/>
                  <a:gd name="T64" fmla="*/ 48 w 56"/>
                  <a:gd name="T65" fmla="*/ 20 h 64"/>
                  <a:gd name="T66" fmla="*/ 47 w 56"/>
                  <a:gd name="T67" fmla="*/ 25 h 64"/>
                  <a:gd name="T68" fmla="*/ 45 w 56"/>
                  <a:gd name="T69" fmla="*/ 30 h 64"/>
                  <a:gd name="T70" fmla="*/ 42 w 56"/>
                  <a:gd name="T71" fmla="*/ 34 h 64"/>
                  <a:gd name="T72" fmla="*/ 38 w 56"/>
                  <a:gd name="T73" fmla="*/ 38 h 64"/>
                  <a:gd name="T74" fmla="*/ 12 w 56"/>
                  <a:gd name="T75" fmla="*/ 20 h 64"/>
                  <a:gd name="T76" fmla="*/ 13 w 56"/>
                  <a:gd name="T77" fmla="*/ 26 h 64"/>
                  <a:gd name="T78" fmla="*/ 17 w 56"/>
                  <a:gd name="T79" fmla="*/ 31 h 64"/>
                  <a:gd name="T80" fmla="*/ 22 w 56"/>
                  <a:gd name="T81" fmla="*/ 35 h 64"/>
                  <a:gd name="T82" fmla="*/ 28 w 56"/>
                  <a:gd name="T83" fmla="*/ 36 h 64"/>
                  <a:gd name="T84" fmla="*/ 34 w 56"/>
                  <a:gd name="T85" fmla="*/ 35 h 64"/>
                  <a:gd name="T86" fmla="*/ 39 w 56"/>
                  <a:gd name="T87" fmla="*/ 31 h 64"/>
                  <a:gd name="T88" fmla="*/ 43 w 56"/>
                  <a:gd name="T89" fmla="*/ 26 h 64"/>
                  <a:gd name="T90" fmla="*/ 44 w 56"/>
                  <a:gd name="T91" fmla="*/ 20 h 64"/>
                  <a:gd name="T92" fmla="*/ 43 w 56"/>
                  <a:gd name="T93" fmla="*/ 14 h 64"/>
                  <a:gd name="T94" fmla="*/ 39 w 56"/>
                  <a:gd name="T95" fmla="*/ 9 h 64"/>
                  <a:gd name="T96" fmla="*/ 34 w 56"/>
                  <a:gd name="T97" fmla="*/ 5 h 64"/>
                  <a:gd name="T98" fmla="*/ 28 w 56"/>
                  <a:gd name="T99" fmla="*/ 4 h 64"/>
                  <a:gd name="T100" fmla="*/ 22 w 56"/>
                  <a:gd name="T101" fmla="*/ 5 h 64"/>
                  <a:gd name="T102" fmla="*/ 17 w 56"/>
                  <a:gd name="T103" fmla="*/ 9 h 64"/>
                  <a:gd name="T104" fmla="*/ 13 w 56"/>
                  <a:gd name="T105" fmla="*/ 14 h 64"/>
                  <a:gd name="T106" fmla="*/ 12 w 56"/>
                  <a:gd name="T10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64">
                    <a:moveTo>
                      <a:pt x="38" y="38"/>
                    </a:moveTo>
                    <a:cubicBezTo>
                      <a:pt x="40" y="39"/>
                      <a:pt x="43" y="40"/>
                      <a:pt x="45" y="42"/>
                    </a:cubicBezTo>
                    <a:cubicBezTo>
                      <a:pt x="48" y="43"/>
                      <a:pt x="49" y="46"/>
                      <a:pt x="51" y="48"/>
                    </a:cubicBezTo>
                    <a:cubicBezTo>
                      <a:pt x="53" y="50"/>
                      <a:pt x="54" y="53"/>
                      <a:pt x="55" y="55"/>
                    </a:cubicBezTo>
                    <a:cubicBezTo>
                      <a:pt x="56" y="58"/>
                      <a:pt x="56" y="61"/>
                      <a:pt x="56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1"/>
                      <a:pt x="51" y="57"/>
                      <a:pt x="50" y="54"/>
                    </a:cubicBezTo>
                    <a:cubicBezTo>
                      <a:pt x="49" y="52"/>
                      <a:pt x="47" y="49"/>
                      <a:pt x="45" y="47"/>
                    </a:cubicBezTo>
                    <a:cubicBezTo>
                      <a:pt x="43" y="45"/>
                      <a:pt x="40" y="43"/>
                      <a:pt x="38" y="42"/>
                    </a:cubicBezTo>
                    <a:cubicBezTo>
                      <a:pt x="35" y="41"/>
                      <a:pt x="31" y="40"/>
                      <a:pt x="28" y="40"/>
                    </a:cubicBezTo>
                    <a:cubicBezTo>
                      <a:pt x="26" y="40"/>
                      <a:pt x="24" y="40"/>
                      <a:pt x="22" y="41"/>
                    </a:cubicBezTo>
                    <a:cubicBezTo>
                      <a:pt x="20" y="41"/>
                      <a:pt x="18" y="42"/>
                      <a:pt x="16" y="43"/>
                    </a:cubicBezTo>
                    <a:cubicBezTo>
                      <a:pt x="14" y="44"/>
                      <a:pt x="12" y="46"/>
                      <a:pt x="11" y="47"/>
                    </a:cubicBezTo>
                    <a:cubicBezTo>
                      <a:pt x="10" y="48"/>
                      <a:pt x="8" y="50"/>
                      <a:pt x="7" y="52"/>
                    </a:cubicBezTo>
                    <a:cubicBezTo>
                      <a:pt x="6" y="54"/>
                      <a:pt x="5" y="56"/>
                      <a:pt x="5" y="58"/>
                    </a:cubicBezTo>
                    <a:cubicBezTo>
                      <a:pt x="4" y="60"/>
                      <a:pt x="4" y="62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1"/>
                      <a:pt x="0" y="58"/>
                      <a:pt x="1" y="55"/>
                    </a:cubicBezTo>
                    <a:cubicBezTo>
                      <a:pt x="2" y="53"/>
                      <a:pt x="3" y="50"/>
                      <a:pt x="5" y="48"/>
                    </a:cubicBezTo>
                    <a:cubicBezTo>
                      <a:pt x="7" y="46"/>
                      <a:pt x="9" y="44"/>
                      <a:pt x="11" y="42"/>
                    </a:cubicBezTo>
                    <a:cubicBezTo>
                      <a:pt x="13" y="40"/>
                      <a:pt x="16" y="39"/>
                      <a:pt x="19" y="38"/>
                    </a:cubicBezTo>
                    <a:cubicBezTo>
                      <a:pt x="17" y="37"/>
                      <a:pt x="15" y="36"/>
                      <a:pt x="14" y="34"/>
                    </a:cubicBezTo>
                    <a:cubicBezTo>
                      <a:pt x="13" y="33"/>
                      <a:pt x="12" y="32"/>
                      <a:pt x="11" y="30"/>
                    </a:cubicBezTo>
                    <a:cubicBezTo>
                      <a:pt x="10" y="29"/>
                      <a:pt x="9" y="27"/>
                      <a:pt x="9" y="25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17"/>
                      <a:pt x="9" y="15"/>
                      <a:pt x="10" y="12"/>
                    </a:cubicBezTo>
                    <a:cubicBezTo>
                      <a:pt x="11" y="10"/>
                      <a:pt x="12" y="8"/>
                      <a:pt x="14" y="6"/>
                    </a:cubicBezTo>
                    <a:cubicBezTo>
                      <a:pt x="16" y="4"/>
                      <a:pt x="18" y="3"/>
                      <a:pt x="20" y="2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1" y="0"/>
                      <a:pt x="33" y="1"/>
                      <a:pt x="36" y="2"/>
                    </a:cubicBezTo>
                    <a:cubicBezTo>
                      <a:pt x="38" y="3"/>
                      <a:pt x="40" y="4"/>
                      <a:pt x="42" y="6"/>
                    </a:cubicBezTo>
                    <a:cubicBezTo>
                      <a:pt x="44" y="8"/>
                      <a:pt x="45" y="10"/>
                      <a:pt x="46" y="12"/>
                    </a:cubicBezTo>
                    <a:cubicBezTo>
                      <a:pt x="47" y="15"/>
                      <a:pt x="48" y="17"/>
                      <a:pt x="48" y="20"/>
                    </a:cubicBezTo>
                    <a:cubicBezTo>
                      <a:pt x="48" y="22"/>
                      <a:pt x="48" y="24"/>
                      <a:pt x="47" y="25"/>
                    </a:cubicBezTo>
                    <a:cubicBezTo>
                      <a:pt x="47" y="27"/>
                      <a:pt x="46" y="29"/>
                      <a:pt x="45" y="30"/>
                    </a:cubicBezTo>
                    <a:cubicBezTo>
                      <a:pt x="44" y="32"/>
                      <a:pt x="43" y="33"/>
                      <a:pt x="42" y="34"/>
                    </a:cubicBezTo>
                    <a:cubicBezTo>
                      <a:pt x="41" y="36"/>
                      <a:pt x="39" y="37"/>
                      <a:pt x="38" y="38"/>
                    </a:cubicBezTo>
                    <a:close/>
                    <a:moveTo>
                      <a:pt x="12" y="20"/>
                    </a:move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8"/>
                      <a:pt x="15" y="30"/>
                      <a:pt x="17" y="31"/>
                    </a:cubicBezTo>
                    <a:cubicBezTo>
                      <a:pt x="18" y="33"/>
                      <a:pt x="20" y="34"/>
                      <a:pt x="22" y="35"/>
                    </a:cubicBezTo>
                    <a:cubicBezTo>
                      <a:pt x="24" y="36"/>
                      <a:pt x="26" y="36"/>
                      <a:pt x="28" y="36"/>
                    </a:cubicBezTo>
                    <a:cubicBezTo>
                      <a:pt x="30" y="36"/>
                      <a:pt x="32" y="36"/>
                      <a:pt x="34" y="35"/>
                    </a:cubicBezTo>
                    <a:cubicBezTo>
                      <a:pt x="36" y="34"/>
                      <a:pt x="38" y="33"/>
                      <a:pt x="39" y="31"/>
                    </a:cubicBezTo>
                    <a:cubicBezTo>
                      <a:pt x="41" y="30"/>
                      <a:pt x="42" y="28"/>
                      <a:pt x="43" y="26"/>
                    </a:cubicBezTo>
                    <a:cubicBezTo>
                      <a:pt x="44" y="24"/>
                      <a:pt x="44" y="22"/>
                      <a:pt x="44" y="20"/>
                    </a:cubicBezTo>
                    <a:cubicBezTo>
                      <a:pt x="44" y="18"/>
                      <a:pt x="44" y="16"/>
                      <a:pt x="43" y="14"/>
                    </a:cubicBezTo>
                    <a:cubicBezTo>
                      <a:pt x="42" y="12"/>
                      <a:pt x="41" y="10"/>
                      <a:pt x="39" y="9"/>
                    </a:cubicBezTo>
                    <a:cubicBezTo>
                      <a:pt x="38" y="7"/>
                      <a:pt x="36" y="6"/>
                      <a:pt x="34" y="5"/>
                    </a:cubicBezTo>
                    <a:cubicBezTo>
                      <a:pt x="32" y="4"/>
                      <a:pt x="30" y="4"/>
                      <a:pt x="28" y="4"/>
                    </a:cubicBezTo>
                    <a:cubicBezTo>
                      <a:pt x="26" y="4"/>
                      <a:pt x="24" y="4"/>
                      <a:pt x="22" y="5"/>
                    </a:cubicBezTo>
                    <a:cubicBezTo>
                      <a:pt x="20" y="6"/>
                      <a:pt x="18" y="7"/>
                      <a:pt x="17" y="9"/>
                    </a:cubicBezTo>
                    <a:cubicBezTo>
                      <a:pt x="15" y="10"/>
                      <a:pt x="14" y="12"/>
                      <a:pt x="13" y="14"/>
                    </a:cubicBezTo>
                    <a:cubicBezTo>
                      <a:pt x="12" y="16"/>
                      <a:pt x="12" y="18"/>
                      <a:pt x="12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" name="Group 84"/>
          <p:cNvGrpSpPr/>
          <p:nvPr/>
        </p:nvGrpSpPr>
        <p:grpSpPr>
          <a:xfrm>
            <a:off x="0" y="798049"/>
            <a:ext cx="4572000" cy="423302"/>
            <a:chOff x="9711427" y="678425"/>
            <a:chExt cx="4572000" cy="423302"/>
          </a:xfrm>
        </p:grpSpPr>
        <p:grpSp>
          <p:nvGrpSpPr>
            <p:cNvPr id="85" name="Group 78"/>
            <p:cNvGrpSpPr/>
            <p:nvPr>
              <p:custDataLst>
                <p:custData r:id="rId7"/>
              </p:custDataLst>
            </p:nvPr>
          </p:nvGrpSpPr>
          <p:grpSpPr>
            <a:xfrm>
              <a:off x="9711427" y="679577"/>
              <a:ext cx="4572000" cy="422150"/>
              <a:chOff x="1801635" y="3224906"/>
              <a:chExt cx="4188744" cy="718018"/>
            </a:xfrm>
            <a:solidFill>
              <a:srgbClr val="4F6D8C"/>
            </a:solidFill>
          </p:grpSpPr>
          <p:grpSp>
            <p:nvGrpSpPr>
              <p:cNvPr id="90" name="Group 79"/>
              <p:cNvGrpSpPr/>
              <p:nvPr/>
            </p:nvGrpSpPr>
            <p:grpSpPr>
              <a:xfrm>
                <a:off x="1801635" y="3224906"/>
                <a:ext cx="4188744" cy="718018"/>
                <a:chOff x="6691107" y="6079678"/>
                <a:chExt cx="5577924" cy="956145"/>
              </a:xfrm>
              <a:grpFill/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691107" y="6079678"/>
                  <a:ext cx="5577924" cy="9561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flipV="1">
                  <a:off x="9521404" y="7002182"/>
                  <a:ext cx="803654" cy="2435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80"/>
              <p:cNvGrpSpPr/>
              <p:nvPr/>
            </p:nvGrpSpPr>
            <p:grpSpPr>
              <a:xfrm>
                <a:off x="3332184" y="3551145"/>
                <a:ext cx="1147436" cy="377240"/>
                <a:chOff x="3332184" y="3551145"/>
                <a:chExt cx="1147436" cy="377240"/>
              </a:xfrm>
              <a:grpFill/>
            </p:grpSpPr>
            <p:sp>
              <p:nvSpPr>
                <p:cNvPr id="116" name="TextBox 88"/>
                <p:cNvSpPr txBox="1"/>
                <p:nvPr/>
              </p:nvSpPr>
              <p:spPr>
                <a:xfrm>
                  <a:off x="3981461" y="3551145"/>
                  <a:ext cx="498159" cy="366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accent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Reviews</a:t>
                  </a:r>
                </a:p>
              </p:txBody>
            </p:sp>
            <p:sp>
              <p:nvSpPr>
                <p:cNvPr id="117" name="TextBox 86"/>
                <p:cNvSpPr txBox="1"/>
                <p:nvPr/>
              </p:nvSpPr>
              <p:spPr>
                <a:xfrm>
                  <a:off x="3332184" y="3561944"/>
                  <a:ext cx="585455" cy="36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Summary</a:t>
                  </a:r>
                </a:p>
              </p:txBody>
            </p:sp>
          </p:grpSp>
        </p:grpSp>
        <p:sp>
          <p:nvSpPr>
            <p:cNvPr id="86" name="ZoneTexte 182"/>
            <p:cNvSpPr txBox="1"/>
            <p:nvPr/>
          </p:nvSpPr>
          <p:spPr>
            <a:xfrm>
              <a:off x="1218071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Segoe MDL2 Assets" panose="050A0102010101010101" pitchFamily="18" charset="0"/>
                </a:rPr>
                <a:t></a:t>
              </a:r>
              <a:endParaRPr lang="fr-FR" sz="1050" dirty="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8" name="ZoneTexte 182"/>
            <p:cNvSpPr txBox="1"/>
            <p:nvPr/>
          </p:nvSpPr>
          <p:spPr>
            <a:xfrm>
              <a:off x="11513961" y="678425"/>
              <a:ext cx="426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</a:t>
              </a:r>
              <a:endParaRPr lang="fr-FR" sz="105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188334" y="1743905"/>
            <a:ext cx="4152956" cy="1383669"/>
            <a:chOff x="188334" y="1781696"/>
            <a:chExt cx="4152956" cy="1383669"/>
          </a:xfrm>
        </p:grpSpPr>
        <p:grpSp>
          <p:nvGrpSpPr>
            <p:cNvPr id="24" name="Group 43"/>
            <p:cNvGrpSpPr/>
            <p:nvPr/>
          </p:nvGrpSpPr>
          <p:grpSpPr>
            <a:xfrm>
              <a:off x="188334" y="1781696"/>
              <a:ext cx="4152955" cy="1215717"/>
              <a:chOff x="190444" y="1656993"/>
              <a:chExt cx="4152955" cy="1215717"/>
            </a:xfrm>
          </p:grpSpPr>
          <p:sp>
            <p:nvSpPr>
              <p:cNvPr id="26" name="TextBox 44"/>
              <p:cNvSpPr txBox="1"/>
              <p:nvPr/>
            </p:nvSpPr>
            <p:spPr>
              <a:xfrm>
                <a:off x="190444" y="1656993"/>
                <a:ext cx="4152955" cy="121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r>
                  <a:rPr lang="en-US" sz="1100" kern="15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			                </a:t>
                </a:r>
                <a:r>
                  <a:rPr lang="en-US" sz="11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100" b="1" kern="15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should be able to put the subtitles on video, and not only read the transcription below. Also, I can’t </a:t>
                </a:r>
                <a:r>
                  <a:rPr lang="en-US" sz="1100" kern="15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favourite</a:t>
                </a:r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video and set up a profile picture. I love TED but this app isn’t so good, ...</a:t>
                </a:r>
              </a:p>
            </p:txBody>
          </p:sp>
          <p:pic>
            <p:nvPicPr>
              <p:cNvPr id="27" name="Picture 4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" name="TextBox 46"/>
            <p:cNvSpPr txBox="1"/>
            <p:nvPr>
              <p:custDataLst>
                <p:custData r:id="rId6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28" name="Group 48"/>
          <p:cNvGrpSpPr/>
          <p:nvPr/>
        </p:nvGrpSpPr>
        <p:grpSpPr>
          <a:xfrm>
            <a:off x="185078" y="3145600"/>
            <a:ext cx="4152956" cy="1383669"/>
            <a:chOff x="188334" y="1781696"/>
            <a:chExt cx="4152956" cy="1383669"/>
          </a:xfrm>
        </p:grpSpPr>
        <p:grpSp>
          <p:nvGrpSpPr>
            <p:cNvPr id="29" name="Group 49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1" name="TextBox 51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2</a:t>
                </a: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	                </a:t>
                </a:r>
                <a:r>
                  <a:rPr lang="en-US" sz="1100" b="1" kern="15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UNREAD</a:t>
                </a:r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United States of America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Works great!</a:t>
                </a:r>
              </a:p>
            </p:txBody>
          </p:sp>
          <p:pic>
            <p:nvPicPr>
              <p:cNvPr id="32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0" name="TextBox 50"/>
            <p:cNvSpPr txBox="1"/>
            <p:nvPr>
              <p:custDataLst>
                <p:custData r:id="rId5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3" name="Group 53"/>
          <p:cNvGrpSpPr/>
          <p:nvPr/>
        </p:nvGrpSpPr>
        <p:grpSpPr>
          <a:xfrm>
            <a:off x="185077" y="4533684"/>
            <a:ext cx="4152956" cy="1383669"/>
            <a:chOff x="188334" y="1781696"/>
            <a:chExt cx="4152956" cy="1383669"/>
          </a:xfrm>
        </p:grpSpPr>
        <p:grpSp>
          <p:nvGrpSpPr>
            <p:cNvPr id="34" name="Group 54"/>
            <p:cNvGrpSpPr/>
            <p:nvPr/>
          </p:nvGrpSpPr>
          <p:grpSpPr>
            <a:xfrm>
              <a:off x="188334" y="1781696"/>
              <a:ext cx="4152955" cy="877163"/>
              <a:chOff x="190444" y="1656993"/>
              <a:chExt cx="4152955" cy="877163"/>
            </a:xfrm>
          </p:grpSpPr>
          <p:sp>
            <p:nvSpPr>
              <p:cNvPr id="36" name="TextBox 56"/>
              <p:cNvSpPr txBox="1"/>
              <p:nvPr/>
            </p:nvSpPr>
            <p:spPr>
              <a:xfrm>
                <a:off x="190444" y="1656993"/>
                <a:ext cx="4152955" cy="877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kern="14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Review with a super mega long title no one is able to read 1…</a:t>
                </a:r>
              </a:p>
              <a:p>
                <a:endPara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900" kern="15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03/10/2016 by Reviewer - France</a:t>
                </a:r>
              </a:p>
              <a:p>
                <a:endPara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100" kern="15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Meh</a:t>
                </a:r>
              </a:p>
            </p:txBody>
          </p:sp>
          <p:pic>
            <p:nvPicPr>
              <p:cNvPr id="37" name="Picture 5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74" y="1862292"/>
                <a:ext cx="695366" cy="162107"/>
              </a:xfrm>
              <a:prstGeom prst="rect">
                <a:avLst/>
              </a:prstGeom>
            </p:spPr>
          </p:pic>
        </p:grpSp>
        <p:sp>
          <p:nvSpPr>
            <p:cNvPr id="35" name="TextBox 55"/>
            <p:cNvSpPr txBox="1"/>
            <p:nvPr>
              <p:custDataLst>
                <p:custData r:id="rId4"/>
              </p:custDataLst>
            </p:nvPr>
          </p:nvSpPr>
          <p:spPr>
            <a:xfrm>
              <a:off x="3875450" y="2997413"/>
              <a:ext cx="465840" cy="167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u="sng" dirty="0">
                  <a:solidFill>
                    <a:srgbClr val="3176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grpSp>
        <p:nvGrpSpPr>
          <p:cNvPr id="38" name="Group 59"/>
          <p:cNvGrpSpPr/>
          <p:nvPr/>
        </p:nvGrpSpPr>
        <p:grpSpPr>
          <a:xfrm>
            <a:off x="185076" y="5917353"/>
            <a:ext cx="4152955" cy="1215717"/>
            <a:chOff x="190444" y="1656993"/>
            <a:chExt cx="4152955" cy="1215717"/>
          </a:xfrm>
        </p:grpSpPr>
        <p:sp>
          <p:nvSpPr>
            <p:cNvPr id="39" name="TextBox 61"/>
            <p:cNvSpPr txBox="1"/>
            <p:nvPr/>
          </p:nvSpPr>
          <p:spPr>
            <a:xfrm>
              <a:off x="190444" y="1656993"/>
              <a:ext cx="4152955" cy="1215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Review 4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We should be able to put the subtitles on video, and not only read the transcription below. Also, I can’t </a:t>
              </a:r>
              <a:r>
                <a:rPr lang="en-US" sz="1100" kern="15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favourite</a:t>
              </a:r>
              <a:r>
                <a:rPr lang="en-US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 a video and set up a profile picture. I love TED but this app isn’t so good, ...</a:t>
              </a:r>
            </a:p>
          </p:txBody>
        </p:sp>
        <p:pic>
          <p:nvPicPr>
            <p:cNvPr id="40" name="Picture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74" y="1862292"/>
              <a:ext cx="695366" cy="162107"/>
            </a:xfrm>
            <a:prstGeom prst="rect">
              <a:avLst/>
            </a:prstGeom>
          </p:spPr>
        </p:pic>
      </p:grpSp>
      <p:cxnSp>
        <p:nvCxnSpPr>
          <p:cNvPr id="43" name="Straight Connector 67"/>
          <p:cNvCxnSpPr/>
          <p:nvPr>
            <p:custDataLst>
              <p:custData r:id="rId1"/>
            </p:custDataLst>
          </p:nvPr>
        </p:nvCxnSpPr>
        <p:spPr>
          <a:xfrm>
            <a:off x="4533900" y="1799640"/>
            <a:ext cx="0" cy="409575"/>
          </a:xfrm>
          <a:prstGeom prst="line">
            <a:avLst/>
          </a:prstGeom>
          <a:ln w="50800">
            <a:solidFill>
              <a:srgbClr val="CC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SearchBox"/>
          <p:cNvGrpSpPr/>
          <p:nvPr>
            <p:custDataLst>
              <p:custData r:id="rId2"/>
            </p:custDataLst>
          </p:nvPr>
        </p:nvGrpSpPr>
        <p:grpSpPr>
          <a:xfrm>
            <a:off x="267006" y="1332952"/>
            <a:ext cx="4071025" cy="310896"/>
            <a:chOff x="4111925" y="3293653"/>
            <a:chExt cx="962996" cy="131118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4111925" y="3308313"/>
              <a:ext cx="952861" cy="9641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379" y="3293653"/>
              <a:ext cx="73542" cy="13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e 46"/>
          <p:cNvGrpSpPr/>
          <p:nvPr/>
        </p:nvGrpSpPr>
        <p:grpSpPr>
          <a:xfrm>
            <a:off x="0" y="6952189"/>
            <a:ext cx="4581832" cy="591943"/>
            <a:chOff x="0" y="6952189"/>
            <a:chExt cx="4581832" cy="591943"/>
          </a:xfrm>
        </p:grpSpPr>
        <p:grpSp>
          <p:nvGrpSpPr>
            <p:cNvPr id="48" name="Group 103"/>
            <p:cNvGrpSpPr/>
            <p:nvPr>
              <p:custDataLst>
                <p:custData r:id="rId3"/>
              </p:custDataLst>
            </p:nvPr>
          </p:nvGrpSpPr>
          <p:grpSpPr>
            <a:xfrm>
              <a:off x="0" y="6971890"/>
              <a:ext cx="4581832" cy="572242"/>
              <a:chOff x="4293897" y="1500791"/>
              <a:chExt cx="4571714" cy="572242"/>
            </a:xfrm>
            <a:solidFill>
              <a:srgbClr val="355372"/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4293897" y="1500791"/>
                <a:ext cx="4571714" cy="5722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115"/>
              <p:cNvSpPr txBox="1"/>
              <p:nvPr/>
            </p:nvSpPr>
            <p:spPr>
              <a:xfrm>
                <a:off x="5984696" y="1856725"/>
                <a:ext cx="438151" cy="16158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Filter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ZoneTexte 182"/>
            <p:cNvSpPr txBox="1"/>
            <p:nvPr/>
          </p:nvSpPr>
          <p:spPr>
            <a:xfrm>
              <a:off x="2509181" y="6952189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</a:t>
              </a:r>
              <a:endParaRPr lang="fr-FR" sz="1800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  <p:sp>
          <p:nvSpPr>
            <p:cNvPr id="50" name="TextBox 24"/>
            <p:cNvSpPr txBox="1"/>
            <p:nvPr/>
          </p:nvSpPr>
          <p:spPr>
            <a:xfrm>
              <a:off x="2392445" y="7325573"/>
              <a:ext cx="65989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Sort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1" name="ZoneTexte 180"/>
            <p:cNvSpPr txBox="1"/>
            <p:nvPr/>
          </p:nvSpPr>
          <p:spPr>
            <a:xfrm>
              <a:off x="1694541" y="6961917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</a:t>
              </a:r>
              <a:endParaRPr lang="fr-FR" dirty="0">
                <a:solidFill>
                  <a:schemeClr val="bg1"/>
                </a:solidFill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54" name="Group 169"/>
          <p:cNvGrpSpPr/>
          <p:nvPr/>
        </p:nvGrpSpPr>
        <p:grpSpPr>
          <a:xfrm>
            <a:off x="180070" y="1755398"/>
            <a:ext cx="4152955" cy="2400657"/>
            <a:chOff x="190444" y="1656993"/>
            <a:chExt cx="4152955" cy="2400657"/>
          </a:xfrm>
          <a:solidFill>
            <a:schemeClr val="bg1"/>
          </a:solidFill>
        </p:grpSpPr>
        <p:sp>
          <p:nvSpPr>
            <p:cNvPr id="55" name="TextBox 170"/>
            <p:cNvSpPr txBox="1"/>
            <p:nvPr/>
          </p:nvSpPr>
          <p:spPr>
            <a:xfrm>
              <a:off x="190444" y="1656993"/>
              <a:ext cx="4152955" cy="240065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kern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Passez en revue avec un titre méga longue super-n'est capable de lire, sauf à la vue de détail</a:t>
              </a: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kern="1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03/10/2016 by Reviewer - France</a:t>
              </a:r>
            </a:p>
            <a:p>
              <a:endParaRPr lang="en-US" sz="900" kern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fr-FR" sz="1100" kern="1500" dirty="0">
                  <a:latin typeface="Segoe UI" panose="020B0502040204020203" pitchFamily="34" charset="0"/>
                  <a:cs typeface="Segoe UI" panose="020B0502040204020203" pitchFamily="34" charset="0"/>
                </a:rPr>
                <a:t>Nous devrions être en mesure de mettre les sous-titres sur la vidéo, et non seulement lire la transcription ci-dessous. Aussi, je ne peux pas préféré une vidéo et mettre en place une photo de profil. I love TED, mais cette application est pas si bon, la conception est grande pour Win 10 UI mais il a besoin d'une mise à jour décent</a:t>
              </a:r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100" kern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6" name="Picture 17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121" y="2039572"/>
              <a:ext cx="695366" cy="162107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57" name="Group 206"/>
          <p:cNvGrpSpPr/>
          <p:nvPr/>
        </p:nvGrpSpPr>
        <p:grpSpPr>
          <a:xfrm>
            <a:off x="267006" y="3657852"/>
            <a:ext cx="1145749" cy="369332"/>
            <a:chOff x="16179226" y="1144005"/>
            <a:chExt cx="1145749" cy="369332"/>
          </a:xfrm>
        </p:grpSpPr>
        <p:sp>
          <p:nvSpPr>
            <p:cNvPr id="58" name="TextBox 109"/>
            <p:cNvSpPr txBox="1"/>
            <p:nvPr/>
          </p:nvSpPr>
          <p:spPr>
            <a:xfrm>
              <a:off x="16548616" y="1210095"/>
              <a:ext cx="776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Translate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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  <p:grpSp>
        <p:nvGrpSpPr>
          <p:cNvPr id="60" name="Group 209"/>
          <p:cNvGrpSpPr/>
          <p:nvPr/>
        </p:nvGrpSpPr>
        <p:grpSpPr>
          <a:xfrm>
            <a:off x="1602126" y="3660142"/>
            <a:ext cx="922781" cy="369332"/>
            <a:chOff x="16179226" y="1144005"/>
            <a:chExt cx="922781" cy="369332"/>
          </a:xfrm>
        </p:grpSpPr>
        <p:sp>
          <p:nvSpPr>
            <p:cNvPr id="61" name="TextBox 109"/>
            <p:cNvSpPr txBox="1"/>
            <p:nvPr/>
          </p:nvSpPr>
          <p:spPr>
            <a:xfrm>
              <a:off x="16548617" y="1210095"/>
              <a:ext cx="5533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ZoneTexte 180"/>
            <p:cNvSpPr txBox="1"/>
            <p:nvPr/>
          </p:nvSpPr>
          <p:spPr>
            <a:xfrm>
              <a:off x="16179226" y="1144005"/>
              <a:ext cx="3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Segoe MDL2 Assets" panose="050A0102010101010101" pitchFamily="18" charset="0"/>
                </a:rPr>
                <a:t></a:t>
              </a:r>
              <a:endParaRPr lang="fr-FR" sz="1800" dirty="0">
                <a:latin typeface="Segoe MDL2 Assets" panose="050A01020101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8418" y="298338"/>
            <a:ext cx="1624434" cy="461665"/>
            <a:chOff x="88418" y="298338"/>
            <a:chExt cx="1624434" cy="461665"/>
          </a:xfrm>
        </p:grpSpPr>
        <p:sp>
          <p:nvSpPr>
            <p:cNvPr id="41" name="Title"/>
            <p:cNvSpPr txBox="1"/>
            <p:nvPr/>
          </p:nvSpPr>
          <p:spPr>
            <a:xfrm>
              <a:off x="475013" y="298338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Settings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47" name="Base"/>
          <p:cNvSpPr txBox="1"/>
          <p:nvPr/>
        </p:nvSpPr>
        <p:spPr>
          <a:xfrm>
            <a:off x="180677" y="923054"/>
            <a:ext cx="1746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Automatic refresh</a:t>
            </a:r>
            <a:endParaRPr lang="en-US" sz="15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5701" y="1348456"/>
            <a:ext cx="3526645" cy="420285"/>
            <a:chOff x="365701" y="1567531"/>
            <a:chExt cx="3526645" cy="420285"/>
          </a:xfrm>
        </p:grpSpPr>
        <p:grpSp>
          <p:nvGrpSpPr>
            <p:cNvPr id="128" name="Group 127"/>
            <p:cNvGrpSpPr/>
            <p:nvPr>
              <p:custDataLst>
                <p:custData r:id="rId5"/>
              </p:custDataLst>
            </p:nvPr>
          </p:nvGrpSpPr>
          <p:grpSpPr>
            <a:xfrm>
              <a:off x="366096" y="1810276"/>
              <a:ext cx="781052" cy="177540"/>
              <a:chOff x="7770018" y="4659968"/>
              <a:chExt cx="781052" cy="17754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295704" y="4668231"/>
                <a:ext cx="25536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7770018" y="4659968"/>
                <a:ext cx="407193" cy="177540"/>
                <a:chOff x="7770018" y="4659968"/>
                <a:chExt cx="407193" cy="177540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 flipH="1">
                  <a:off x="7770018" y="4659968"/>
                  <a:ext cx="407193" cy="177540"/>
                </a:xfrm>
                <a:prstGeom prst="flowChartTerminator">
                  <a:avLst/>
                </a:prstGeom>
                <a:solidFill>
                  <a:srgbClr val="3075BB"/>
                </a:solidFill>
                <a:ln w="25400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 flipH="1">
                  <a:off x="8038146" y="4706539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365701" y="1567531"/>
              <a:ext cx="35266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 automatic refresh even when the app isn’t running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65700" y="1955649"/>
            <a:ext cx="3526645" cy="420285"/>
            <a:chOff x="365701" y="1567531"/>
            <a:chExt cx="3526645" cy="420285"/>
          </a:xfrm>
        </p:grpSpPr>
        <p:grpSp>
          <p:nvGrpSpPr>
            <p:cNvPr id="135" name="Group 134"/>
            <p:cNvGrpSpPr/>
            <p:nvPr>
              <p:custDataLst>
                <p:custData r:id="rId4"/>
              </p:custDataLst>
            </p:nvPr>
          </p:nvGrpSpPr>
          <p:grpSpPr>
            <a:xfrm>
              <a:off x="366096" y="1810276"/>
              <a:ext cx="781052" cy="177540"/>
              <a:chOff x="7770018" y="4659968"/>
              <a:chExt cx="781052" cy="17754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8295704" y="4668231"/>
                <a:ext cx="25536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</a:t>
                </a: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7770018" y="4659968"/>
                <a:ext cx="407193" cy="177540"/>
                <a:chOff x="7770018" y="4659968"/>
                <a:chExt cx="407193" cy="177540"/>
              </a:xfrm>
            </p:grpSpPr>
            <p:sp>
              <p:nvSpPr>
                <p:cNvPr id="139" name="Flowchart: Terminator 138"/>
                <p:cNvSpPr/>
                <p:nvPr/>
              </p:nvSpPr>
              <p:spPr>
                <a:xfrm flipH="1">
                  <a:off x="7770018" y="4659968"/>
                  <a:ext cx="407193" cy="177540"/>
                </a:xfrm>
                <a:prstGeom prst="flowChartTerminator">
                  <a:avLst/>
                </a:prstGeom>
                <a:solidFill>
                  <a:srgbClr val="3075BB"/>
                </a:solidFill>
                <a:ln w="25400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 flipH="1">
                  <a:off x="8038146" y="4706539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6" name="TextBox 135"/>
            <p:cNvSpPr txBox="1"/>
            <p:nvPr/>
          </p:nvSpPr>
          <p:spPr>
            <a:xfrm>
              <a:off x="365701" y="1567531"/>
              <a:ext cx="35266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Send notification when new reviews are found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1" name="Base"/>
          <p:cNvSpPr txBox="1"/>
          <p:nvPr/>
        </p:nvSpPr>
        <p:spPr>
          <a:xfrm>
            <a:off x="180677" y="2754490"/>
            <a:ext cx="11387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</a:t>
            </a:r>
            <a:endParaRPr lang="en-US" sz="15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699" y="3185938"/>
            <a:ext cx="3526645" cy="558040"/>
            <a:chOff x="365699" y="3405013"/>
            <a:chExt cx="3526645" cy="558040"/>
          </a:xfrm>
        </p:grpSpPr>
        <p:sp>
          <p:nvSpPr>
            <p:cNvPr id="144" name="TextBox 143"/>
            <p:cNvSpPr txBox="1"/>
            <p:nvPr/>
          </p:nvSpPr>
          <p:spPr>
            <a:xfrm>
              <a:off x="365699" y="3405013"/>
              <a:ext cx="35266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Preferred language for translation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9" name="Group 148"/>
            <p:cNvGrpSpPr/>
            <p:nvPr>
              <p:custDataLst>
                <p:custData r:id="rId3"/>
              </p:custDataLst>
            </p:nvPr>
          </p:nvGrpSpPr>
          <p:grpSpPr>
            <a:xfrm>
              <a:off x="365699" y="3661301"/>
              <a:ext cx="2816352" cy="301752"/>
              <a:chOff x="4419378" y="7133808"/>
              <a:chExt cx="2816352" cy="301752"/>
            </a:xfrm>
            <a:effectLst>
              <a:outerShdw sx="1000" sy="1000" algn="ctr" rotWithShape="0">
                <a:srgbClr val="000000"/>
              </a:outerShdw>
            </a:effectLst>
          </p:grpSpPr>
          <p:sp>
            <p:nvSpPr>
              <p:cNvPr id="150" name="Rectangle"/>
              <p:cNvSpPr/>
              <p:nvPr/>
            </p:nvSpPr>
            <p:spPr>
              <a:xfrm>
                <a:off x="4419378" y="7133808"/>
                <a:ext cx="2816352" cy="3017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Selected list item"/>
              <p:cNvSpPr txBox="1"/>
              <p:nvPr/>
            </p:nvSpPr>
            <p:spPr>
              <a:xfrm>
                <a:off x="4436788" y="7150608"/>
                <a:ext cx="634661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French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52" name="Chevron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052060" y="7246305"/>
                <a:ext cx="109728" cy="82139"/>
              </a:xfrm>
              <a:prstGeom prst="rect">
                <a:avLst/>
              </a:prstGeom>
            </p:spPr>
          </p:pic>
        </p:grpSp>
      </p:grpSp>
      <p:grpSp>
        <p:nvGrpSpPr>
          <p:cNvPr id="153" name="Group 152"/>
          <p:cNvGrpSpPr/>
          <p:nvPr/>
        </p:nvGrpSpPr>
        <p:grpSpPr>
          <a:xfrm>
            <a:off x="365698" y="3932491"/>
            <a:ext cx="3526645" cy="558040"/>
            <a:chOff x="365699" y="3405013"/>
            <a:chExt cx="3526645" cy="558040"/>
          </a:xfrm>
        </p:grpSpPr>
        <p:sp>
          <p:nvSpPr>
            <p:cNvPr id="154" name="TextBox 153"/>
            <p:cNvSpPr txBox="1"/>
            <p:nvPr/>
          </p:nvSpPr>
          <p:spPr>
            <a:xfrm>
              <a:off x="365699" y="3405013"/>
              <a:ext cx="35266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Preferred translator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5" name="Group 154"/>
            <p:cNvGrpSpPr/>
            <p:nvPr>
              <p:custDataLst>
                <p:custData r:id="rId2"/>
              </p:custDataLst>
            </p:nvPr>
          </p:nvGrpSpPr>
          <p:grpSpPr>
            <a:xfrm>
              <a:off x="365699" y="3661301"/>
              <a:ext cx="2816352" cy="301752"/>
              <a:chOff x="4419378" y="7133808"/>
              <a:chExt cx="2816352" cy="301752"/>
            </a:xfrm>
            <a:effectLst>
              <a:outerShdw sx="1000" sy="1000" algn="ctr" rotWithShape="0">
                <a:srgbClr val="000000"/>
              </a:outerShdw>
            </a:effectLst>
          </p:grpSpPr>
          <p:sp>
            <p:nvSpPr>
              <p:cNvPr id="156" name="Rectangle"/>
              <p:cNvSpPr/>
              <p:nvPr/>
            </p:nvSpPr>
            <p:spPr>
              <a:xfrm>
                <a:off x="4419378" y="7133808"/>
                <a:ext cx="2816352" cy="3017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Selected list item"/>
              <p:cNvSpPr txBox="1"/>
              <p:nvPr/>
            </p:nvSpPr>
            <p:spPr>
              <a:xfrm>
                <a:off x="4436788" y="7150608"/>
                <a:ext cx="1317797" cy="276999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Google Translate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58" name="Chevron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052060" y="7246305"/>
                <a:ext cx="109728" cy="82139"/>
              </a:xfrm>
              <a:prstGeom prst="rect">
                <a:avLst/>
              </a:prstGeom>
            </p:spPr>
          </p:pic>
        </p:grpSp>
      </p:grpSp>
      <p:sp>
        <p:nvSpPr>
          <p:cNvPr id="34" name="Base"/>
          <p:cNvSpPr txBox="1"/>
          <p:nvPr/>
        </p:nvSpPr>
        <p:spPr>
          <a:xfrm>
            <a:off x="156276" y="4906941"/>
            <a:ext cx="14091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Reset this app</a:t>
            </a:r>
            <a:endParaRPr lang="en-US" sz="15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5" name="Group 34"/>
          <p:cNvGrpSpPr/>
          <p:nvPr>
            <p:custDataLst>
              <p:custData r:id="rId1"/>
            </p:custDataLst>
          </p:nvPr>
        </p:nvGrpSpPr>
        <p:grpSpPr>
          <a:xfrm>
            <a:off x="365697" y="5351742"/>
            <a:ext cx="1531795" cy="301752"/>
            <a:chOff x="7322039" y="2707574"/>
            <a:chExt cx="1531795" cy="301752"/>
          </a:xfrm>
          <a:solidFill>
            <a:srgbClr val="355372"/>
          </a:solidFill>
        </p:grpSpPr>
        <p:sp>
          <p:nvSpPr>
            <p:cNvPr id="36" name="Rectangle 35"/>
            <p:cNvSpPr/>
            <p:nvPr/>
          </p:nvSpPr>
          <p:spPr>
            <a:xfrm>
              <a:off x="7322039" y="2707574"/>
              <a:ext cx="1531795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94553" y="2727644"/>
              <a:ext cx="1062693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Wipe all data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9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55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Body"/>
          <p:cNvSpPr txBox="1"/>
          <p:nvPr/>
        </p:nvSpPr>
        <p:spPr>
          <a:xfrm>
            <a:off x="407598" y="3620560"/>
            <a:ext cx="3752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empty in here.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start by adding an account or an app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5892" y="4308919"/>
            <a:ext cx="3135717" cy="438643"/>
            <a:chOff x="9063248" y="5420870"/>
            <a:chExt cx="3135717" cy="438643"/>
          </a:xfrm>
        </p:grpSpPr>
        <p:sp>
          <p:nvSpPr>
            <p:cNvPr id="29" name="Rectangle 28"/>
            <p:cNvSpPr/>
            <p:nvPr/>
          </p:nvSpPr>
          <p:spPr>
            <a:xfrm>
              <a:off x="10826657" y="5420870"/>
              <a:ext cx="1372308" cy="438643"/>
            </a:xfrm>
            <a:prstGeom prst="rect">
              <a:avLst/>
            </a:prstGeom>
            <a:solidFill>
              <a:srgbClr val="355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826657" y="5512517"/>
              <a:ext cx="13723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an app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63248" y="5433832"/>
              <a:ext cx="1372308" cy="415369"/>
            </a:xfrm>
            <a:prstGeom prst="rect">
              <a:avLst/>
            </a:prstGeom>
            <a:solidFill>
              <a:srgbClr val="355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63248" y="5513677"/>
              <a:ext cx="1372308" cy="261610"/>
            </a:xfrm>
            <a:prstGeom prst="rect">
              <a:avLst/>
            </a:prstGeom>
            <a:solidFill>
              <a:srgbClr val="35537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an account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restarts the app and then chooses to setup an account</a:t>
            </a:r>
          </a:p>
        </p:txBody>
      </p:sp>
    </p:spTree>
    <p:extLst>
      <p:ext uri="{BB962C8B-B14F-4D97-AF65-F5344CB8AC3E}">
        <p14:creationId xmlns:p14="http://schemas.microsoft.com/office/powerpoint/2010/main" val="42207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5567"/>
            <a:ext cx="4572000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Header"/>
          <p:cNvSpPr txBox="1"/>
          <p:nvPr/>
        </p:nvSpPr>
        <p:spPr>
          <a:xfrm>
            <a:off x="217379" y="1814535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0" y="270923"/>
            <a:ext cx="1610790" cy="1616869"/>
          </a:xfrm>
          <a:prstGeom prst="rect">
            <a:avLst/>
          </a:prstGeom>
        </p:spPr>
      </p:pic>
      <p:grpSp>
        <p:nvGrpSpPr>
          <p:cNvPr id="13" name="Group 12"/>
          <p:cNvGrpSpPr/>
          <p:nvPr>
            <p:custDataLst>
              <p:custData r:id="rId1"/>
            </p:custDataLst>
          </p:nvPr>
        </p:nvGrpSpPr>
        <p:grpSpPr>
          <a:xfrm>
            <a:off x="951393" y="5455063"/>
            <a:ext cx="2813175" cy="301752"/>
            <a:chOff x="7073106" y="4729035"/>
            <a:chExt cx="2813175" cy="301752"/>
          </a:xfrm>
        </p:grpSpPr>
        <p:sp>
          <p:nvSpPr>
            <p:cNvPr id="14" name="Rectangle 13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92156" y="4749106"/>
              <a:ext cx="2696989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5eb6bb157528b365f84c27bb4784031b</a:t>
              </a:r>
            </a:p>
          </p:txBody>
        </p:sp>
      </p:grpSp>
      <p:sp>
        <p:nvSpPr>
          <p:cNvPr id="16" name="Base"/>
          <p:cNvSpPr txBox="1"/>
          <p:nvPr/>
        </p:nvSpPr>
        <p:spPr>
          <a:xfrm>
            <a:off x="298333" y="2776423"/>
            <a:ext cx="3975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Let’s start tracking how your apps handle themselves on the Windows Store.</a:t>
            </a:r>
          </a:p>
        </p:txBody>
      </p:sp>
      <p:sp>
        <p:nvSpPr>
          <p:cNvPr id="17" name="Caption"/>
          <p:cNvSpPr txBox="1"/>
          <p:nvPr/>
        </p:nvSpPr>
        <p:spPr>
          <a:xfrm>
            <a:off x="807413" y="6972026"/>
            <a:ext cx="295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have 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account already ?</a:t>
            </a:r>
          </a:p>
          <a:p>
            <a:pPr algn="ctr"/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Here’s how to get the required identifiers</a:t>
            </a:r>
          </a:p>
        </p:txBody>
      </p:sp>
      <p:grpSp>
        <p:nvGrpSpPr>
          <p:cNvPr id="18" name="Group 17"/>
          <p:cNvGrpSpPr/>
          <p:nvPr>
            <p:custDataLst>
              <p:custData r:id="rId2"/>
            </p:custDataLst>
          </p:nvPr>
        </p:nvGrpSpPr>
        <p:grpSpPr>
          <a:xfrm>
            <a:off x="1782037" y="6110644"/>
            <a:ext cx="1143000" cy="301752"/>
            <a:chOff x="7322040" y="2707574"/>
            <a:chExt cx="1143000" cy="301752"/>
          </a:xfrm>
          <a:solidFill>
            <a:srgbClr val="355372"/>
          </a:solidFill>
        </p:grpSpPr>
        <p:sp>
          <p:nvSpPr>
            <p:cNvPr id="19" name="Rectangle 18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Next</a:t>
              </a:r>
            </a:p>
          </p:txBody>
        </p:sp>
      </p:grpSp>
      <p:sp>
        <p:nvSpPr>
          <p:cNvPr id="24" name="TextBox 23"/>
          <p:cNvSpPr txBox="1"/>
          <p:nvPr>
            <p:custDataLst>
              <p:custData r:id="rId3"/>
            </p:custDataLst>
          </p:nvPr>
        </p:nvSpPr>
        <p:spPr>
          <a:xfrm>
            <a:off x="1968954" y="6586255"/>
            <a:ext cx="1527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this step</a:t>
            </a:r>
          </a:p>
        </p:txBody>
      </p:sp>
      <p:sp>
        <p:nvSpPr>
          <p:cNvPr id="7" name="Body"/>
          <p:cNvSpPr txBox="1"/>
          <p:nvPr/>
        </p:nvSpPr>
        <p:spPr>
          <a:xfrm>
            <a:off x="298333" y="3622469"/>
            <a:ext cx="3975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you need to add at least one account associated with Windows Store apps.</a:t>
            </a:r>
          </a:p>
        </p:txBody>
      </p:sp>
      <p:grpSp>
        <p:nvGrpSpPr>
          <p:cNvPr id="10" name="Group 9"/>
          <p:cNvGrpSpPr/>
          <p:nvPr>
            <p:custDataLst>
              <p:custData r:id="rId4"/>
            </p:custDataLst>
          </p:nvPr>
        </p:nvGrpSpPr>
        <p:grpSpPr>
          <a:xfrm>
            <a:off x="951394" y="5005907"/>
            <a:ext cx="2813175" cy="301752"/>
            <a:chOff x="7073106" y="4729035"/>
            <a:chExt cx="2813175" cy="301752"/>
          </a:xfrm>
        </p:grpSpPr>
        <p:sp>
          <p:nvSpPr>
            <p:cNvPr id="11" name="Rectangle 10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92156" y="4749106"/>
              <a:ext cx="2696988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1ddea5b6d92bee6597f94e861ff6ce18</a:t>
              </a:r>
            </a:p>
          </p:txBody>
        </p:sp>
      </p:grpSp>
      <p:grpSp>
        <p:nvGrpSpPr>
          <p:cNvPr id="21" name="Group 9"/>
          <p:cNvGrpSpPr/>
          <p:nvPr>
            <p:custDataLst>
              <p:custData r:id="rId5"/>
            </p:custDataLst>
          </p:nvPr>
        </p:nvGrpSpPr>
        <p:grpSpPr>
          <a:xfrm>
            <a:off x="956157" y="4553220"/>
            <a:ext cx="2813175" cy="301752"/>
            <a:chOff x="7073106" y="4729035"/>
            <a:chExt cx="2813175" cy="301752"/>
          </a:xfrm>
        </p:grpSpPr>
        <p:sp>
          <p:nvSpPr>
            <p:cNvPr id="22" name="Rectangle 21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>
            <a:xfrm>
              <a:off x="7073106" y="4729035"/>
              <a:ext cx="2813175" cy="3017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7092156" y="4749106"/>
              <a:ext cx="1762125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Account </a:t>
              </a:r>
              <a:r>
                <a:rPr lang="en-US" sz="11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4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75567"/>
            <a:ext cx="4572000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Header"/>
          <p:cNvSpPr txBox="1"/>
          <p:nvPr/>
        </p:nvSpPr>
        <p:spPr>
          <a:xfrm>
            <a:off x="217383" y="3382299"/>
            <a:ext cx="4137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Wooden Moose</a:t>
            </a:r>
            <a:endParaRPr lang="en-US" sz="4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0" y="1765430"/>
            <a:ext cx="1610790" cy="16168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9" y="4677426"/>
            <a:ext cx="321742" cy="321742"/>
          </a:xfrm>
          <a:prstGeom prst="rect">
            <a:avLst/>
          </a:prstGeom>
        </p:spPr>
      </p:pic>
      <p:sp>
        <p:nvSpPr>
          <p:cNvPr id="25" name="Base"/>
          <p:cNvSpPr txBox="1"/>
          <p:nvPr/>
        </p:nvSpPr>
        <p:spPr>
          <a:xfrm>
            <a:off x="1396181" y="4672918"/>
            <a:ext cx="2124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Retrieving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16280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9501" y="1100259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4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46" name="Group 2"/>
            <p:cNvGrpSpPr/>
            <p:nvPr>
              <p:custDataLst>
                <p:custData r:id="rId2"/>
              </p:custDataLst>
            </p:nvPr>
          </p:nvGrpSpPr>
          <p:grpSpPr>
            <a:xfrm>
              <a:off x="240173" y="4220646"/>
              <a:ext cx="3429000" cy="2520029"/>
              <a:chOff x="12768668" y="6855619"/>
              <a:chExt cx="3429000" cy="252002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768668" y="6855619"/>
                <a:ext cx="3429000" cy="84124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8668" y="7695183"/>
                <a:ext cx="3429000" cy="84124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2768668" y="8534400"/>
                <a:ext cx="3429000" cy="84124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ZoneTexte 179"/>
          <p:cNvSpPr txBox="1"/>
          <p:nvPr/>
        </p:nvSpPr>
        <p:spPr>
          <a:xfrm>
            <a:off x="4140634" y="804672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"/>
          <p:cNvSpPr txBox="1"/>
          <p:nvPr/>
        </p:nvSpPr>
        <p:spPr>
          <a:xfrm>
            <a:off x="298333" y="3622469"/>
            <a:ext cx="3975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then decides to add another account</a:t>
            </a:r>
          </a:p>
        </p:txBody>
      </p:sp>
    </p:spTree>
    <p:extLst>
      <p:ext uri="{BB962C8B-B14F-4D97-AF65-F5344CB8AC3E}">
        <p14:creationId xmlns:p14="http://schemas.microsoft.com/office/powerpoint/2010/main" val="25855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12414"/>
            <a:ext cx="4571429" cy="812380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275567"/>
            <a:ext cx="4571714" cy="7255943"/>
          </a:xfrm>
          <a:prstGeom prst="rect">
            <a:avLst/>
          </a:prstGeom>
          <a:solidFill>
            <a:srgbClr val="30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>
            <p:custDataLst>
              <p:custData r:id="rId1"/>
            </p:custDataLst>
          </p:nvPr>
        </p:nvGrpSpPr>
        <p:grpSpPr>
          <a:xfrm>
            <a:off x="0" y="6971890"/>
            <a:ext cx="4581832" cy="572242"/>
            <a:chOff x="4293897" y="1500791"/>
            <a:chExt cx="4571714" cy="572242"/>
          </a:xfrm>
        </p:grpSpPr>
        <p:sp>
          <p:nvSpPr>
            <p:cNvPr id="105" name="Rectangle 104"/>
            <p:cNvSpPr/>
            <p:nvPr/>
          </p:nvSpPr>
          <p:spPr>
            <a:xfrm>
              <a:off x="4293897" y="1500791"/>
              <a:ext cx="4571714" cy="572242"/>
            </a:xfrm>
            <a:prstGeom prst="rect">
              <a:avLst/>
            </a:prstGeom>
            <a:solidFill>
              <a:srgbClr val="303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53530" y="1856725"/>
              <a:ext cx="43815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Refresh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18" y="298338"/>
            <a:ext cx="4418030" cy="461665"/>
            <a:chOff x="88418" y="298338"/>
            <a:chExt cx="4418030" cy="461665"/>
          </a:xfrm>
        </p:grpSpPr>
        <p:sp>
          <p:nvSpPr>
            <p:cNvPr id="20" name="Caption"/>
            <p:cNvSpPr txBox="1"/>
            <p:nvPr/>
          </p:nvSpPr>
          <p:spPr>
            <a:xfrm>
              <a:off x="2944802" y="448080"/>
              <a:ext cx="15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03/13/2016 8:00 </a:t>
              </a:r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"/>
            <p:cNvSpPr txBox="1"/>
            <p:nvPr/>
          </p:nvSpPr>
          <p:spPr>
            <a:xfrm>
              <a:off x="475013" y="298338"/>
              <a:ext cx="2304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Wooden Moose</a:t>
              </a:r>
              <a:endParaRPr 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8" y="323431"/>
              <a:ext cx="409932" cy="411480"/>
            </a:xfrm>
            <a:prstGeom prst="rect">
              <a:avLst/>
            </a:prstGeom>
          </p:spPr>
        </p:pic>
      </p:grpSp>
      <p:sp>
        <p:nvSpPr>
          <p:cNvPr id="24" name="ZoneTexte 182"/>
          <p:cNvSpPr txBox="1"/>
          <p:nvPr/>
        </p:nvSpPr>
        <p:spPr>
          <a:xfrm>
            <a:off x="287883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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831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Settings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ZoneTexte 180"/>
          <p:cNvSpPr txBox="1"/>
          <p:nvPr/>
        </p:nvSpPr>
        <p:spPr>
          <a:xfrm>
            <a:off x="2064191" y="6952189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MDL2 Assets" panose="050A0102010101010101" pitchFamily="18" charset="0"/>
              </a:rPr>
              <a:t>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7" name="ZoneTexte 8"/>
          <p:cNvSpPr txBox="1"/>
          <p:nvPr/>
        </p:nvSpPr>
        <p:spPr>
          <a:xfrm>
            <a:off x="1259289" y="6952189"/>
            <a:ext cx="4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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289" y="7325573"/>
            <a:ext cx="4391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Add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9501" y="1100259"/>
            <a:ext cx="3434937" cy="5693664"/>
            <a:chOff x="240173" y="1047011"/>
            <a:chExt cx="3434937" cy="5693664"/>
          </a:xfrm>
        </p:grpSpPr>
        <p:sp>
          <p:nvSpPr>
            <p:cNvPr id="34" name="Base"/>
            <p:cNvSpPr txBox="1"/>
            <p:nvPr/>
          </p:nvSpPr>
          <p:spPr>
            <a:xfrm>
              <a:off x="252047" y="1047011"/>
              <a:ext cx="1032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 1</a:t>
              </a:r>
              <a:endParaRPr lang="en-US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6110" y="1373814"/>
              <a:ext cx="3429000" cy="2520029"/>
              <a:chOff x="246110" y="1373814"/>
              <a:chExt cx="3429000" cy="2520029"/>
            </a:xfrm>
          </p:grpSpPr>
          <p:grpSp>
            <p:nvGrpSpPr>
              <p:cNvPr id="66" name="Group 1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246110" y="1373814"/>
                <a:ext cx="3429000" cy="2520029"/>
                <a:chOff x="4368800" y="6550819"/>
                <a:chExt cx="3429000" cy="2520029"/>
              </a:xfrm>
            </p:grpSpPr>
            <p:grpSp>
              <p:nvGrpSpPr>
                <p:cNvPr id="68" name="Group 2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368800" y="6550819"/>
                  <a:ext cx="3429000" cy="2520029"/>
                  <a:chOff x="12768668" y="6855619"/>
                  <a:chExt cx="3429000" cy="2520029"/>
                </a:xfrm>
              </p:grpSpPr>
              <p:grpSp>
                <p:nvGrpSpPr>
                  <p:cNvPr id="73" name="Group 7"/>
                  <p:cNvGrpSpPr/>
                  <p:nvPr/>
                </p:nvGrpSpPr>
                <p:grpSpPr>
                  <a:xfrm>
                    <a:off x="12768668" y="6855619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5" name="Group 19"/>
                    <p:cNvGrpSpPr/>
                    <p:nvPr/>
                  </p:nvGrpSpPr>
                  <p:grpSpPr>
                    <a:xfrm>
                      <a:off x="13578404" y="6897124"/>
                      <a:ext cx="3071700" cy="600164"/>
                      <a:chOff x="12766769" y="6897124"/>
                      <a:chExt cx="3071700" cy="600164"/>
                    </a:xfrm>
                  </p:grpSpPr>
                  <p:sp>
                    <p:nvSpPr>
                      <p:cNvPr id="86" name="TextBox 20"/>
                      <p:cNvSpPr txBox="1"/>
                      <p:nvPr/>
                    </p:nvSpPr>
                    <p:spPr>
                      <a:xfrm>
                        <a:off x="13095738" y="6897124"/>
                        <a:ext cx="2742731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1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9.876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reviews</a:t>
                        </a:r>
                        <a:endParaRPr lang="en-US" sz="1100" b="1" kern="140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</a:t>
                        </a:r>
                        <a:r>
                          <a:rPr lang="en-US" sz="1100" kern="14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(12.345)</a:t>
                        </a:r>
                        <a:endParaRPr lang="en-US" sz="1100" kern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7" name="Oval 21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4" name="Group 8"/>
                  <p:cNvGrpSpPr/>
                  <p:nvPr/>
                </p:nvGrpSpPr>
                <p:grpSpPr>
                  <a:xfrm>
                    <a:off x="12768668" y="7695183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1" name="Group 15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82" name="TextBox 16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2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987.654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reviews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</a:t>
                        </a:r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1.234.567</a:t>
                        </a:r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83" name="Oval 17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5" name="Group 9"/>
                  <p:cNvGrpSpPr/>
                  <p:nvPr/>
                </p:nvGrpSpPr>
                <p:grpSpPr>
                  <a:xfrm>
                    <a:off x="12768668" y="8534400"/>
                    <a:ext cx="3429000" cy="841248"/>
                    <a:chOff x="13458825" y="6788944"/>
                    <a:chExt cx="3429000" cy="841248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3458825" y="6788944"/>
                      <a:ext cx="3429000" cy="84124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77" name="Group 11"/>
                    <p:cNvGrpSpPr/>
                    <p:nvPr/>
                  </p:nvGrpSpPr>
                  <p:grpSpPr>
                    <a:xfrm>
                      <a:off x="13578404" y="6897124"/>
                      <a:ext cx="2172788" cy="600164"/>
                      <a:chOff x="12766769" y="6897124"/>
                      <a:chExt cx="2172788" cy="600164"/>
                    </a:xfrm>
                  </p:grpSpPr>
                  <p:sp>
                    <p:nvSpPr>
                      <p:cNvPr id="78" name="TextBox 12"/>
                      <p:cNvSpPr txBox="1"/>
                      <p:nvPr/>
                    </p:nvSpPr>
                    <p:spPr>
                      <a:xfrm>
                        <a:off x="13095739" y="6897124"/>
                        <a:ext cx="1843818" cy="60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rPr>
                          <a:t>Application 3</a:t>
                        </a:r>
                      </a:p>
                      <a:p>
                        <a:r>
                          <a:rPr lang="en-US" sz="1100" kern="14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0 review</a:t>
                        </a:r>
                      </a:p>
                      <a:p>
                        <a:r>
                          <a:rPr lang="en-US" sz="1100" kern="15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                       (12)</a:t>
                        </a:r>
                      </a:p>
                    </p:txBody>
                  </p:sp>
                  <p:sp>
                    <p:nvSpPr>
                      <p:cNvPr id="79" name="Oval 13"/>
                      <p:cNvSpPr/>
                      <p:nvPr/>
                    </p:nvSpPr>
                    <p:spPr>
                      <a:xfrm>
                        <a:off x="12766769" y="6966435"/>
                        <a:ext cx="295990" cy="295990"/>
                      </a:xfrm>
                      <a:prstGeom prst="ellipse">
                        <a:avLst/>
                      </a:prstGeom>
                      <a:solidFill>
                        <a:srgbClr val="69696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" name="Group 3"/>
                <p:cNvGrpSpPr/>
                <p:nvPr/>
              </p:nvGrpSpPr>
              <p:grpSpPr>
                <a:xfrm>
                  <a:off x="4532422" y="6771175"/>
                  <a:ext cx="203504" cy="1901445"/>
                  <a:chOff x="4532422" y="6771175"/>
                  <a:chExt cx="203504" cy="1901445"/>
                </a:xfrm>
              </p:grpSpPr>
              <p:sp>
                <p:nvSpPr>
                  <p:cNvPr id="7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6771175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7610936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532422" y="8448469"/>
                    <a:ext cx="203504" cy="224151"/>
                  </a:xfrm>
                  <a:custGeom>
                    <a:avLst/>
                    <a:gdLst>
                      <a:gd name="T0" fmla="*/ 38 w 56"/>
                      <a:gd name="T1" fmla="*/ 38 h 64"/>
                      <a:gd name="T2" fmla="*/ 45 w 56"/>
                      <a:gd name="T3" fmla="*/ 42 h 64"/>
                      <a:gd name="T4" fmla="*/ 51 w 56"/>
                      <a:gd name="T5" fmla="*/ 48 h 64"/>
                      <a:gd name="T6" fmla="*/ 55 w 56"/>
                      <a:gd name="T7" fmla="*/ 55 h 64"/>
                      <a:gd name="T8" fmla="*/ 56 w 56"/>
                      <a:gd name="T9" fmla="*/ 64 h 64"/>
                      <a:gd name="T10" fmla="*/ 52 w 56"/>
                      <a:gd name="T11" fmla="*/ 64 h 64"/>
                      <a:gd name="T12" fmla="*/ 50 w 56"/>
                      <a:gd name="T13" fmla="*/ 54 h 64"/>
                      <a:gd name="T14" fmla="*/ 45 w 56"/>
                      <a:gd name="T15" fmla="*/ 47 h 64"/>
                      <a:gd name="T16" fmla="*/ 38 w 56"/>
                      <a:gd name="T17" fmla="*/ 42 h 64"/>
                      <a:gd name="T18" fmla="*/ 28 w 56"/>
                      <a:gd name="T19" fmla="*/ 40 h 64"/>
                      <a:gd name="T20" fmla="*/ 22 w 56"/>
                      <a:gd name="T21" fmla="*/ 41 h 64"/>
                      <a:gd name="T22" fmla="*/ 16 w 56"/>
                      <a:gd name="T23" fmla="*/ 43 h 64"/>
                      <a:gd name="T24" fmla="*/ 11 w 56"/>
                      <a:gd name="T25" fmla="*/ 47 h 64"/>
                      <a:gd name="T26" fmla="*/ 7 w 56"/>
                      <a:gd name="T27" fmla="*/ 52 h 64"/>
                      <a:gd name="T28" fmla="*/ 5 w 56"/>
                      <a:gd name="T29" fmla="*/ 58 h 64"/>
                      <a:gd name="T30" fmla="*/ 4 w 56"/>
                      <a:gd name="T31" fmla="*/ 64 h 64"/>
                      <a:gd name="T32" fmla="*/ 0 w 56"/>
                      <a:gd name="T33" fmla="*/ 64 h 64"/>
                      <a:gd name="T34" fmla="*/ 1 w 56"/>
                      <a:gd name="T35" fmla="*/ 55 h 64"/>
                      <a:gd name="T36" fmla="*/ 5 w 56"/>
                      <a:gd name="T37" fmla="*/ 48 h 64"/>
                      <a:gd name="T38" fmla="*/ 11 w 56"/>
                      <a:gd name="T39" fmla="*/ 42 h 64"/>
                      <a:gd name="T40" fmla="*/ 19 w 56"/>
                      <a:gd name="T41" fmla="*/ 38 h 64"/>
                      <a:gd name="T42" fmla="*/ 14 w 56"/>
                      <a:gd name="T43" fmla="*/ 34 h 64"/>
                      <a:gd name="T44" fmla="*/ 11 w 56"/>
                      <a:gd name="T45" fmla="*/ 30 h 64"/>
                      <a:gd name="T46" fmla="*/ 9 w 56"/>
                      <a:gd name="T47" fmla="*/ 25 h 64"/>
                      <a:gd name="T48" fmla="*/ 8 w 56"/>
                      <a:gd name="T49" fmla="*/ 20 h 64"/>
                      <a:gd name="T50" fmla="*/ 10 w 56"/>
                      <a:gd name="T51" fmla="*/ 12 h 64"/>
                      <a:gd name="T52" fmla="*/ 14 w 56"/>
                      <a:gd name="T53" fmla="*/ 6 h 64"/>
                      <a:gd name="T54" fmla="*/ 20 w 56"/>
                      <a:gd name="T55" fmla="*/ 2 h 64"/>
                      <a:gd name="T56" fmla="*/ 28 w 56"/>
                      <a:gd name="T57" fmla="*/ 0 h 64"/>
                      <a:gd name="T58" fmla="*/ 36 w 56"/>
                      <a:gd name="T59" fmla="*/ 2 h 64"/>
                      <a:gd name="T60" fmla="*/ 42 w 56"/>
                      <a:gd name="T61" fmla="*/ 6 h 64"/>
                      <a:gd name="T62" fmla="*/ 46 w 56"/>
                      <a:gd name="T63" fmla="*/ 12 h 64"/>
                      <a:gd name="T64" fmla="*/ 48 w 56"/>
                      <a:gd name="T65" fmla="*/ 20 h 64"/>
                      <a:gd name="T66" fmla="*/ 47 w 56"/>
                      <a:gd name="T67" fmla="*/ 25 h 64"/>
                      <a:gd name="T68" fmla="*/ 45 w 56"/>
                      <a:gd name="T69" fmla="*/ 30 h 64"/>
                      <a:gd name="T70" fmla="*/ 42 w 56"/>
                      <a:gd name="T71" fmla="*/ 34 h 64"/>
                      <a:gd name="T72" fmla="*/ 38 w 56"/>
                      <a:gd name="T73" fmla="*/ 38 h 64"/>
                      <a:gd name="T74" fmla="*/ 12 w 56"/>
                      <a:gd name="T75" fmla="*/ 20 h 64"/>
                      <a:gd name="T76" fmla="*/ 13 w 56"/>
                      <a:gd name="T77" fmla="*/ 26 h 64"/>
                      <a:gd name="T78" fmla="*/ 17 w 56"/>
                      <a:gd name="T79" fmla="*/ 31 h 64"/>
                      <a:gd name="T80" fmla="*/ 22 w 56"/>
                      <a:gd name="T81" fmla="*/ 35 h 64"/>
                      <a:gd name="T82" fmla="*/ 28 w 56"/>
                      <a:gd name="T83" fmla="*/ 36 h 64"/>
                      <a:gd name="T84" fmla="*/ 34 w 56"/>
                      <a:gd name="T85" fmla="*/ 35 h 64"/>
                      <a:gd name="T86" fmla="*/ 39 w 56"/>
                      <a:gd name="T87" fmla="*/ 31 h 64"/>
                      <a:gd name="T88" fmla="*/ 43 w 56"/>
                      <a:gd name="T89" fmla="*/ 26 h 64"/>
                      <a:gd name="T90" fmla="*/ 44 w 56"/>
                      <a:gd name="T91" fmla="*/ 20 h 64"/>
                      <a:gd name="T92" fmla="*/ 43 w 56"/>
                      <a:gd name="T93" fmla="*/ 14 h 64"/>
                      <a:gd name="T94" fmla="*/ 39 w 56"/>
                      <a:gd name="T95" fmla="*/ 9 h 64"/>
                      <a:gd name="T96" fmla="*/ 34 w 56"/>
                      <a:gd name="T97" fmla="*/ 5 h 64"/>
                      <a:gd name="T98" fmla="*/ 28 w 56"/>
                      <a:gd name="T99" fmla="*/ 4 h 64"/>
                      <a:gd name="T100" fmla="*/ 22 w 56"/>
                      <a:gd name="T101" fmla="*/ 5 h 64"/>
                      <a:gd name="T102" fmla="*/ 17 w 56"/>
                      <a:gd name="T103" fmla="*/ 9 h 64"/>
                      <a:gd name="T104" fmla="*/ 13 w 56"/>
                      <a:gd name="T105" fmla="*/ 14 h 64"/>
                      <a:gd name="T106" fmla="*/ 12 w 56"/>
                      <a:gd name="T107" fmla="*/ 2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" h="64">
                        <a:moveTo>
                          <a:pt x="38" y="38"/>
                        </a:moveTo>
                        <a:cubicBezTo>
                          <a:pt x="40" y="39"/>
                          <a:pt x="43" y="40"/>
                          <a:pt x="45" y="42"/>
                        </a:cubicBezTo>
                        <a:cubicBezTo>
                          <a:pt x="48" y="43"/>
                          <a:pt x="49" y="46"/>
                          <a:pt x="51" y="48"/>
                        </a:cubicBezTo>
                        <a:cubicBezTo>
                          <a:pt x="53" y="50"/>
                          <a:pt x="54" y="53"/>
                          <a:pt x="55" y="55"/>
                        </a:cubicBezTo>
                        <a:cubicBezTo>
                          <a:pt x="56" y="58"/>
                          <a:pt x="56" y="61"/>
                          <a:pt x="56" y="64"/>
                        </a:cubicBezTo>
                        <a:cubicBezTo>
                          <a:pt x="52" y="64"/>
                          <a:pt x="52" y="64"/>
                          <a:pt x="52" y="64"/>
                        </a:cubicBezTo>
                        <a:cubicBezTo>
                          <a:pt x="52" y="61"/>
                          <a:pt x="51" y="57"/>
                          <a:pt x="50" y="54"/>
                        </a:cubicBezTo>
                        <a:cubicBezTo>
                          <a:pt x="49" y="52"/>
                          <a:pt x="47" y="49"/>
                          <a:pt x="45" y="47"/>
                        </a:cubicBezTo>
                        <a:cubicBezTo>
                          <a:pt x="43" y="45"/>
                          <a:pt x="40" y="43"/>
                          <a:pt x="38" y="42"/>
                        </a:cubicBezTo>
                        <a:cubicBezTo>
                          <a:pt x="35" y="41"/>
                          <a:pt x="31" y="40"/>
                          <a:pt x="28" y="40"/>
                        </a:cubicBezTo>
                        <a:cubicBezTo>
                          <a:pt x="26" y="40"/>
                          <a:pt x="24" y="40"/>
                          <a:pt x="22" y="41"/>
                        </a:cubicBezTo>
                        <a:cubicBezTo>
                          <a:pt x="20" y="41"/>
                          <a:pt x="18" y="42"/>
                          <a:pt x="16" y="43"/>
                        </a:cubicBezTo>
                        <a:cubicBezTo>
                          <a:pt x="14" y="44"/>
                          <a:pt x="12" y="46"/>
                          <a:pt x="11" y="47"/>
                        </a:cubicBezTo>
                        <a:cubicBezTo>
                          <a:pt x="10" y="48"/>
                          <a:pt x="8" y="50"/>
                          <a:pt x="7" y="52"/>
                        </a:cubicBezTo>
                        <a:cubicBezTo>
                          <a:pt x="6" y="54"/>
                          <a:pt x="5" y="56"/>
                          <a:pt x="5" y="58"/>
                        </a:cubicBezTo>
                        <a:cubicBezTo>
                          <a:pt x="4" y="60"/>
                          <a:pt x="4" y="62"/>
                          <a:pt x="4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1"/>
                          <a:pt x="0" y="58"/>
                          <a:pt x="1" y="55"/>
                        </a:cubicBezTo>
                        <a:cubicBezTo>
                          <a:pt x="2" y="53"/>
                          <a:pt x="3" y="50"/>
                          <a:pt x="5" y="48"/>
                        </a:cubicBezTo>
                        <a:cubicBezTo>
                          <a:pt x="7" y="46"/>
                          <a:pt x="9" y="44"/>
                          <a:pt x="11" y="42"/>
                        </a:cubicBezTo>
                        <a:cubicBezTo>
                          <a:pt x="13" y="40"/>
                          <a:pt x="16" y="39"/>
                          <a:pt x="19" y="38"/>
                        </a:cubicBezTo>
                        <a:cubicBezTo>
                          <a:pt x="17" y="37"/>
                          <a:pt x="15" y="36"/>
                          <a:pt x="14" y="34"/>
                        </a:cubicBezTo>
                        <a:cubicBezTo>
                          <a:pt x="13" y="33"/>
                          <a:pt x="12" y="32"/>
                          <a:pt x="11" y="30"/>
                        </a:cubicBezTo>
                        <a:cubicBezTo>
                          <a:pt x="10" y="29"/>
                          <a:pt x="9" y="27"/>
                          <a:pt x="9" y="25"/>
                        </a:cubicBezTo>
                        <a:cubicBezTo>
                          <a:pt x="8" y="24"/>
                          <a:pt x="8" y="22"/>
                          <a:pt x="8" y="20"/>
                        </a:cubicBezTo>
                        <a:cubicBezTo>
                          <a:pt x="8" y="17"/>
                          <a:pt x="9" y="15"/>
                          <a:pt x="10" y="12"/>
                        </a:cubicBezTo>
                        <a:cubicBezTo>
                          <a:pt x="11" y="10"/>
                          <a:pt x="12" y="8"/>
                          <a:pt x="14" y="6"/>
                        </a:cubicBezTo>
                        <a:cubicBezTo>
                          <a:pt x="16" y="4"/>
                          <a:pt x="18" y="3"/>
                          <a:pt x="20" y="2"/>
                        </a:cubicBezTo>
                        <a:cubicBezTo>
                          <a:pt x="23" y="1"/>
                          <a:pt x="25" y="0"/>
                          <a:pt x="28" y="0"/>
                        </a:cubicBezTo>
                        <a:cubicBezTo>
                          <a:pt x="31" y="0"/>
                          <a:pt x="33" y="1"/>
                          <a:pt x="36" y="2"/>
                        </a:cubicBezTo>
                        <a:cubicBezTo>
                          <a:pt x="38" y="3"/>
                          <a:pt x="40" y="4"/>
                          <a:pt x="42" y="6"/>
                        </a:cubicBezTo>
                        <a:cubicBezTo>
                          <a:pt x="44" y="8"/>
                          <a:pt x="45" y="10"/>
                          <a:pt x="46" y="12"/>
                        </a:cubicBezTo>
                        <a:cubicBezTo>
                          <a:pt x="47" y="15"/>
                          <a:pt x="48" y="17"/>
                          <a:pt x="48" y="20"/>
                        </a:cubicBezTo>
                        <a:cubicBezTo>
                          <a:pt x="48" y="22"/>
                          <a:pt x="48" y="24"/>
                          <a:pt x="47" y="25"/>
                        </a:cubicBezTo>
                        <a:cubicBezTo>
                          <a:pt x="47" y="27"/>
                          <a:pt x="46" y="29"/>
                          <a:pt x="45" y="30"/>
                        </a:cubicBezTo>
                        <a:cubicBezTo>
                          <a:pt x="44" y="32"/>
                          <a:pt x="43" y="33"/>
                          <a:pt x="42" y="34"/>
                        </a:cubicBezTo>
                        <a:cubicBezTo>
                          <a:pt x="41" y="36"/>
                          <a:pt x="39" y="37"/>
                          <a:pt x="38" y="38"/>
                        </a:cubicBezTo>
                        <a:close/>
                        <a:moveTo>
                          <a:pt x="12" y="20"/>
                        </a:moveTo>
                        <a:cubicBezTo>
                          <a:pt x="12" y="22"/>
                          <a:pt x="12" y="24"/>
                          <a:pt x="13" y="26"/>
                        </a:cubicBezTo>
                        <a:cubicBezTo>
                          <a:pt x="14" y="28"/>
                          <a:pt x="15" y="30"/>
                          <a:pt x="17" y="31"/>
                        </a:cubicBezTo>
                        <a:cubicBezTo>
                          <a:pt x="18" y="33"/>
                          <a:pt x="20" y="34"/>
                          <a:pt x="22" y="35"/>
                        </a:cubicBezTo>
                        <a:cubicBezTo>
                          <a:pt x="24" y="36"/>
                          <a:pt x="26" y="36"/>
                          <a:pt x="28" y="36"/>
                        </a:cubicBezTo>
                        <a:cubicBezTo>
                          <a:pt x="30" y="36"/>
                          <a:pt x="32" y="36"/>
                          <a:pt x="34" y="35"/>
                        </a:cubicBezTo>
                        <a:cubicBezTo>
                          <a:pt x="36" y="34"/>
                          <a:pt x="38" y="33"/>
                          <a:pt x="39" y="31"/>
                        </a:cubicBezTo>
                        <a:cubicBezTo>
                          <a:pt x="41" y="30"/>
                          <a:pt x="42" y="28"/>
                          <a:pt x="43" y="26"/>
                        </a:cubicBezTo>
                        <a:cubicBezTo>
                          <a:pt x="44" y="24"/>
                          <a:pt x="44" y="22"/>
                          <a:pt x="44" y="20"/>
                        </a:cubicBezTo>
                        <a:cubicBezTo>
                          <a:pt x="44" y="18"/>
                          <a:pt x="44" y="16"/>
                          <a:pt x="43" y="14"/>
                        </a:cubicBezTo>
                        <a:cubicBezTo>
                          <a:pt x="42" y="12"/>
                          <a:pt x="41" y="10"/>
                          <a:pt x="39" y="9"/>
                        </a:cubicBezTo>
                        <a:cubicBezTo>
                          <a:pt x="38" y="7"/>
                          <a:pt x="36" y="6"/>
                          <a:pt x="34" y="5"/>
                        </a:cubicBezTo>
                        <a:cubicBezTo>
                          <a:pt x="32" y="4"/>
                          <a:pt x="30" y="4"/>
                          <a:pt x="28" y="4"/>
                        </a:cubicBezTo>
                        <a:cubicBezTo>
                          <a:pt x="26" y="4"/>
                          <a:pt x="24" y="4"/>
                          <a:pt x="22" y="5"/>
                        </a:cubicBezTo>
                        <a:cubicBezTo>
                          <a:pt x="20" y="6"/>
                          <a:pt x="18" y="7"/>
                          <a:pt x="17" y="9"/>
                        </a:cubicBezTo>
                        <a:cubicBezTo>
                          <a:pt x="15" y="10"/>
                          <a:pt x="14" y="12"/>
                          <a:pt x="13" y="14"/>
                        </a:cubicBezTo>
                        <a:cubicBezTo>
                          <a:pt x="12" y="16"/>
                          <a:pt x="12" y="18"/>
                          <a:pt x="12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75" y="1854866"/>
                <a:ext cx="832360" cy="194044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2692399"/>
              <a:ext cx="832360" cy="19404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74" y="3529932"/>
              <a:ext cx="832360" cy="194044"/>
            </a:xfrm>
            <a:prstGeom prst="rect">
              <a:avLst/>
            </a:prstGeom>
          </p:spPr>
        </p:pic>
        <p:grpSp>
          <p:nvGrpSpPr>
            <p:cNvPr id="46" name="Group 2"/>
            <p:cNvGrpSpPr/>
            <p:nvPr>
              <p:custDataLst>
                <p:custData r:id="rId9"/>
              </p:custDataLst>
            </p:nvPr>
          </p:nvGrpSpPr>
          <p:grpSpPr>
            <a:xfrm>
              <a:off x="240173" y="4220646"/>
              <a:ext cx="3429000" cy="2520029"/>
              <a:chOff x="12768668" y="6855619"/>
              <a:chExt cx="3429000" cy="252002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768668" y="6855619"/>
                <a:ext cx="3429000" cy="84124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68668" y="7695183"/>
                <a:ext cx="3429000" cy="84124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2768668" y="8534400"/>
                <a:ext cx="3429000" cy="84124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ZoneTexte 179"/>
          <p:cNvSpPr txBox="1"/>
          <p:nvPr/>
        </p:nvSpPr>
        <p:spPr>
          <a:xfrm>
            <a:off x="4140634" y="734911"/>
            <a:ext cx="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MDL2 Assets" panose="050A0102010101010101" pitchFamily="18" charset="0"/>
              </a:rPr>
              <a:t></a:t>
            </a:r>
            <a:endParaRPr lang="fr-FR" sz="1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0" y="283877"/>
            <a:ext cx="4571430" cy="724916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60109" y="2618703"/>
            <a:ext cx="3447288" cy="2550078"/>
            <a:chOff x="560109" y="1989980"/>
            <a:chExt cx="3447288" cy="2550078"/>
          </a:xfrm>
        </p:grpSpPr>
        <p:grpSp>
          <p:nvGrpSpPr>
            <p:cNvPr id="50" name="Group 49"/>
            <p:cNvGrpSpPr/>
            <p:nvPr>
              <p:custDataLst>
                <p:custData r:id="rId2"/>
              </p:custDataLst>
            </p:nvPr>
          </p:nvGrpSpPr>
          <p:grpSpPr>
            <a:xfrm>
              <a:off x="560109" y="1989980"/>
              <a:ext cx="3447288" cy="2550078"/>
              <a:chOff x="680576" y="-1634933"/>
              <a:chExt cx="4572000" cy="3382067"/>
            </a:xfrm>
          </p:grpSpPr>
          <p:sp>
            <p:nvSpPr>
              <p:cNvPr id="63" name="Background"/>
              <p:cNvSpPr/>
              <p:nvPr/>
            </p:nvSpPr>
            <p:spPr>
              <a:xfrm>
                <a:off x="680576" y="-1634933"/>
                <a:ext cx="4572000" cy="3382067"/>
              </a:xfrm>
              <a:prstGeom prst="rect">
                <a:avLst/>
              </a:prstGeom>
              <a:solidFill>
                <a:srgbClr val="303E4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Button"/>
              <p:cNvGrpSpPr/>
              <p:nvPr/>
            </p:nvGrpSpPr>
            <p:grpSpPr>
              <a:xfrm>
                <a:off x="2995294" y="1057479"/>
                <a:ext cx="1947863" cy="400050"/>
                <a:chOff x="5486400" y="4380306"/>
                <a:chExt cx="1947863" cy="40005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5486400" y="4380306"/>
                  <a:ext cx="1947863" cy="400050"/>
                </a:xfrm>
                <a:prstGeom prst="rect">
                  <a:avLst/>
                </a:prstGeom>
                <a:solidFill>
                  <a:srgbClr val="355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079566" y="4396646"/>
                  <a:ext cx="761533" cy="36737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Apply</a:t>
                  </a:r>
                </a:p>
              </p:txBody>
            </p:sp>
          </p:grpSp>
          <p:grpSp>
            <p:nvGrpSpPr>
              <p:cNvPr id="65" name="Button"/>
              <p:cNvGrpSpPr/>
              <p:nvPr/>
            </p:nvGrpSpPr>
            <p:grpSpPr>
              <a:xfrm>
                <a:off x="989320" y="1057479"/>
                <a:ext cx="1947863" cy="400050"/>
                <a:chOff x="5486400" y="4380306"/>
                <a:chExt cx="1947863" cy="40005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5486400" y="4380306"/>
                  <a:ext cx="1947863" cy="400050"/>
                </a:xfrm>
                <a:prstGeom prst="rect">
                  <a:avLst/>
                </a:prstGeom>
                <a:solidFill>
                  <a:srgbClr val="355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041296" y="4396646"/>
                  <a:ext cx="838069" cy="36737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</a:p>
              </p:txBody>
            </p:sp>
          </p:grpSp>
          <p:sp>
            <p:nvSpPr>
              <p:cNvPr id="88" name="Title"/>
              <p:cNvSpPr txBox="1"/>
              <p:nvPr/>
            </p:nvSpPr>
            <p:spPr>
              <a:xfrm>
                <a:off x="888020" y="-1451683"/>
                <a:ext cx="1996737" cy="408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Account settings</a:t>
                </a:r>
              </a:p>
            </p:txBody>
          </p:sp>
        </p:grpSp>
        <p:grpSp>
          <p:nvGrpSpPr>
            <p:cNvPr id="51" name="Group 50"/>
            <p:cNvGrpSpPr/>
            <p:nvPr>
              <p:custDataLst>
                <p:custData r:id="rId3"/>
              </p:custDataLst>
            </p:nvPr>
          </p:nvGrpSpPr>
          <p:grpSpPr>
            <a:xfrm>
              <a:off x="788607" y="2999258"/>
              <a:ext cx="2813175" cy="301752"/>
              <a:chOff x="7073106" y="4729035"/>
              <a:chExt cx="2813175" cy="301752"/>
            </a:xfrm>
          </p:grpSpPr>
          <p:sp>
            <p:nvSpPr>
              <p:cNvPr id="60" name="Rectangle 59"/>
              <p:cNvSpPr>
                <a:spLocks noChangeAspect="1"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7073106" y="4729035"/>
                <a:ext cx="2813175" cy="30175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092156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 Id</a:t>
                </a:r>
              </a:p>
            </p:txBody>
          </p:sp>
        </p:grpSp>
        <p:grpSp>
          <p:nvGrpSpPr>
            <p:cNvPr id="52" name="Group 51"/>
            <p:cNvGrpSpPr/>
            <p:nvPr>
              <p:custDataLst>
                <p:custData r:id="rId4"/>
              </p:custDataLst>
            </p:nvPr>
          </p:nvGrpSpPr>
          <p:grpSpPr>
            <a:xfrm>
              <a:off x="788606" y="3448414"/>
              <a:ext cx="2813175" cy="301752"/>
              <a:chOff x="7073106" y="4729035"/>
              <a:chExt cx="2813175" cy="301752"/>
            </a:xfrm>
          </p:grpSpPr>
          <p:sp>
            <p:nvSpPr>
              <p:cNvPr id="57" name="Rectangle 56"/>
              <p:cNvSpPr>
                <a:spLocks noChangeAspect="1"/>
              </p:cNvSpPr>
              <p:nvPr>
                <p:custDataLst>
                  <p:custData r:id="rId7"/>
                </p:custDataLst>
              </p:nvPr>
            </p:nvSpPr>
            <p:spPr>
              <a:xfrm>
                <a:off x="7073106" y="4729035"/>
                <a:ext cx="2813175" cy="30175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92156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Secret Key</a:t>
                </a:r>
              </a:p>
            </p:txBody>
          </p:sp>
        </p:grpSp>
        <p:grpSp>
          <p:nvGrpSpPr>
            <p:cNvPr id="53" name="Group 9"/>
            <p:cNvGrpSpPr/>
            <p:nvPr>
              <p:custDataLst>
                <p:custData r:id="rId5"/>
              </p:custDataLst>
            </p:nvPr>
          </p:nvGrpSpPr>
          <p:grpSpPr>
            <a:xfrm>
              <a:off x="793370" y="2546571"/>
              <a:ext cx="2813175" cy="301752"/>
              <a:chOff x="7058820" y="4729035"/>
              <a:chExt cx="2813175" cy="301752"/>
            </a:xfrm>
          </p:grpSpPr>
          <p:sp>
            <p:nvSpPr>
              <p:cNvPr id="55" name="Rectangle 54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>
              <a:xfrm>
                <a:off x="7058820" y="4729035"/>
                <a:ext cx="2813175" cy="30175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11"/>
              <p:cNvSpPr txBox="1"/>
              <p:nvPr/>
            </p:nvSpPr>
            <p:spPr>
              <a:xfrm>
                <a:off x="7077870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1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0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00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01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02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103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04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05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06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0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8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09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11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10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11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12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13.xml><?xml version="1.0" encoding="utf-8"?>
<Control xmlns="http://schemas.microsoft.com/VisualStudio/2011/storyboarding/control">
  <Id Name="4be932f5-cc41-45b8-9569-24d455f45955" Revision="4" Stencil="fafcd784-d6c4-47d8-ba5d-09cf5b755cfe" StencilVersion="1.0"/>
</Control>
</file>

<file path=customXml/item114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15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16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17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18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19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2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20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121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22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23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24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25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26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27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128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29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3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3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31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32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1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4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35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1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7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38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39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4.xml><?xml version="1.0" encoding="utf-8"?>
<Control xmlns="http://schemas.microsoft.com/VisualStudio/2011/storyboarding/control">
  <Id Name="25a41efd-af35-44d6-95b3-75851c21a26b" Revision="1" Stencil="fafcd784-d6c4-47d8-ba5d-09cf5b755cfe" StencilVersion="1.0"/>
</Control>
</file>

<file path=customXml/item14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41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42.xml><?xml version="1.0" encoding="utf-8"?>
<Control xmlns="http://schemas.microsoft.com/VisualStudio/2011/storyboarding/control">
  <Id Name="5328c4d6-d1d4-4cbe-bb7c-e3403c4d552f" Revision="2" Stencil="fafcd784-d6c4-47d8-ba5d-09cf5b755cfe" StencilVersion="1.0"/>
</Control>
</file>

<file path=customXml/item143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14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5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14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47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48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49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15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16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1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18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19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2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20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21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22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23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24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25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26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27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28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29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3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30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31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32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33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34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35.xml><?xml version="1.0" encoding="utf-8"?>
<Control xmlns="http://schemas.microsoft.com/VisualStudio/2011/storyboarding/control">
  <Id Name="581effe7-abdf-4269-b5eb-e6e965a10f55" Revision="1" Stencil="fafcd784-d6c4-47d8-ba5d-09cf5b755cfe" StencilVersion="1.0"/>
</Control>
</file>

<file path=customXml/item36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37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4.xml><?xml version="1.0" encoding="utf-8"?>
<Control xmlns="http://schemas.microsoft.com/VisualStudio/2011/storyboarding/control">
  <Id Name="0f85ab2d-f3b9-462a-a78f-7cceb289e903" Revision="1" Stencil="fafcd784-d6c4-47d8-ba5d-09cf5b755cfe" StencilVersion="1.0"/>
</Control>
</file>

<file path=customXml/item40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41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42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43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44.xml><?xml version="1.0" encoding="utf-8"?>
<Control xmlns="http://schemas.microsoft.com/VisualStudio/2011/storyboarding/control">
  <Id Name="a3f0179c-03c1-4842-8c17-a1f2ebf369a7" Revision="1" Stencil="fafcd784-d6c4-47d8-ba5d-09cf5b755cfe" StencilVersion="1.0"/>
</Control>
</file>

<file path=customXml/item45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46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47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48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49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5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50.xml><?xml version="1.0" encoding="utf-8"?>
<Control xmlns="http://schemas.microsoft.com/VisualStudio/2011/storyboarding/control">
  <Id Name="6eae8940-5142-468a-a01d-688321fd79aa" Revision="1" Stencil="fafcd784-d6c4-47d8-ba5d-09cf5b755cfe" StencilVersion="1.0"/>
</Control>
</file>

<file path=customXml/item51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52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53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54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55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56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57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58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59.xml><?xml version="1.0" encoding="utf-8"?>
<Control xmlns="http://schemas.microsoft.com/VisualStudio/2011/storyboarding/control">
  <Id Name="62e2628e-bf6c-4d67-ab55-0a02dd90910c" Revision="1" Stencil="fafcd784-d6c4-47d8-ba5d-09cf5b755cfe" StencilVersion="1.0"/>
</Control>
</file>

<file path=customXml/item6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60.xml><?xml version="1.0" encoding="utf-8"?>
<Control xmlns="http://schemas.microsoft.com/VisualStudio/2011/storyboarding/control">
  <Id Name="cedd5dd9-1a69-4572-80d7-65ce281a8cc5" Revision="1" Stencil="fafcd784-d6c4-47d8-ba5d-09cf5b755cfe" StencilVersion="1.0"/>
</Control>
</file>

<file path=customXml/item61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62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63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64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65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66.xml><?xml version="1.0" encoding="utf-8"?>
<Control xmlns="http://schemas.microsoft.com/VisualStudio/2011/storyboarding/control">
  <Id Name="a3f0179c-03c1-4842-8c17-a1f2ebf369a7" Revision="1" Stencil="fafcd784-d6c4-47d8-ba5d-09cf5b755cfe" StencilVersion="1.0"/>
</Control>
</file>

<file path=customXml/item67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68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69.xml><?xml version="1.0" encoding="utf-8"?>
<Control xmlns="http://schemas.microsoft.com/VisualStudio/2011/storyboarding/control">
  <Id Name="8b439a3d-33cf-458a-8635-4a736dca3262" Revision="1" Stencil="fafcd784-d6c4-47d8-ba5d-09cf5b755cfe" StencilVersion="1.0"/>
</Control>
</file>

<file path=customXml/item7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7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71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72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73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74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75.xml><?xml version="1.0" encoding="utf-8"?>
<Control xmlns="http://schemas.microsoft.com/VisualStudio/2011/storyboarding/control">
  <Id Name="25a41efd-af35-44d6-95b3-75851c21a26b" Revision="1" Stencil="fafcd784-d6c4-47d8-ba5d-09cf5b755cfe" StencilVersion="1.0"/>
</Control>
</file>

<file path=customXml/item76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77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78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79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8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80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81.xml><?xml version="1.0" encoding="utf-8"?>
<Control xmlns="http://schemas.microsoft.com/VisualStudio/2011/storyboarding/control">
  <Id Name="d2a90f40-92e7-404b-9156-9969935103ab" Revision="1" Stencil="System.MyShapes" StencilVersion="1.0"/>
</Control>
</file>

<file path=customXml/item82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83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84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85.xml><?xml version="1.0" encoding="utf-8"?>
<Control xmlns="http://schemas.microsoft.com/VisualStudio/2011/storyboarding/control">
  <Id Name="8f85b77e-966b-4b28-b869-9d5b6f9a7781" Revision="1" Stencil="fafcd784-d6c4-47d8-ba5d-09cf5b755cfe" StencilVersion="1.0"/>
</Control>
</file>

<file path=customXml/item86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87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8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9.xml><?xml version="1.0" encoding="utf-8"?>
<Control xmlns="http://schemas.microsoft.com/VisualStudio/2011/storyboarding/control">
  <Id Name="3aa9b23d-76eb-4314-9978-f4166b1a3b28" Revision="1" Stencil="fafcd784-d6c4-47d8-ba5d-09cf5b755cfe" StencilVersion="1.0"/>
</Control>
</file>

<file path=customXml/item9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90.xml><?xml version="1.0" encoding="utf-8"?>
<Control xmlns="http://schemas.microsoft.com/VisualStudio/2011/storyboarding/control">
  <Id Name="b901aae0-4055-40dc-ae84-ca88c69ab32d" Revision="1" Stencil="fafcd784-d6c4-47d8-ba5d-09cf5b755cfe" StencilVersion="1.0"/>
</Control>
</file>

<file path=customXml/item91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92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93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94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95.xml><?xml version="1.0" encoding="utf-8"?>
<Control xmlns="http://schemas.microsoft.com/VisualStudio/2011/storyboarding/control">
  <Id Name="52a54212-3fc9-476f-9ac1-7fc5a1c46bd7" Revision="1" Stencil="fafcd784-d6c4-47d8-ba5d-09cf5b755cfe" StencilVersion="1.0"/>
</Control>
</file>

<file path=customXml/item96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97.xml><?xml version="1.0" encoding="utf-8"?>
<Control xmlns="http://schemas.microsoft.com/VisualStudio/2011/storyboarding/control">
  <Id Name="19aadd4e-1767-4911-bcd1-273801c7e876" Revision="1" Stencil="System.MyShapes" StencilVersion="1.0"/>
</Control>
</file>

<file path=customXml/item98.xml><?xml version="1.0" encoding="utf-8"?>
<Control xmlns="http://schemas.microsoft.com/VisualStudio/2011/storyboarding/control">
  <Id Name="76c039c7-21dc-43a9-b840-e48d4517c0d1" Revision="1" Stencil="fafcd784-d6c4-47d8-ba5d-09cf5b755cfe" StencilVersion="1.0"/>
</Control>
</file>

<file path=customXml/item99.xml><?xml version="1.0" encoding="utf-8"?>
<Control xmlns="http://schemas.microsoft.com/VisualStudio/2011/storyboarding/control">
  <Id Name="0d2c7f80-e9b2-45f3-b2cc-e24b5c4b4a09" Revision="1" Stencil="fafcd784-d6c4-47d8-ba5d-09cf5b755cfe" StencilVersion="1.0"/>
</Control>
</file>

<file path=customXml/itemProps1.xml><?xml version="1.0" encoding="utf-8"?>
<ds:datastoreItem xmlns:ds="http://schemas.openxmlformats.org/officeDocument/2006/customXml" ds:itemID="{1AC113A6-E393-4676-BF69-3AA149CF05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422A8F4-F22B-42EC-AC9D-532A2E41422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438ED96-BECE-4092-A92C-AACA77DD3DE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EC17232-D1CC-4145-815A-EDD846572D2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172EA73-7AE8-4E09-B21E-7DC63F9986F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F8096B1-0FB1-45CD-9B08-B50A399AF43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73D57AB-3A11-4B01-B8D8-41A6A2E5F36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BD6019A-ABD8-496C-AADF-267A73E1E6F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B2DEAA3-3D19-402E-84D7-9E9BA6575E5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E35DC9F-2EF5-4E5A-96F2-3EF40534F70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C479319-57D0-44A1-9640-76C5BB8BA7A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63BDEDE-A86C-4177-A39A-24386C70825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B8DF75C-7A39-4630-8B89-33025144074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FB345BD-F3B6-4A16-99F2-D989E3A6700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3DC4ADA-D393-431B-A187-D29D9388A59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EDA6FCC-1FE9-4A8D-8F93-E9DCD2C194F9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52968CA-2A39-4681-BDD9-214787D390F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0C533F1-17AD-4034-B13F-705D71125F6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C8EF079-0037-4027-ABAB-D740F6F3B5D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481024B-4567-433D-BF43-91B5CCA882A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BB04D1F-DF5A-4DE8-B496-F5B3A7133DD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A846B2C-5E41-4D70-B50F-7AF3D2FEBF3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A402C98-4228-42D0-83AC-8F6748C741E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386A642-00A5-41FE-81C1-1BE1522ABD6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011008C-A44B-4FCB-A106-95B12A636AE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D5E5485-FF52-48A0-8BD5-D2F60131B61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9298F58-EB42-4395-A3EC-D8B3405985C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FDDA8BF-A535-45A7-8B8E-09CEDF774A5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FB423AA-BC6E-45EA-84B0-8ACDBA33126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D952A66-BFD9-4D13-8B3E-5DFF46403B6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C0DC43D-1810-482B-8155-1E3D79A8954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6EE3263-C8DB-4BE8-AB9D-B3FD73D3546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6D2B948-4FED-4ED3-9033-27D5F7A250B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232A521-D1DE-485C-8B7B-7E4B1825A45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5952DA7-A52E-432D-8F11-8239B8A8B77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BE74BA8-8A2A-4DAA-BFBC-CA336AC3640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817B270-F357-466A-8894-6AB8A993CDC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F8B88AA-357F-48CE-850D-22B8A56D8C7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CD26DB8-3B23-447F-914E-6B82D9AAC88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06FE865-C1E0-4B66-AAC8-691EBC189CE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79D6BE3-2FC6-4ED7-A639-00F966586A4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A6AE8B5-7737-42D0-8C5C-3BAFC107E92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6E501D6-E5D0-4A01-BCA0-DBC5D7D643C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EC58488-42C2-43A5-9E3A-D9D58EDAC69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56BCFD0-5D4E-4209-B747-E9DD8F8B759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46B9D95-78A2-43C5-9729-FD17DDE270A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7D00939-2C12-43A2-8A68-E901FF93E62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E08804F-75DB-4757-B714-08B0AD7480C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5A78B0E-EDF4-4C28-B168-1EDC4645140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D644755-5348-486C-8517-541EF7B6BA45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B1A2DF4-77C1-4E63-8D9D-5EBBD3EDA32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53F5714-75D2-488E-BD92-62FEF51F43F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FC247BB-1729-4B74-A63C-C3EFEB47266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5D63D94-35A6-4101-850E-ABA71FD793F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37A0BD3-FF7F-4FE5-971D-021171D17C9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4788DAD-5B50-4D03-B7FF-69C8DE23BD9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BC61911-DBFD-412A-A596-502F384AB1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9E14F60-9E70-4AD7-9A32-2A47E23B94E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46B0E8F-E78E-4D7E-BE2B-06D1060E872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3227BB3-7B54-482F-801C-CD0B8E23FFC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6A62CC-0EC2-48DD-8AFB-3747E25EBB3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992C399-6589-4E9F-84C5-33CC2CF54C5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4CE3DA1-0BC9-44AC-949D-8B9672880B6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A3557FD-06BD-4D01-8987-81F07CEC044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ED973D4-18CE-493A-8F7E-A5C833D73BA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E9BA7F3-BFCC-4D98-B02D-34D7A36AE4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42FDD46-A512-4804-8A53-EA8A7F03F42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4AB4E21-5027-484A-AE79-515ABC0E3E0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8887C6B-488E-471E-8B7A-38178E42644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4A78B6D-B6E9-4018-A93C-E8CA78E5EE6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DB75002-232D-4630-97A7-E36EF33FA88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21C5CC4-262C-4D66-987B-9A799C18D4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43C65C-0B0E-422F-9EFB-D7C6994235F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4A99298-F66E-4734-9E1C-0F892C392CC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10B8459-5572-49D7-A8C1-86992008792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5328D6-A3A8-4A06-AD9F-498C2A2BCE3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E11CFDB-6957-44B2-B371-47AA9BB4BA8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BD76D44-E3AF-46FC-BC7D-6EFDE22C838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B0DC24B-FF9F-4997-BE8B-E3BCB69C95D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3671D5F-217F-4986-B99E-6890034FC12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C7D5DDE-7532-4908-9568-70193A0DBE2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6DB7817-D301-4295-984A-4EA8A33B296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BC3C18D-B389-4FF5-9492-879BDA201AD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0651764-3806-4042-83BD-A37206808F3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2499976-42E8-4DF8-A517-9C24F892857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778CDAB-26C6-4241-A2B6-D83B6F517AA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3232F22-FEAF-4030-AE18-6EC40D1D961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112D5A0-76C0-4B6F-888F-D4DB7E0E537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E5C40DF-AEA4-4F96-BACE-4D648D43F35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0E5A1B5-968F-4840-8181-43F500FD74D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021B5E2-6EB2-4256-8867-05026CE08E0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49AAD3A-D843-4D7C-A015-16C712F4A66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4F64ED7-D8E7-48C7-BD4B-11CA5261D79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6FB7B2F-06B3-4C34-80E1-75D3E53164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9870B4-E0F8-45BB-BAA6-37F288F1A8F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F87EBCC-914C-493A-BE38-DAE896B7AA1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AB7AD60-9285-4269-A323-0CB18054932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375E2AD-E302-413A-BE40-3D04D38FEB1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9CD33F2-2C21-49ED-A194-8E375E9392D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8A25ABB-33A7-4E25-972C-C58579F071C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F1FB20-6171-4ECE-99B6-406D0556054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539CCAF-D6C4-4A92-BB4A-7289A1FA1DB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6639E21-1C1C-40C9-A8DB-3CAE37AFB0E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483D3B1-2969-4F99-A42D-E91E759AD9A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ED18542-6AED-4AA3-A868-968752FD10C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6DABD1F-332B-43C8-9019-9665909FCFA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C584EC1-EC9A-4AED-B35C-A6C94A5B177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9EDD520-6523-4AFF-9AD4-B573EBA20B0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3127A7C-9A5D-4635-9E63-3CEE46FC79A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3282129-277C-44BB-9DDA-F2C7AED8467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5242503-92AC-4B31-A26F-5DFD6EC46EA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030677A-3267-4818-80AE-64E9D43C340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C4E472C-EB25-4777-9F3F-0DEEB55345C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CA18AB7-7886-485E-81C9-577B2497575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51A8D99-6FE1-4F29-BE94-48C74CE555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2882D3F-ADE6-40F2-85B4-077CABA0A9F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8F893EB-4E5D-47FB-9283-0F19F7BF5C3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05EA6DD-080F-4CF2-B8BA-28AF82EF081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FF0F760-7D16-4128-A168-F840167796F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9E4EECF-2C18-4AD7-AFEC-20806E40133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0BF5E6B-31A8-449E-B43C-88201FD688A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B8712C2-A23A-4CE5-AA9E-04D7F44A5F0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F7C8E75-0157-4F98-B7B6-F4D9C3A2DF7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906D463-D6F3-4960-BA15-650A47E1115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A10ED02-0C5E-4772-90D5-2E2B76401E9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0F2F545-A028-403D-9A67-46189240CC2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CAF5A79-3E19-4708-8F9B-7BD09023E8E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29EA7A2-5C31-4FBF-B0F2-841D2D8B30E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4EDA274-B8D1-435D-A069-85B879EFC0D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A9869BF-F76B-4324-BBBA-97F62C71995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54B920E-49AD-4225-87C3-A44B6B2B5AA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FD0415F-3D9A-4BEF-B9D2-881193235CD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8EA9D13-F9FA-4AFA-9A33-8990B9D797F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3279548-83AA-41FE-84BC-E727E288CD0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9AF0E32-23B9-45EF-B5DD-02F74FB73A5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403E85E-30C1-4B89-8529-BCEEF44C738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1D092C7-AF31-46B9-A657-36B539EF01A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72A034E-CC70-4CC0-ADA6-06D13235CD2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14A63D7-651A-435B-AAFD-FE8B7A76D58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5B0C781-B5BB-4699-8935-0590EE219F4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37BF81C-214E-4606-A8D4-12FD39E18AF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DD363A8-1FC8-4747-B1C7-F1C8CC90EAA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BC34718-139A-4786-BD8A-2B272FBCD67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884BC9F-DAB2-4F2B-BBF4-87052E2A98A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13F8855-92B0-471D-8E3B-72AA090D8F3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ED6C56F-4A99-4FA8-B558-4825E24CF79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346F5D0-6AA5-49FD-B81F-5A267A9E6F4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4773E85-3228-4EA7-8818-B4291E1A59C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F26FB2D-3907-4E86-8AA3-B5EA44C1D4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4103</TotalTime>
  <Words>1489</Words>
  <Application>Microsoft Office PowerPoint</Application>
  <PresentationFormat>Personnalisé</PresentationFormat>
  <Paragraphs>512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Segoe MDL2 Assets</vt:lpstr>
      <vt:lpstr>Segoe UI</vt:lpstr>
      <vt:lpstr>Segoe UI Light</vt:lpstr>
      <vt:lpstr>Segoe UI Semibold</vt:lpstr>
      <vt:lpstr>Segoe UI Semilight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Turk (Aquent LLC)</dc:creator>
  <cp:lastModifiedBy>Timothé LARIVIERE</cp:lastModifiedBy>
  <cp:revision>292</cp:revision>
  <dcterms:created xsi:type="dcterms:W3CDTF">2014-10-28T00:55:14Z</dcterms:created>
  <dcterms:modified xsi:type="dcterms:W3CDTF">2016-03-25T08:20:04Z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