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67"/>
  </p:sldMasterIdLst>
  <p:sldIdLst>
    <p:sldId id="262" r:id="rId68"/>
    <p:sldId id="273" r:id="rId69"/>
    <p:sldId id="280" r:id="rId70"/>
    <p:sldId id="272" r:id="rId71"/>
    <p:sldId id="281" r:id="rId72"/>
    <p:sldId id="276" r:id="rId73"/>
    <p:sldId id="282" r:id="rId74"/>
    <p:sldId id="283" r:id="rId75"/>
    <p:sldId id="284" r:id="rId76"/>
    <p:sldId id="286" r:id="rId77"/>
  </p:sldIdLst>
  <p:sldSz cx="9755188" cy="812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vice Frames" id="{FCD6D686-58C8-40A4-97EC-585679C3FE8F}">
          <p14:sldIdLst>
            <p14:sldId id="262"/>
            <p14:sldId id="273"/>
            <p14:sldId id="280"/>
            <p14:sldId id="272"/>
            <p14:sldId id="281"/>
            <p14:sldId id="276"/>
            <p14:sldId id="282"/>
            <p14:sldId id="283"/>
            <p14:sldId id="284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9" userDrawn="1">
          <p15:clr>
            <a:srgbClr val="A4A3A4"/>
          </p15:clr>
        </p15:guide>
        <p15:guide id="2" pos="138" userDrawn="1">
          <p15:clr>
            <a:srgbClr val="A4A3A4"/>
          </p15:clr>
        </p15:guide>
        <p15:guide id="3" pos="60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6D8C"/>
    <a:srgbClr val="303E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5814" autoAdjust="0"/>
  </p:normalViewPr>
  <p:slideViewPr>
    <p:cSldViewPr snapToGrid="0" showGuides="1">
      <p:cViewPr>
        <p:scale>
          <a:sx n="75" d="100"/>
          <a:sy n="75" d="100"/>
        </p:scale>
        <p:origin x="432" y="54"/>
      </p:cViewPr>
      <p:guideLst>
        <p:guide orient="horz" pos="209"/>
        <p:guide pos="138"/>
        <p:guide pos="60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slide" Target="slides/slide1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slide" Target="slides/slide7.xml"/><Relationship Id="rId79" Type="http://schemas.openxmlformats.org/officeDocument/2006/relationships/viewProps" Target="viewProps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slide" Target="slides/slide2.xml"/><Relationship Id="rId77" Type="http://schemas.openxmlformats.org/officeDocument/2006/relationships/slide" Target="slides/slide10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5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slideMaster" Target="slideMasters/slideMaster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3.xml"/><Relationship Id="rId75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6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slide" Target="slides/slide9.xml"/><Relationship Id="rId7" Type="http://schemas.openxmlformats.org/officeDocument/2006/relationships/customXml" Target="../customXml/item7.xml"/><Relationship Id="rId71" Type="http://schemas.openxmlformats.org/officeDocument/2006/relationships/slide" Target="slides/slide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Acquisitions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</a:t>
            </a:r>
            <a:r>
              <a:rPr lang="en-US" dirty="0">
                <a:solidFill>
                  <a:schemeClr val="tx1"/>
                </a:solidFill>
              </a:rPr>
              <a:t> 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Acquisitions over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mmm\-yy</c:formatCode>
                <c:ptCount val="4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5210</c:v>
                </c:pt>
                <c:pt idx="1">
                  <c:v>3012</c:v>
                </c:pt>
                <c:pt idx="2">
                  <c:v>4850</c:v>
                </c:pt>
                <c:pt idx="3">
                  <c:v>6888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52-4D32-A36C-6086B073E7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0944776"/>
        <c:axId val="230945952"/>
      </c:lineChart>
      <c:dateAx>
        <c:axId val="230944776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945952"/>
        <c:crosses val="autoZero"/>
        <c:auto val="1"/>
        <c:lblOffset val="100"/>
        <c:baseTimeUnit val="months"/>
      </c:dateAx>
      <c:valAx>
        <c:axId val="23094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944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Ratings</a:t>
            </a:r>
            <a:r>
              <a:rPr lang="en-US" baseline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Acquisitions over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mmm\-yy</c:formatCode>
                <c:ptCount val="4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5210</c:v>
                </c:pt>
                <c:pt idx="1">
                  <c:v>3012</c:v>
                </c:pt>
                <c:pt idx="2">
                  <c:v>4850</c:v>
                </c:pt>
                <c:pt idx="3">
                  <c:v>6888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52-4D32-A36C-6086B073E7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1540016"/>
        <c:axId val="431532176"/>
      </c:lineChart>
      <c:dateAx>
        <c:axId val="431540016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532176"/>
        <c:crosses val="autoZero"/>
        <c:auto val="1"/>
        <c:lblOffset val="100"/>
        <c:baseTimeUnit val="months"/>
      </c:dateAx>
      <c:valAx>
        <c:axId val="431532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540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Acquisitions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</a:t>
            </a:r>
            <a:r>
              <a:rPr lang="en-US" dirty="0">
                <a:solidFill>
                  <a:schemeClr val="tx1"/>
                </a:solidFill>
              </a:rPr>
              <a:t> 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Acquisitions over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mmm\-yy</c:formatCode>
                <c:ptCount val="4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5210</c:v>
                </c:pt>
                <c:pt idx="1">
                  <c:v>3012</c:v>
                </c:pt>
                <c:pt idx="2">
                  <c:v>4850</c:v>
                </c:pt>
                <c:pt idx="3">
                  <c:v>6888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52-4D32-A36C-6086B073E7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0944776"/>
        <c:axId val="230945952"/>
      </c:lineChart>
      <c:dateAx>
        <c:axId val="230944776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945952"/>
        <c:crosses val="autoZero"/>
        <c:auto val="1"/>
        <c:lblOffset val="100"/>
        <c:baseTimeUnit val="months"/>
      </c:dateAx>
      <c:valAx>
        <c:axId val="23094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944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Ratings</a:t>
            </a:r>
            <a:r>
              <a:rPr lang="en-US" baseline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Acquisitions over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mmm\-yy</c:formatCode>
                <c:ptCount val="4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5210</c:v>
                </c:pt>
                <c:pt idx="1">
                  <c:v>3012</c:v>
                </c:pt>
                <c:pt idx="2">
                  <c:v>4850</c:v>
                </c:pt>
                <c:pt idx="3">
                  <c:v>6888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52-4D32-A36C-6086B073E7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1540016"/>
        <c:axId val="431532176"/>
      </c:lineChart>
      <c:dateAx>
        <c:axId val="431540016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532176"/>
        <c:crosses val="autoZero"/>
        <c:auto val="1"/>
        <c:lblOffset val="100"/>
        <c:baseTimeUnit val="months"/>
      </c:dateAx>
      <c:valAx>
        <c:axId val="431532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540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639" y="1330468"/>
            <a:ext cx="8291910" cy="2830301"/>
          </a:xfrm>
        </p:spPr>
        <p:txBody>
          <a:bodyPr anchor="b"/>
          <a:lstStyle>
            <a:lvl1pPr algn="ctr">
              <a:defRPr sz="64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399" y="4269916"/>
            <a:ext cx="7316391" cy="1962768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741" indent="0" algn="ctr">
              <a:buNone/>
              <a:defRPr sz="2134"/>
            </a:lvl2pPr>
            <a:lvl3pPr marL="975482" indent="0" algn="ctr">
              <a:buNone/>
              <a:defRPr sz="1920"/>
            </a:lvl3pPr>
            <a:lvl4pPr marL="1463223" indent="0" algn="ctr">
              <a:buNone/>
              <a:defRPr sz="1707"/>
            </a:lvl4pPr>
            <a:lvl5pPr marL="1950964" indent="0" algn="ctr">
              <a:buNone/>
              <a:defRPr sz="1707"/>
            </a:lvl5pPr>
            <a:lvl6pPr marL="2438705" indent="0" algn="ctr">
              <a:buNone/>
              <a:defRPr sz="1707"/>
            </a:lvl6pPr>
            <a:lvl7pPr marL="2926446" indent="0" algn="ctr">
              <a:buNone/>
              <a:defRPr sz="1707"/>
            </a:lvl7pPr>
            <a:lvl8pPr marL="3414187" indent="0" algn="ctr">
              <a:buNone/>
              <a:defRPr sz="1707"/>
            </a:lvl8pPr>
            <a:lvl9pPr marL="3901928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7CA-04DD-4595-B960-150A7001226D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B973-5BB2-4283-827B-C3A8A61F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7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7CA-04DD-4595-B960-150A7001226D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B973-5BB2-4283-827B-C3A8A61F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8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81057" y="432825"/>
            <a:ext cx="2103462" cy="6889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670" y="432825"/>
            <a:ext cx="6188447" cy="6889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7CA-04DD-4595-B960-150A7001226D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B973-5BB2-4283-827B-C3A8A61F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76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ndows Tablet Chr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9404" y="-10735"/>
            <a:ext cx="9773995" cy="81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2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7CA-04DD-4595-B960-150A7001226D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B973-5BB2-4283-827B-C3A8A61F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5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589" y="2026754"/>
            <a:ext cx="8413850" cy="3381682"/>
          </a:xfrm>
        </p:spPr>
        <p:txBody>
          <a:bodyPr anchor="b"/>
          <a:lstStyle>
            <a:lvl1pPr>
              <a:defRPr sz="64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589" y="5440428"/>
            <a:ext cx="8413850" cy="1778347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741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2pPr>
            <a:lvl3pPr marL="975482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223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964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705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44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418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928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7CA-04DD-4595-B960-150A7001226D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B973-5BB2-4283-827B-C3A8A61F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0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669" y="2164126"/>
            <a:ext cx="4145955" cy="51581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8564" y="2164126"/>
            <a:ext cx="4145955" cy="51581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7CA-04DD-4595-B960-150A7001226D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B973-5BB2-4283-827B-C3A8A61F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0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940" y="432827"/>
            <a:ext cx="8413850" cy="1571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941" y="1992879"/>
            <a:ext cx="4126901" cy="97667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741" indent="0">
              <a:buNone/>
              <a:defRPr sz="2134" b="1"/>
            </a:lvl2pPr>
            <a:lvl3pPr marL="975482" indent="0">
              <a:buNone/>
              <a:defRPr sz="1920" b="1"/>
            </a:lvl3pPr>
            <a:lvl4pPr marL="1463223" indent="0">
              <a:buNone/>
              <a:defRPr sz="1707" b="1"/>
            </a:lvl4pPr>
            <a:lvl5pPr marL="1950964" indent="0">
              <a:buNone/>
              <a:defRPr sz="1707" b="1"/>
            </a:lvl5pPr>
            <a:lvl6pPr marL="2438705" indent="0">
              <a:buNone/>
              <a:defRPr sz="1707" b="1"/>
            </a:lvl6pPr>
            <a:lvl7pPr marL="2926446" indent="0">
              <a:buNone/>
              <a:defRPr sz="1707" b="1"/>
            </a:lvl7pPr>
            <a:lvl8pPr marL="3414187" indent="0">
              <a:buNone/>
              <a:defRPr sz="1707" b="1"/>
            </a:lvl8pPr>
            <a:lvl9pPr marL="3901928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941" y="2969558"/>
            <a:ext cx="4126901" cy="4367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8564" y="1992879"/>
            <a:ext cx="4147226" cy="97667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741" indent="0">
              <a:buNone/>
              <a:defRPr sz="2134" b="1"/>
            </a:lvl2pPr>
            <a:lvl3pPr marL="975482" indent="0">
              <a:buNone/>
              <a:defRPr sz="1920" b="1"/>
            </a:lvl3pPr>
            <a:lvl4pPr marL="1463223" indent="0">
              <a:buNone/>
              <a:defRPr sz="1707" b="1"/>
            </a:lvl4pPr>
            <a:lvl5pPr marL="1950964" indent="0">
              <a:buNone/>
              <a:defRPr sz="1707" b="1"/>
            </a:lvl5pPr>
            <a:lvl6pPr marL="2438705" indent="0">
              <a:buNone/>
              <a:defRPr sz="1707" b="1"/>
            </a:lvl6pPr>
            <a:lvl7pPr marL="2926446" indent="0">
              <a:buNone/>
              <a:defRPr sz="1707" b="1"/>
            </a:lvl7pPr>
            <a:lvl8pPr marL="3414187" indent="0">
              <a:buNone/>
              <a:defRPr sz="1707" b="1"/>
            </a:lvl8pPr>
            <a:lvl9pPr marL="3901928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8564" y="2969558"/>
            <a:ext cx="4147226" cy="4367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7CA-04DD-4595-B960-150A7001226D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B973-5BB2-4283-827B-C3A8A61F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7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7CA-04DD-4595-B960-150A7001226D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B973-5BB2-4283-827B-C3A8A61F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8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7CA-04DD-4595-B960-150A7001226D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B973-5BB2-4283-827B-C3A8A61F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3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940" y="541972"/>
            <a:ext cx="3146302" cy="1896904"/>
          </a:xfrm>
        </p:spPr>
        <p:txBody>
          <a:bodyPr anchor="b"/>
          <a:lstStyle>
            <a:lvl1pPr>
              <a:defRPr sz="34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7225" y="1170512"/>
            <a:ext cx="4938564" cy="5777277"/>
          </a:xfrm>
        </p:spPr>
        <p:txBody>
          <a:bodyPr/>
          <a:lstStyle>
            <a:lvl1pPr>
              <a:defRPr sz="3414"/>
            </a:lvl1pPr>
            <a:lvl2pPr>
              <a:defRPr sz="2987"/>
            </a:lvl2pPr>
            <a:lvl3pPr>
              <a:defRPr sz="2560"/>
            </a:lvl3pPr>
            <a:lvl4pPr>
              <a:defRPr sz="2134"/>
            </a:lvl4pPr>
            <a:lvl5pPr>
              <a:defRPr sz="2134"/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940" y="2438877"/>
            <a:ext cx="3146302" cy="4518320"/>
          </a:xfrm>
        </p:spPr>
        <p:txBody>
          <a:bodyPr/>
          <a:lstStyle>
            <a:lvl1pPr marL="0" indent="0">
              <a:buNone/>
              <a:defRPr sz="1707"/>
            </a:lvl1pPr>
            <a:lvl2pPr marL="487741" indent="0">
              <a:buNone/>
              <a:defRPr sz="1494"/>
            </a:lvl2pPr>
            <a:lvl3pPr marL="975482" indent="0">
              <a:buNone/>
              <a:defRPr sz="1280"/>
            </a:lvl3pPr>
            <a:lvl4pPr marL="1463223" indent="0">
              <a:buNone/>
              <a:defRPr sz="1067"/>
            </a:lvl4pPr>
            <a:lvl5pPr marL="1950964" indent="0">
              <a:buNone/>
              <a:defRPr sz="1067"/>
            </a:lvl5pPr>
            <a:lvl6pPr marL="2438705" indent="0">
              <a:buNone/>
              <a:defRPr sz="1067"/>
            </a:lvl6pPr>
            <a:lvl7pPr marL="2926446" indent="0">
              <a:buNone/>
              <a:defRPr sz="1067"/>
            </a:lvl7pPr>
            <a:lvl8pPr marL="3414187" indent="0">
              <a:buNone/>
              <a:defRPr sz="1067"/>
            </a:lvl8pPr>
            <a:lvl9pPr marL="3901928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7CA-04DD-4595-B960-150A7001226D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B973-5BB2-4283-827B-C3A8A61F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6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940" y="541972"/>
            <a:ext cx="3146302" cy="1896904"/>
          </a:xfrm>
        </p:spPr>
        <p:txBody>
          <a:bodyPr anchor="b"/>
          <a:lstStyle>
            <a:lvl1pPr>
              <a:defRPr sz="34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7225" y="1170512"/>
            <a:ext cx="4938564" cy="5777277"/>
          </a:xfrm>
        </p:spPr>
        <p:txBody>
          <a:bodyPr anchor="t"/>
          <a:lstStyle>
            <a:lvl1pPr marL="0" indent="0">
              <a:buNone/>
              <a:defRPr sz="3414"/>
            </a:lvl1pPr>
            <a:lvl2pPr marL="487741" indent="0">
              <a:buNone/>
              <a:defRPr sz="2987"/>
            </a:lvl2pPr>
            <a:lvl3pPr marL="975482" indent="0">
              <a:buNone/>
              <a:defRPr sz="2560"/>
            </a:lvl3pPr>
            <a:lvl4pPr marL="1463223" indent="0">
              <a:buNone/>
              <a:defRPr sz="2134"/>
            </a:lvl4pPr>
            <a:lvl5pPr marL="1950964" indent="0">
              <a:buNone/>
              <a:defRPr sz="2134"/>
            </a:lvl5pPr>
            <a:lvl6pPr marL="2438705" indent="0">
              <a:buNone/>
              <a:defRPr sz="2134"/>
            </a:lvl6pPr>
            <a:lvl7pPr marL="2926446" indent="0">
              <a:buNone/>
              <a:defRPr sz="2134"/>
            </a:lvl7pPr>
            <a:lvl8pPr marL="3414187" indent="0">
              <a:buNone/>
              <a:defRPr sz="2134"/>
            </a:lvl8pPr>
            <a:lvl9pPr marL="3901928" indent="0">
              <a:buNone/>
              <a:defRPr sz="213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940" y="2438877"/>
            <a:ext cx="3146302" cy="4518320"/>
          </a:xfrm>
        </p:spPr>
        <p:txBody>
          <a:bodyPr/>
          <a:lstStyle>
            <a:lvl1pPr marL="0" indent="0">
              <a:buNone/>
              <a:defRPr sz="1707"/>
            </a:lvl1pPr>
            <a:lvl2pPr marL="487741" indent="0">
              <a:buNone/>
              <a:defRPr sz="1494"/>
            </a:lvl2pPr>
            <a:lvl3pPr marL="975482" indent="0">
              <a:buNone/>
              <a:defRPr sz="1280"/>
            </a:lvl3pPr>
            <a:lvl4pPr marL="1463223" indent="0">
              <a:buNone/>
              <a:defRPr sz="1067"/>
            </a:lvl4pPr>
            <a:lvl5pPr marL="1950964" indent="0">
              <a:buNone/>
              <a:defRPr sz="1067"/>
            </a:lvl5pPr>
            <a:lvl6pPr marL="2438705" indent="0">
              <a:buNone/>
              <a:defRPr sz="1067"/>
            </a:lvl6pPr>
            <a:lvl7pPr marL="2926446" indent="0">
              <a:buNone/>
              <a:defRPr sz="1067"/>
            </a:lvl7pPr>
            <a:lvl8pPr marL="3414187" indent="0">
              <a:buNone/>
              <a:defRPr sz="1067"/>
            </a:lvl8pPr>
            <a:lvl9pPr marL="3901928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7CA-04DD-4595-B960-150A7001226D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B973-5BB2-4283-827B-C3A8A61F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669" y="432827"/>
            <a:ext cx="8413850" cy="1571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669" y="2164126"/>
            <a:ext cx="8413850" cy="5158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669" y="7534926"/>
            <a:ext cx="2194917" cy="432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5B7CA-04DD-4595-B960-150A7001226D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1406" y="7534926"/>
            <a:ext cx="3292376" cy="432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9602" y="7534926"/>
            <a:ext cx="2194917" cy="432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CB973-5BB2-4283-827B-C3A8A61F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672" r:id="rId12"/>
  </p:sldLayoutIdLst>
  <p:txStyles>
    <p:titleStyle>
      <a:lvl1pPr algn="l" defTabSz="975482" rtl="0" eaLnBrk="1" latinLnBrk="0" hangingPunct="1">
        <a:lnSpc>
          <a:spcPct val="90000"/>
        </a:lnSpc>
        <a:spcBef>
          <a:spcPct val="0"/>
        </a:spcBef>
        <a:buNone/>
        <a:defRPr sz="46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70" indent="-243870" algn="l" defTabSz="975482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611" indent="-243870" algn="l" defTabSz="975482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indent="-243870" algn="l" defTabSz="975482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4" kern="1200">
          <a:solidFill>
            <a:schemeClr val="tx1"/>
          </a:solidFill>
          <a:latin typeface="+mn-lt"/>
          <a:ea typeface="+mn-ea"/>
          <a:cs typeface="+mn-cs"/>
        </a:defRPr>
      </a:lvl3pPr>
      <a:lvl4pPr marL="1707093" indent="-243870" algn="l" defTabSz="975482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834" indent="-243870" algn="l" defTabSz="975482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575" indent="-243870" algn="l" defTabSz="975482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316" indent="-243870" algn="l" defTabSz="975482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8057" indent="-243870" algn="l" defTabSz="975482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798" indent="-243870" algn="l" defTabSz="975482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482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741" algn="l" defTabSz="975482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482" algn="l" defTabSz="975482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223" algn="l" defTabSz="975482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964" algn="l" defTabSz="975482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705" algn="l" defTabSz="975482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446" algn="l" defTabSz="975482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4187" algn="l" defTabSz="975482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928" algn="l" defTabSz="975482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.xml"/><Relationship Id="rId3" Type="http://schemas.openxmlformats.org/officeDocument/2006/relationships/customXml" Target="../../customXml/item14.xml"/><Relationship Id="rId7" Type="http://schemas.openxmlformats.org/officeDocument/2006/relationships/customXml" Target="../../customXml/item29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3.xml"/><Relationship Id="rId6" Type="http://schemas.openxmlformats.org/officeDocument/2006/relationships/customXml" Target="../../customXml/item28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1.xml"/><Relationship Id="rId10" Type="http://schemas.openxmlformats.org/officeDocument/2006/relationships/image" Target="../media/image2.png"/><Relationship Id="rId4" Type="http://schemas.openxmlformats.org/officeDocument/2006/relationships/customXml" Target="../../customXml/item15.xml"/><Relationship Id="rId9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0.xml"/><Relationship Id="rId13" Type="http://schemas.openxmlformats.org/officeDocument/2006/relationships/image" Target="../media/image2.png"/><Relationship Id="rId3" Type="http://schemas.openxmlformats.org/officeDocument/2006/relationships/customXml" Target="../../customXml/item63.xml"/><Relationship Id="rId7" Type="http://schemas.openxmlformats.org/officeDocument/2006/relationships/customXml" Target="../../customXml/item59.xml"/><Relationship Id="rId12" Type="http://schemas.openxmlformats.org/officeDocument/2006/relationships/image" Target="../media/image3.png"/><Relationship Id="rId2" Type="http://schemas.openxmlformats.org/officeDocument/2006/relationships/customXml" Target="../../customXml/item62.xml"/><Relationship Id="rId16" Type="http://schemas.openxmlformats.org/officeDocument/2006/relationships/image" Target="../media/image10.png"/><Relationship Id="rId1" Type="http://schemas.openxmlformats.org/officeDocument/2006/relationships/customXml" Target="../../customXml/item61.xml"/><Relationship Id="rId6" Type="http://schemas.openxmlformats.org/officeDocument/2006/relationships/customXml" Target="../../customXml/item66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65.xml"/><Relationship Id="rId15" Type="http://schemas.openxmlformats.org/officeDocument/2006/relationships/image" Target="../media/image7.png"/><Relationship Id="rId10" Type="http://schemas.openxmlformats.org/officeDocument/2006/relationships/customXml" Target="../../customXml/item58.xml"/><Relationship Id="rId4" Type="http://schemas.openxmlformats.org/officeDocument/2006/relationships/customXml" Target="../../customXml/item64.xml"/><Relationship Id="rId9" Type="http://schemas.openxmlformats.org/officeDocument/2006/relationships/customXml" Target="../../customXml/item57.xml"/><Relationship Id="rId1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2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.xml"/><Relationship Id="rId3" Type="http://schemas.openxmlformats.org/officeDocument/2006/relationships/customXml" Target="../../customXml/item30.xml"/><Relationship Id="rId7" Type="http://schemas.openxmlformats.org/officeDocument/2006/relationships/customXml" Target="../../customXml/item23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17.xml"/><Relationship Id="rId6" Type="http://schemas.openxmlformats.org/officeDocument/2006/relationships/customXml" Target="../../customXml/item27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6.xml"/><Relationship Id="rId10" Type="http://schemas.openxmlformats.org/officeDocument/2006/relationships/image" Target="../media/image2.png"/><Relationship Id="rId4" Type="http://schemas.openxmlformats.org/officeDocument/2006/relationships/customXml" Target="../../customXml/item12.xml"/><Relationship Id="rId9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25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../customXml/item19.xml"/><Relationship Id="rId7" Type="http://schemas.openxmlformats.org/officeDocument/2006/relationships/image" Target="../media/image2.png"/><Relationship Id="rId2" Type="http://schemas.openxmlformats.org/officeDocument/2006/relationships/customXml" Target="../../customXml/item24.xml"/><Relationship Id="rId1" Type="http://schemas.openxmlformats.org/officeDocument/2006/relationships/customXml" Target="../../customXml/item1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7.xml"/><Relationship Id="rId4" Type="http://schemas.openxmlformats.org/officeDocument/2006/relationships/customXml" Target="../../customXml/item31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26.xml"/><Relationship Id="rId7" Type="http://schemas.openxmlformats.org/officeDocument/2006/relationships/slideLayout" Target="../slideLayouts/slideLayout7.xml"/><Relationship Id="rId12" Type="http://schemas.openxmlformats.org/officeDocument/2006/relationships/chart" Target="../charts/chart2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3.xml"/><Relationship Id="rId6" Type="http://schemas.openxmlformats.org/officeDocument/2006/relationships/customXml" Target="../../customXml/item20.xml"/><Relationship Id="rId11" Type="http://schemas.openxmlformats.org/officeDocument/2006/relationships/chart" Target="../charts/chart1.xml"/><Relationship Id="rId5" Type="http://schemas.openxmlformats.org/officeDocument/2006/relationships/customXml" Target="../../customXml/item16.xml"/><Relationship Id="rId10" Type="http://schemas.openxmlformats.org/officeDocument/2006/relationships/image" Target="../media/image7.png"/><Relationship Id="rId4" Type="http://schemas.openxmlformats.org/officeDocument/2006/relationships/customXml" Target="../../customXml/item9.xml"/><Relationship Id="rId9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3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37.xml"/><Relationship Id="rId7" Type="http://schemas.openxmlformats.org/officeDocument/2006/relationships/slideLayout" Target="../slideLayouts/slideLayout7.xml"/><Relationship Id="rId12" Type="http://schemas.openxmlformats.org/officeDocument/2006/relationships/chart" Target="../charts/chart4.xml"/><Relationship Id="rId2" Type="http://schemas.openxmlformats.org/officeDocument/2006/relationships/customXml" Target="../../customXml/item38.xml"/><Relationship Id="rId1" Type="http://schemas.openxmlformats.org/officeDocument/2006/relationships/customXml" Target="../../customXml/item39.xml"/><Relationship Id="rId6" Type="http://schemas.openxmlformats.org/officeDocument/2006/relationships/customXml" Target="../../customXml/item34.xml"/><Relationship Id="rId11" Type="http://schemas.openxmlformats.org/officeDocument/2006/relationships/chart" Target="../charts/chart3.xml"/><Relationship Id="rId5" Type="http://schemas.openxmlformats.org/officeDocument/2006/relationships/customXml" Target="../../customXml/item35.xml"/><Relationship Id="rId10" Type="http://schemas.openxmlformats.org/officeDocument/2006/relationships/image" Target="../media/image7.png"/><Relationship Id="rId4" Type="http://schemas.openxmlformats.org/officeDocument/2006/relationships/customXml" Target="../../customXml/item36.xml"/><Relationship Id="rId9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customXml" Target="../../customXml/item44.xml"/><Relationship Id="rId7" Type="http://schemas.openxmlformats.org/officeDocument/2006/relationships/customXml" Target="../../customXml/item40.xml"/><Relationship Id="rId2" Type="http://schemas.openxmlformats.org/officeDocument/2006/relationships/customXml" Target="../../customXml/item46.xml"/><Relationship Id="rId1" Type="http://schemas.openxmlformats.org/officeDocument/2006/relationships/customXml" Target="../../customXml/item45.xml"/><Relationship Id="rId6" Type="http://schemas.openxmlformats.org/officeDocument/2006/relationships/customXml" Target="../../customXml/item41.xml"/><Relationship Id="rId11" Type="http://schemas.openxmlformats.org/officeDocument/2006/relationships/image" Target="../media/image9.png"/><Relationship Id="rId5" Type="http://schemas.openxmlformats.org/officeDocument/2006/relationships/customXml" Target="../../customXml/item42.xml"/><Relationship Id="rId10" Type="http://schemas.openxmlformats.org/officeDocument/2006/relationships/image" Target="../media/image7.png"/><Relationship Id="rId4" Type="http://schemas.openxmlformats.org/officeDocument/2006/relationships/customXml" Target="../../customXml/item43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Header"/>
          <p:cNvSpPr txBox="1"/>
          <p:nvPr/>
        </p:nvSpPr>
        <p:spPr>
          <a:xfrm>
            <a:off x="2829950" y="1828799"/>
            <a:ext cx="413722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Wooden Moose</a:t>
            </a:r>
            <a:endParaRPr lang="en-US" sz="4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71" y="211930"/>
            <a:ext cx="1610790" cy="1616869"/>
          </a:xfrm>
          <a:prstGeom prst="rect">
            <a:avLst/>
          </a:prstGeom>
          <a:noFill/>
        </p:spPr>
      </p:pic>
      <p:sp>
        <p:nvSpPr>
          <p:cNvPr id="23" name="Body"/>
          <p:cNvSpPr txBox="1"/>
          <p:nvPr/>
        </p:nvSpPr>
        <p:spPr>
          <a:xfrm>
            <a:off x="2322284" y="3680526"/>
            <a:ext cx="5138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First, you need to add at least one account associated with Windows Store apps.</a:t>
            </a:r>
          </a:p>
        </p:txBody>
      </p:sp>
      <p:grpSp>
        <p:nvGrpSpPr>
          <p:cNvPr id="24" name="Group 23"/>
          <p:cNvGrpSpPr/>
          <p:nvPr>
            <p:custDataLst>
              <p:custData r:id="rId1"/>
            </p:custDataLst>
          </p:nvPr>
        </p:nvGrpSpPr>
        <p:grpSpPr>
          <a:xfrm>
            <a:off x="3563965" y="4933335"/>
            <a:ext cx="2813175" cy="301752"/>
            <a:chOff x="7073106" y="4729035"/>
            <a:chExt cx="2813175" cy="301752"/>
          </a:xfrm>
        </p:grpSpPr>
        <p:sp>
          <p:nvSpPr>
            <p:cNvPr id="25" name="Rectangle 24"/>
            <p:cNvSpPr>
              <a:spLocks noChangeAspect="1"/>
            </p:cNvSpPr>
            <p:nvPr>
              <p:custDataLst>
                <p:custData r:id="rId8"/>
              </p:custDataLst>
            </p:nvPr>
          </p:nvSpPr>
          <p:spPr>
            <a:xfrm>
              <a:off x="7073106" y="4729035"/>
              <a:ext cx="2813175" cy="301752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92156" y="4749106"/>
              <a:ext cx="1762125" cy="261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8A8A8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 Id</a:t>
              </a:r>
            </a:p>
          </p:txBody>
        </p:sp>
      </p:grpSp>
      <p:grpSp>
        <p:nvGrpSpPr>
          <p:cNvPr id="27" name="Group 26"/>
          <p:cNvGrpSpPr/>
          <p:nvPr>
            <p:custDataLst>
              <p:custData r:id="rId2"/>
            </p:custDataLst>
          </p:nvPr>
        </p:nvGrpSpPr>
        <p:grpSpPr>
          <a:xfrm>
            <a:off x="3563964" y="5382491"/>
            <a:ext cx="2813175" cy="301752"/>
            <a:chOff x="7073106" y="4729035"/>
            <a:chExt cx="2813175" cy="301752"/>
          </a:xfrm>
        </p:grpSpPr>
        <p:sp>
          <p:nvSpPr>
            <p:cNvPr id="28" name="Rectangle 27"/>
            <p:cNvSpPr>
              <a:spLocks noChangeAspect="1"/>
            </p:cNvSpPr>
            <p:nvPr>
              <p:custDataLst>
                <p:custData r:id="rId7"/>
              </p:custDataLst>
            </p:nvPr>
          </p:nvSpPr>
          <p:spPr>
            <a:xfrm>
              <a:off x="7073106" y="4729035"/>
              <a:ext cx="2813175" cy="301752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92156" y="4749106"/>
              <a:ext cx="1762125" cy="261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8A8A8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Secret Key</a:t>
              </a:r>
            </a:p>
          </p:txBody>
        </p:sp>
      </p:grpSp>
      <p:sp>
        <p:nvSpPr>
          <p:cNvPr id="30" name="Base"/>
          <p:cNvSpPr txBox="1"/>
          <p:nvPr/>
        </p:nvSpPr>
        <p:spPr>
          <a:xfrm>
            <a:off x="2322284" y="2776422"/>
            <a:ext cx="5138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Let’s start tracking how your apps handle themselves on the Windows Store.</a:t>
            </a:r>
          </a:p>
        </p:txBody>
      </p:sp>
      <p:sp>
        <p:nvSpPr>
          <p:cNvPr id="31" name="Caption"/>
          <p:cNvSpPr txBox="1"/>
          <p:nvPr/>
        </p:nvSpPr>
        <p:spPr>
          <a:xfrm>
            <a:off x="3419984" y="6972025"/>
            <a:ext cx="2957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Don’t have </a:t>
            </a:r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up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account already ?</a:t>
            </a:r>
          </a:p>
          <a:p>
            <a:pPr algn="ctr"/>
            <a:r>
              <a:rPr lang="en-US" sz="1100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Here’s how to get the required identifiers</a:t>
            </a:r>
          </a:p>
        </p:txBody>
      </p:sp>
      <p:grpSp>
        <p:nvGrpSpPr>
          <p:cNvPr id="32" name="Group 31"/>
          <p:cNvGrpSpPr/>
          <p:nvPr>
            <p:custDataLst>
              <p:custData r:id="rId3"/>
            </p:custDataLst>
          </p:nvPr>
        </p:nvGrpSpPr>
        <p:grpSpPr>
          <a:xfrm>
            <a:off x="4394608" y="6038072"/>
            <a:ext cx="1143000" cy="301752"/>
            <a:chOff x="7322040" y="2707574"/>
            <a:chExt cx="1143000" cy="301752"/>
          </a:xfrm>
          <a:solidFill>
            <a:srgbClr val="4F6D8C"/>
          </a:solidFill>
        </p:grpSpPr>
        <p:sp>
          <p:nvSpPr>
            <p:cNvPr id="33" name="Rectangle 32"/>
            <p:cNvSpPr/>
            <p:nvPr/>
          </p:nvSpPr>
          <p:spPr>
            <a:xfrm>
              <a:off x="7322040" y="2707574"/>
              <a:ext cx="1143000" cy="301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594554" y="2727644"/>
              <a:ext cx="646922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Next</a:t>
              </a:r>
            </a:p>
          </p:txBody>
        </p:sp>
      </p:grpSp>
      <p:grpSp>
        <p:nvGrpSpPr>
          <p:cNvPr id="35" name="Group 9"/>
          <p:cNvGrpSpPr/>
          <p:nvPr>
            <p:custDataLst>
              <p:custData r:id="rId4"/>
            </p:custDataLst>
          </p:nvPr>
        </p:nvGrpSpPr>
        <p:grpSpPr>
          <a:xfrm>
            <a:off x="3568728" y="4480648"/>
            <a:ext cx="2813175" cy="301752"/>
            <a:chOff x="7073106" y="4729035"/>
            <a:chExt cx="2813175" cy="301752"/>
          </a:xfrm>
        </p:grpSpPr>
        <p:sp>
          <p:nvSpPr>
            <p:cNvPr id="36" name="Rectangle 35"/>
            <p:cNvSpPr>
              <a:spLocks noChangeAspect="1"/>
            </p:cNvSpPr>
            <p:nvPr>
              <p:custDataLst>
                <p:custData r:id="rId6"/>
              </p:custDataLst>
            </p:nvPr>
          </p:nvSpPr>
          <p:spPr>
            <a:xfrm>
              <a:off x="7073106" y="4729035"/>
              <a:ext cx="2813175" cy="301752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11"/>
            <p:cNvSpPr txBox="1"/>
            <p:nvPr/>
          </p:nvSpPr>
          <p:spPr>
            <a:xfrm>
              <a:off x="7092156" y="4749106"/>
              <a:ext cx="1762125" cy="261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8A8A8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Name</a:t>
              </a:r>
            </a:p>
          </p:txBody>
        </p:sp>
      </p:grpSp>
      <p:sp>
        <p:nvSpPr>
          <p:cNvPr id="38" name="TextBox 37"/>
          <p:cNvSpPr txBox="1"/>
          <p:nvPr>
            <p:custDataLst>
              <p:custData r:id="rId5"/>
            </p:custDataLst>
          </p:nvPr>
        </p:nvSpPr>
        <p:spPr>
          <a:xfrm>
            <a:off x="4581525" y="6513683"/>
            <a:ext cx="15272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Skip this step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" y="7620472"/>
            <a:ext cx="9755188" cy="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ontent"/>
          <p:cNvSpPr>
            <a:spLocks/>
          </p:cNvSpPr>
          <p:nvPr/>
        </p:nvSpPr>
        <p:spPr>
          <a:xfrm>
            <a:off x="3374251" y="654892"/>
            <a:ext cx="6380937" cy="6964946"/>
          </a:xfrm>
          <a:prstGeom prst="rect">
            <a:avLst/>
          </a:prstGeom>
          <a:solidFill>
            <a:srgbClr val="4F6D8C"/>
          </a:solidFill>
          <a:ln w="3175"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endParaRPr lang="en-US" sz="1050" i="1" dirty="0">
              <a:solidFill>
                <a:srgbClr val="FFFFFF">
                  <a:lumMod val="50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-1" y="0"/>
            <a:ext cx="9755189" cy="7619838"/>
            <a:chOff x="-1" y="0"/>
            <a:chExt cx="9755189" cy="7619838"/>
          </a:xfrm>
          <a:solidFill>
            <a:srgbClr val="303E4D"/>
          </a:solidFill>
        </p:grpSpPr>
        <p:sp>
          <p:nvSpPr>
            <p:cNvPr id="34" name="Rectangle 33"/>
            <p:cNvSpPr/>
            <p:nvPr/>
          </p:nvSpPr>
          <p:spPr>
            <a:xfrm>
              <a:off x="-1" y="0"/>
              <a:ext cx="9755189" cy="6799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0" y="675835"/>
              <a:ext cx="3429000" cy="69440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9838"/>
            <a:ext cx="9755188" cy="504762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93784" y="51693"/>
            <a:ext cx="2867185" cy="564831"/>
            <a:chOff x="248450" y="467258"/>
            <a:chExt cx="2867185" cy="564831"/>
          </a:xfrm>
        </p:grpSpPr>
        <p:sp>
          <p:nvSpPr>
            <p:cNvPr id="24" name="Title"/>
            <p:cNvSpPr txBox="1"/>
            <p:nvPr/>
          </p:nvSpPr>
          <p:spPr>
            <a:xfrm>
              <a:off x="811158" y="518840"/>
              <a:ext cx="23044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Wooden Moose</a:t>
              </a:r>
              <a:endParaRPr 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50" y="467258"/>
              <a:ext cx="562708" cy="564831"/>
            </a:xfrm>
            <a:prstGeom prst="rect">
              <a:avLst/>
            </a:prstGeom>
          </p:spPr>
        </p:pic>
      </p:grpSp>
      <p:sp>
        <p:nvSpPr>
          <p:cNvPr id="26" name="Caption"/>
          <p:cNvSpPr txBox="1"/>
          <p:nvPr/>
        </p:nvSpPr>
        <p:spPr>
          <a:xfrm>
            <a:off x="6600904" y="195607"/>
            <a:ext cx="2348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Refreshed : 03/13/2016 9:00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PM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719" y="138620"/>
            <a:ext cx="402336" cy="40233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-1395" y="1363168"/>
            <a:ext cx="3435379" cy="849763"/>
          </a:xfrm>
          <a:prstGeom prst="rect">
            <a:avLst/>
          </a:prstGeom>
          <a:solidFill>
            <a:srgbClr val="4F6D8C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6368" y="1083527"/>
            <a:ext cx="3429000" cy="2846832"/>
            <a:chOff x="246110" y="1047011"/>
            <a:chExt cx="3429000" cy="2846832"/>
          </a:xfrm>
        </p:grpSpPr>
        <p:sp>
          <p:nvSpPr>
            <p:cNvPr id="37" name="Base"/>
            <p:cNvSpPr txBox="1"/>
            <p:nvPr/>
          </p:nvSpPr>
          <p:spPr>
            <a:xfrm>
              <a:off x="252047" y="1047011"/>
              <a:ext cx="103265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Account 1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46110" y="1373814"/>
              <a:ext cx="3429000" cy="2520029"/>
              <a:chOff x="246110" y="1373814"/>
              <a:chExt cx="3429000" cy="2520029"/>
            </a:xfrm>
          </p:grpSpPr>
          <p:grpSp>
            <p:nvGrpSpPr>
              <p:cNvPr id="41" name="Group 1"/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246110" y="1373814"/>
                <a:ext cx="3429000" cy="2520029"/>
                <a:chOff x="4368800" y="6550819"/>
                <a:chExt cx="3429000" cy="2520029"/>
              </a:xfrm>
            </p:grpSpPr>
            <p:grpSp>
              <p:nvGrpSpPr>
                <p:cNvPr id="43" name="Group 2"/>
                <p:cNvGrpSpPr/>
                <p:nvPr>
                  <p:custDataLst>
                    <p:custData r:id="rId10"/>
                  </p:custDataLst>
                </p:nvPr>
              </p:nvGrpSpPr>
              <p:grpSpPr>
                <a:xfrm>
                  <a:off x="4368800" y="6550819"/>
                  <a:ext cx="3429000" cy="2520029"/>
                  <a:chOff x="12768668" y="6855619"/>
                  <a:chExt cx="3429000" cy="2520029"/>
                </a:xfrm>
              </p:grpSpPr>
              <p:grpSp>
                <p:nvGrpSpPr>
                  <p:cNvPr id="48" name="Group 7"/>
                  <p:cNvGrpSpPr/>
                  <p:nvPr/>
                </p:nvGrpSpPr>
                <p:grpSpPr>
                  <a:xfrm>
                    <a:off x="12768668" y="6855619"/>
                    <a:ext cx="3429000" cy="841248"/>
                    <a:chOff x="13458825" y="6788944"/>
                    <a:chExt cx="3429000" cy="841248"/>
                  </a:xfrm>
                </p:grpSpPr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13458825" y="6788944"/>
                      <a:ext cx="3429000" cy="84124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60" name="Group 19"/>
                    <p:cNvGrpSpPr/>
                    <p:nvPr/>
                  </p:nvGrpSpPr>
                  <p:grpSpPr>
                    <a:xfrm>
                      <a:off x="13578404" y="6897124"/>
                      <a:ext cx="2377510" cy="600164"/>
                      <a:chOff x="12766769" y="6897124"/>
                      <a:chExt cx="2377510" cy="600164"/>
                    </a:xfrm>
                  </p:grpSpPr>
                  <p:sp>
                    <p:nvSpPr>
                      <p:cNvPr id="61" name="TextBox 20"/>
                      <p:cNvSpPr txBox="1"/>
                      <p:nvPr/>
                    </p:nvSpPr>
                    <p:spPr>
                      <a:xfrm>
                        <a:off x="13095738" y="6897124"/>
                        <a:ext cx="2048541" cy="60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 Semibold" panose="020B0702040204020203" pitchFamily="34" charset="0"/>
                            <a:cs typeface="Segoe UI Semibold" panose="020B0702040204020203" pitchFamily="34" charset="0"/>
                          </a:rPr>
                          <a:t>Application 1</a:t>
                        </a:r>
                      </a:p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9.876 reviews</a:t>
                        </a:r>
                      </a:p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                      (12.345)</a:t>
                        </a:r>
                      </a:p>
                    </p:txBody>
                  </p:sp>
                  <p:sp>
                    <p:nvSpPr>
                      <p:cNvPr id="70" name="Oval 21"/>
                      <p:cNvSpPr/>
                      <p:nvPr/>
                    </p:nvSpPr>
                    <p:spPr>
                      <a:xfrm>
                        <a:off x="12766769" y="6966435"/>
                        <a:ext cx="295990" cy="295990"/>
                      </a:xfrm>
                      <a:prstGeom prst="ellipse">
                        <a:avLst/>
                      </a:prstGeom>
                      <a:solidFill>
                        <a:srgbClr val="69696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49" name="Group 8"/>
                  <p:cNvGrpSpPr/>
                  <p:nvPr/>
                </p:nvGrpSpPr>
                <p:grpSpPr>
                  <a:xfrm>
                    <a:off x="12768668" y="7695183"/>
                    <a:ext cx="3429000" cy="841248"/>
                    <a:chOff x="13458825" y="6788944"/>
                    <a:chExt cx="3429000" cy="841248"/>
                  </a:xfrm>
                </p:grpSpPr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13458825" y="6788944"/>
                      <a:ext cx="3429000" cy="84124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56" name="Group 15"/>
                    <p:cNvGrpSpPr/>
                    <p:nvPr/>
                  </p:nvGrpSpPr>
                  <p:grpSpPr>
                    <a:xfrm>
                      <a:off x="13578404" y="6897124"/>
                      <a:ext cx="2172788" cy="600164"/>
                      <a:chOff x="12766769" y="6897124"/>
                      <a:chExt cx="2172788" cy="600164"/>
                    </a:xfrm>
                  </p:grpSpPr>
                  <p:sp>
                    <p:nvSpPr>
                      <p:cNvPr id="57" name="TextBox 16"/>
                      <p:cNvSpPr txBox="1"/>
                      <p:nvPr/>
                    </p:nvSpPr>
                    <p:spPr>
                      <a:xfrm>
                        <a:off x="13095739" y="6897124"/>
                        <a:ext cx="1843818" cy="60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 Semibold" panose="020B0702040204020203" pitchFamily="34" charset="0"/>
                            <a:cs typeface="Segoe UI Semibold" panose="020B0702040204020203" pitchFamily="34" charset="0"/>
                          </a:rPr>
                          <a:t>Application 2</a:t>
                        </a:r>
                      </a:p>
                      <a:p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987.654</a:t>
                        </a:r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reviews</a:t>
                        </a:r>
                      </a:p>
                      <a:p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                      (</a:t>
                        </a:r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1.234.567</a:t>
                        </a:r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)</a:t>
                        </a:r>
                      </a:p>
                    </p:txBody>
                  </p:sp>
                  <p:sp>
                    <p:nvSpPr>
                      <p:cNvPr id="58" name="Oval 17"/>
                      <p:cNvSpPr/>
                      <p:nvPr/>
                    </p:nvSpPr>
                    <p:spPr>
                      <a:xfrm>
                        <a:off x="12766769" y="6966435"/>
                        <a:ext cx="295990" cy="295990"/>
                      </a:xfrm>
                      <a:prstGeom prst="ellipse">
                        <a:avLst/>
                      </a:prstGeom>
                      <a:solidFill>
                        <a:srgbClr val="69696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50" name="Group 9"/>
                  <p:cNvGrpSpPr/>
                  <p:nvPr/>
                </p:nvGrpSpPr>
                <p:grpSpPr>
                  <a:xfrm>
                    <a:off x="12768668" y="8534400"/>
                    <a:ext cx="3429000" cy="841248"/>
                    <a:chOff x="13458825" y="6788944"/>
                    <a:chExt cx="3429000" cy="841248"/>
                  </a:xfrm>
                </p:grpSpPr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13458825" y="6788944"/>
                      <a:ext cx="3429000" cy="84124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52" name="Group 11"/>
                    <p:cNvGrpSpPr/>
                    <p:nvPr/>
                  </p:nvGrpSpPr>
                  <p:grpSpPr>
                    <a:xfrm>
                      <a:off x="13578404" y="6897124"/>
                      <a:ext cx="2172788" cy="600164"/>
                      <a:chOff x="12766769" y="6897124"/>
                      <a:chExt cx="2172788" cy="600164"/>
                    </a:xfrm>
                  </p:grpSpPr>
                  <p:sp>
                    <p:nvSpPr>
                      <p:cNvPr id="53" name="TextBox 12"/>
                      <p:cNvSpPr txBox="1"/>
                      <p:nvPr/>
                    </p:nvSpPr>
                    <p:spPr>
                      <a:xfrm>
                        <a:off x="13095739" y="6897124"/>
                        <a:ext cx="1843818" cy="60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 Semibold" panose="020B0702040204020203" pitchFamily="34" charset="0"/>
                            <a:cs typeface="Segoe UI Semibold" panose="020B0702040204020203" pitchFamily="34" charset="0"/>
                          </a:rPr>
                          <a:t>Application 3</a:t>
                        </a:r>
                      </a:p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0 review</a:t>
                        </a:r>
                      </a:p>
                      <a:p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                      (12)</a:t>
                        </a:r>
                      </a:p>
                    </p:txBody>
                  </p:sp>
                  <p:sp>
                    <p:nvSpPr>
                      <p:cNvPr id="54" name="Oval 13"/>
                      <p:cNvSpPr/>
                      <p:nvPr/>
                    </p:nvSpPr>
                    <p:spPr>
                      <a:xfrm>
                        <a:off x="12766769" y="6966435"/>
                        <a:ext cx="295990" cy="295990"/>
                      </a:xfrm>
                      <a:prstGeom prst="ellipse">
                        <a:avLst/>
                      </a:prstGeom>
                      <a:solidFill>
                        <a:srgbClr val="69696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44" name="Group 3"/>
                <p:cNvGrpSpPr/>
                <p:nvPr/>
              </p:nvGrpSpPr>
              <p:grpSpPr>
                <a:xfrm>
                  <a:off x="4532422" y="6771175"/>
                  <a:ext cx="203504" cy="1901445"/>
                  <a:chOff x="4532422" y="6771175"/>
                  <a:chExt cx="203504" cy="1901445"/>
                </a:xfrm>
              </p:grpSpPr>
              <p:sp>
                <p:nvSpPr>
                  <p:cNvPr id="45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532422" y="6771175"/>
                    <a:ext cx="203504" cy="224151"/>
                  </a:xfrm>
                  <a:custGeom>
                    <a:avLst/>
                    <a:gdLst>
                      <a:gd name="T0" fmla="*/ 38 w 56"/>
                      <a:gd name="T1" fmla="*/ 38 h 64"/>
                      <a:gd name="T2" fmla="*/ 45 w 56"/>
                      <a:gd name="T3" fmla="*/ 42 h 64"/>
                      <a:gd name="T4" fmla="*/ 51 w 56"/>
                      <a:gd name="T5" fmla="*/ 48 h 64"/>
                      <a:gd name="T6" fmla="*/ 55 w 56"/>
                      <a:gd name="T7" fmla="*/ 55 h 64"/>
                      <a:gd name="T8" fmla="*/ 56 w 56"/>
                      <a:gd name="T9" fmla="*/ 64 h 64"/>
                      <a:gd name="T10" fmla="*/ 52 w 56"/>
                      <a:gd name="T11" fmla="*/ 64 h 64"/>
                      <a:gd name="T12" fmla="*/ 50 w 56"/>
                      <a:gd name="T13" fmla="*/ 54 h 64"/>
                      <a:gd name="T14" fmla="*/ 45 w 56"/>
                      <a:gd name="T15" fmla="*/ 47 h 64"/>
                      <a:gd name="T16" fmla="*/ 38 w 56"/>
                      <a:gd name="T17" fmla="*/ 42 h 64"/>
                      <a:gd name="T18" fmla="*/ 28 w 56"/>
                      <a:gd name="T19" fmla="*/ 40 h 64"/>
                      <a:gd name="T20" fmla="*/ 22 w 56"/>
                      <a:gd name="T21" fmla="*/ 41 h 64"/>
                      <a:gd name="T22" fmla="*/ 16 w 56"/>
                      <a:gd name="T23" fmla="*/ 43 h 64"/>
                      <a:gd name="T24" fmla="*/ 11 w 56"/>
                      <a:gd name="T25" fmla="*/ 47 h 64"/>
                      <a:gd name="T26" fmla="*/ 7 w 56"/>
                      <a:gd name="T27" fmla="*/ 52 h 64"/>
                      <a:gd name="T28" fmla="*/ 5 w 56"/>
                      <a:gd name="T29" fmla="*/ 58 h 64"/>
                      <a:gd name="T30" fmla="*/ 4 w 56"/>
                      <a:gd name="T31" fmla="*/ 64 h 64"/>
                      <a:gd name="T32" fmla="*/ 0 w 56"/>
                      <a:gd name="T33" fmla="*/ 64 h 64"/>
                      <a:gd name="T34" fmla="*/ 1 w 56"/>
                      <a:gd name="T35" fmla="*/ 55 h 64"/>
                      <a:gd name="T36" fmla="*/ 5 w 56"/>
                      <a:gd name="T37" fmla="*/ 48 h 64"/>
                      <a:gd name="T38" fmla="*/ 11 w 56"/>
                      <a:gd name="T39" fmla="*/ 42 h 64"/>
                      <a:gd name="T40" fmla="*/ 19 w 56"/>
                      <a:gd name="T41" fmla="*/ 38 h 64"/>
                      <a:gd name="T42" fmla="*/ 14 w 56"/>
                      <a:gd name="T43" fmla="*/ 34 h 64"/>
                      <a:gd name="T44" fmla="*/ 11 w 56"/>
                      <a:gd name="T45" fmla="*/ 30 h 64"/>
                      <a:gd name="T46" fmla="*/ 9 w 56"/>
                      <a:gd name="T47" fmla="*/ 25 h 64"/>
                      <a:gd name="T48" fmla="*/ 8 w 56"/>
                      <a:gd name="T49" fmla="*/ 20 h 64"/>
                      <a:gd name="T50" fmla="*/ 10 w 56"/>
                      <a:gd name="T51" fmla="*/ 12 h 64"/>
                      <a:gd name="T52" fmla="*/ 14 w 56"/>
                      <a:gd name="T53" fmla="*/ 6 h 64"/>
                      <a:gd name="T54" fmla="*/ 20 w 56"/>
                      <a:gd name="T55" fmla="*/ 2 h 64"/>
                      <a:gd name="T56" fmla="*/ 28 w 56"/>
                      <a:gd name="T57" fmla="*/ 0 h 64"/>
                      <a:gd name="T58" fmla="*/ 36 w 56"/>
                      <a:gd name="T59" fmla="*/ 2 h 64"/>
                      <a:gd name="T60" fmla="*/ 42 w 56"/>
                      <a:gd name="T61" fmla="*/ 6 h 64"/>
                      <a:gd name="T62" fmla="*/ 46 w 56"/>
                      <a:gd name="T63" fmla="*/ 12 h 64"/>
                      <a:gd name="T64" fmla="*/ 48 w 56"/>
                      <a:gd name="T65" fmla="*/ 20 h 64"/>
                      <a:gd name="T66" fmla="*/ 47 w 56"/>
                      <a:gd name="T67" fmla="*/ 25 h 64"/>
                      <a:gd name="T68" fmla="*/ 45 w 56"/>
                      <a:gd name="T69" fmla="*/ 30 h 64"/>
                      <a:gd name="T70" fmla="*/ 42 w 56"/>
                      <a:gd name="T71" fmla="*/ 34 h 64"/>
                      <a:gd name="T72" fmla="*/ 38 w 56"/>
                      <a:gd name="T73" fmla="*/ 38 h 64"/>
                      <a:gd name="T74" fmla="*/ 12 w 56"/>
                      <a:gd name="T75" fmla="*/ 20 h 64"/>
                      <a:gd name="T76" fmla="*/ 13 w 56"/>
                      <a:gd name="T77" fmla="*/ 26 h 64"/>
                      <a:gd name="T78" fmla="*/ 17 w 56"/>
                      <a:gd name="T79" fmla="*/ 31 h 64"/>
                      <a:gd name="T80" fmla="*/ 22 w 56"/>
                      <a:gd name="T81" fmla="*/ 35 h 64"/>
                      <a:gd name="T82" fmla="*/ 28 w 56"/>
                      <a:gd name="T83" fmla="*/ 36 h 64"/>
                      <a:gd name="T84" fmla="*/ 34 w 56"/>
                      <a:gd name="T85" fmla="*/ 35 h 64"/>
                      <a:gd name="T86" fmla="*/ 39 w 56"/>
                      <a:gd name="T87" fmla="*/ 31 h 64"/>
                      <a:gd name="T88" fmla="*/ 43 w 56"/>
                      <a:gd name="T89" fmla="*/ 26 h 64"/>
                      <a:gd name="T90" fmla="*/ 44 w 56"/>
                      <a:gd name="T91" fmla="*/ 20 h 64"/>
                      <a:gd name="T92" fmla="*/ 43 w 56"/>
                      <a:gd name="T93" fmla="*/ 14 h 64"/>
                      <a:gd name="T94" fmla="*/ 39 w 56"/>
                      <a:gd name="T95" fmla="*/ 9 h 64"/>
                      <a:gd name="T96" fmla="*/ 34 w 56"/>
                      <a:gd name="T97" fmla="*/ 5 h 64"/>
                      <a:gd name="T98" fmla="*/ 28 w 56"/>
                      <a:gd name="T99" fmla="*/ 4 h 64"/>
                      <a:gd name="T100" fmla="*/ 22 w 56"/>
                      <a:gd name="T101" fmla="*/ 5 h 64"/>
                      <a:gd name="T102" fmla="*/ 17 w 56"/>
                      <a:gd name="T103" fmla="*/ 9 h 64"/>
                      <a:gd name="T104" fmla="*/ 13 w 56"/>
                      <a:gd name="T105" fmla="*/ 14 h 64"/>
                      <a:gd name="T106" fmla="*/ 12 w 56"/>
                      <a:gd name="T107" fmla="*/ 2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" h="64">
                        <a:moveTo>
                          <a:pt x="38" y="38"/>
                        </a:moveTo>
                        <a:cubicBezTo>
                          <a:pt x="40" y="39"/>
                          <a:pt x="43" y="40"/>
                          <a:pt x="45" y="42"/>
                        </a:cubicBezTo>
                        <a:cubicBezTo>
                          <a:pt x="48" y="43"/>
                          <a:pt x="49" y="46"/>
                          <a:pt x="51" y="48"/>
                        </a:cubicBezTo>
                        <a:cubicBezTo>
                          <a:pt x="53" y="50"/>
                          <a:pt x="54" y="53"/>
                          <a:pt x="55" y="55"/>
                        </a:cubicBezTo>
                        <a:cubicBezTo>
                          <a:pt x="56" y="58"/>
                          <a:pt x="56" y="61"/>
                          <a:pt x="56" y="64"/>
                        </a:cubicBezTo>
                        <a:cubicBezTo>
                          <a:pt x="52" y="64"/>
                          <a:pt x="52" y="64"/>
                          <a:pt x="52" y="64"/>
                        </a:cubicBezTo>
                        <a:cubicBezTo>
                          <a:pt x="52" y="61"/>
                          <a:pt x="51" y="57"/>
                          <a:pt x="50" y="54"/>
                        </a:cubicBezTo>
                        <a:cubicBezTo>
                          <a:pt x="49" y="52"/>
                          <a:pt x="47" y="49"/>
                          <a:pt x="45" y="47"/>
                        </a:cubicBezTo>
                        <a:cubicBezTo>
                          <a:pt x="43" y="45"/>
                          <a:pt x="40" y="43"/>
                          <a:pt x="38" y="42"/>
                        </a:cubicBezTo>
                        <a:cubicBezTo>
                          <a:pt x="35" y="41"/>
                          <a:pt x="31" y="40"/>
                          <a:pt x="28" y="40"/>
                        </a:cubicBezTo>
                        <a:cubicBezTo>
                          <a:pt x="26" y="40"/>
                          <a:pt x="24" y="40"/>
                          <a:pt x="22" y="41"/>
                        </a:cubicBezTo>
                        <a:cubicBezTo>
                          <a:pt x="20" y="41"/>
                          <a:pt x="18" y="42"/>
                          <a:pt x="16" y="43"/>
                        </a:cubicBezTo>
                        <a:cubicBezTo>
                          <a:pt x="14" y="44"/>
                          <a:pt x="12" y="46"/>
                          <a:pt x="11" y="47"/>
                        </a:cubicBezTo>
                        <a:cubicBezTo>
                          <a:pt x="10" y="48"/>
                          <a:pt x="8" y="50"/>
                          <a:pt x="7" y="52"/>
                        </a:cubicBezTo>
                        <a:cubicBezTo>
                          <a:pt x="6" y="54"/>
                          <a:pt x="5" y="56"/>
                          <a:pt x="5" y="58"/>
                        </a:cubicBezTo>
                        <a:cubicBezTo>
                          <a:pt x="4" y="60"/>
                          <a:pt x="4" y="62"/>
                          <a:pt x="4" y="6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61"/>
                          <a:pt x="0" y="58"/>
                          <a:pt x="1" y="55"/>
                        </a:cubicBezTo>
                        <a:cubicBezTo>
                          <a:pt x="2" y="53"/>
                          <a:pt x="3" y="50"/>
                          <a:pt x="5" y="48"/>
                        </a:cubicBezTo>
                        <a:cubicBezTo>
                          <a:pt x="7" y="46"/>
                          <a:pt x="9" y="44"/>
                          <a:pt x="11" y="42"/>
                        </a:cubicBezTo>
                        <a:cubicBezTo>
                          <a:pt x="13" y="40"/>
                          <a:pt x="16" y="39"/>
                          <a:pt x="19" y="38"/>
                        </a:cubicBezTo>
                        <a:cubicBezTo>
                          <a:pt x="17" y="37"/>
                          <a:pt x="15" y="36"/>
                          <a:pt x="14" y="34"/>
                        </a:cubicBezTo>
                        <a:cubicBezTo>
                          <a:pt x="13" y="33"/>
                          <a:pt x="12" y="32"/>
                          <a:pt x="11" y="30"/>
                        </a:cubicBezTo>
                        <a:cubicBezTo>
                          <a:pt x="10" y="29"/>
                          <a:pt x="9" y="27"/>
                          <a:pt x="9" y="25"/>
                        </a:cubicBezTo>
                        <a:cubicBezTo>
                          <a:pt x="8" y="24"/>
                          <a:pt x="8" y="22"/>
                          <a:pt x="8" y="20"/>
                        </a:cubicBezTo>
                        <a:cubicBezTo>
                          <a:pt x="8" y="17"/>
                          <a:pt x="9" y="15"/>
                          <a:pt x="10" y="12"/>
                        </a:cubicBezTo>
                        <a:cubicBezTo>
                          <a:pt x="11" y="10"/>
                          <a:pt x="12" y="8"/>
                          <a:pt x="14" y="6"/>
                        </a:cubicBezTo>
                        <a:cubicBezTo>
                          <a:pt x="16" y="4"/>
                          <a:pt x="18" y="3"/>
                          <a:pt x="20" y="2"/>
                        </a:cubicBezTo>
                        <a:cubicBezTo>
                          <a:pt x="23" y="1"/>
                          <a:pt x="25" y="0"/>
                          <a:pt x="28" y="0"/>
                        </a:cubicBezTo>
                        <a:cubicBezTo>
                          <a:pt x="31" y="0"/>
                          <a:pt x="33" y="1"/>
                          <a:pt x="36" y="2"/>
                        </a:cubicBezTo>
                        <a:cubicBezTo>
                          <a:pt x="38" y="3"/>
                          <a:pt x="40" y="4"/>
                          <a:pt x="42" y="6"/>
                        </a:cubicBezTo>
                        <a:cubicBezTo>
                          <a:pt x="44" y="8"/>
                          <a:pt x="45" y="10"/>
                          <a:pt x="46" y="12"/>
                        </a:cubicBezTo>
                        <a:cubicBezTo>
                          <a:pt x="47" y="15"/>
                          <a:pt x="48" y="17"/>
                          <a:pt x="48" y="20"/>
                        </a:cubicBezTo>
                        <a:cubicBezTo>
                          <a:pt x="48" y="22"/>
                          <a:pt x="48" y="24"/>
                          <a:pt x="47" y="25"/>
                        </a:cubicBezTo>
                        <a:cubicBezTo>
                          <a:pt x="47" y="27"/>
                          <a:pt x="46" y="29"/>
                          <a:pt x="45" y="30"/>
                        </a:cubicBezTo>
                        <a:cubicBezTo>
                          <a:pt x="44" y="32"/>
                          <a:pt x="43" y="33"/>
                          <a:pt x="42" y="34"/>
                        </a:cubicBezTo>
                        <a:cubicBezTo>
                          <a:pt x="41" y="36"/>
                          <a:pt x="39" y="37"/>
                          <a:pt x="38" y="38"/>
                        </a:cubicBezTo>
                        <a:close/>
                        <a:moveTo>
                          <a:pt x="12" y="20"/>
                        </a:moveTo>
                        <a:cubicBezTo>
                          <a:pt x="12" y="22"/>
                          <a:pt x="12" y="24"/>
                          <a:pt x="13" y="26"/>
                        </a:cubicBezTo>
                        <a:cubicBezTo>
                          <a:pt x="14" y="28"/>
                          <a:pt x="15" y="30"/>
                          <a:pt x="17" y="31"/>
                        </a:cubicBezTo>
                        <a:cubicBezTo>
                          <a:pt x="18" y="33"/>
                          <a:pt x="20" y="34"/>
                          <a:pt x="22" y="35"/>
                        </a:cubicBezTo>
                        <a:cubicBezTo>
                          <a:pt x="24" y="36"/>
                          <a:pt x="26" y="36"/>
                          <a:pt x="28" y="36"/>
                        </a:cubicBezTo>
                        <a:cubicBezTo>
                          <a:pt x="30" y="36"/>
                          <a:pt x="32" y="36"/>
                          <a:pt x="34" y="35"/>
                        </a:cubicBezTo>
                        <a:cubicBezTo>
                          <a:pt x="36" y="34"/>
                          <a:pt x="38" y="33"/>
                          <a:pt x="39" y="31"/>
                        </a:cubicBezTo>
                        <a:cubicBezTo>
                          <a:pt x="41" y="30"/>
                          <a:pt x="42" y="28"/>
                          <a:pt x="43" y="26"/>
                        </a:cubicBezTo>
                        <a:cubicBezTo>
                          <a:pt x="44" y="24"/>
                          <a:pt x="44" y="22"/>
                          <a:pt x="44" y="20"/>
                        </a:cubicBezTo>
                        <a:cubicBezTo>
                          <a:pt x="44" y="18"/>
                          <a:pt x="44" y="16"/>
                          <a:pt x="43" y="14"/>
                        </a:cubicBezTo>
                        <a:cubicBezTo>
                          <a:pt x="42" y="12"/>
                          <a:pt x="41" y="10"/>
                          <a:pt x="39" y="9"/>
                        </a:cubicBezTo>
                        <a:cubicBezTo>
                          <a:pt x="38" y="7"/>
                          <a:pt x="36" y="6"/>
                          <a:pt x="34" y="5"/>
                        </a:cubicBezTo>
                        <a:cubicBezTo>
                          <a:pt x="32" y="4"/>
                          <a:pt x="30" y="4"/>
                          <a:pt x="28" y="4"/>
                        </a:cubicBezTo>
                        <a:cubicBezTo>
                          <a:pt x="26" y="4"/>
                          <a:pt x="24" y="4"/>
                          <a:pt x="22" y="5"/>
                        </a:cubicBezTo>
                        <a:cubicBezTo>
                          <a:pt x="20" y="6"/>
                          <a:pt x="18" y="7"/>
                          <a:pt x="17" y="9"/>
                        </a:cubicBezTo>
                        <a:cubicBezTo>
                          <a:pt x="15" y="10"/>
                          <a:pt x="14" y="12"/>
                          <a:pt x="13" y="14"/>
                        </a:cubicBezTo>
                        <a:cubicBezTo>
                          <a:pt x="12" y="16"/>
                          <a:pt x="12" y="18"/>
                          <a:pt x="12" y="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6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532422" y="7610936"/>
                    <a:ext cx="203504" cy="224151"/>
                  </a:xfrm>
                  <a:custGeom>
                    <a:avLst/>
                    <a:gdLst>
                      <a:gd name="T0" fmla="*/ 38 w 56"/>
                      <a:gd name="T1" fmla="*/ 38 h 64"/>
                      <a:gd name="T2" fmla="*/ 45 w 56"/>
                      <a:gd name="T3" fmla="*/ 42 h 64"/>
                      <a:gd name="T4" fmla="*/ 51 w 56"/>
                      <a:gd name="T5" fmla="*/ 48 h 64"/>
                      <a:gd name="T6" fmla="*/ 55 w 56"/>
                      <a:gd name="T7" fmla="*/ 55 h 64"/>
                      <a:gd name="T8" fmla="*/ 56 w 56"/>
                      <a:gd name="T9" fmla="*/ 64 h 64"/>
                      <a:gd name="T10" fmla="*/ 52 w 56"/>
                      <a:gd name="T11" fmla="*/ 64 h 64"/>
                      <a:gd name="T12" fmla="*/ 50 w 56"/>
                      <a:gd name="T13" fmla="*/ 54 h 64"/>
                      <a:gd name="T14" fmla="*/ 45 w 56"/>
                      <a:gd name="T15" fmla="*/ 47 h 64"/>
                      <a:gd name="T16" fmla="*/ 38 w 56"/>
                      <a:gd name="T17" fmla="*/ 42 h 64"/>
                      <a:gd name="T18" fmla="*/ 28 w 56"/>
                      <a:gd name="T19" fmla="*/ 40 h 64"/>
                      <a:gd name="T20" fmla="*/ 22 w 56"/>
                      <a:gd name="T21" fmla="*/ 41 h 64"/>
                      <a:gd name="T22" fmla="*/ 16 w 56"/>
                      <a:gd name="T23" fmla="*/ 43 h 64"/>
                      <a:gd name="T24" fmla="*/ 11 w 56"/>
                      <a:gd name="T25" fmla="*/ 47 h 64"/>
                      <a:gd name="T26" fmla="*/ 7 w 56"/>
                      <a:gd name="T27" fmla="*/ 52 h 64"/>
                      <a:gd name="T28" fmla="*/ 5 w 56"/>
                      <a:gd name="T29" fmla="*/ 58 h 64"/>
                      <a:gd name="T30" fmla="*/ 4 w 56"/>
                      <a:gd name="T31" fmla="*/ 64 h 64"/>
                      <a:gd name="T32" fmla="*/ 0 w 56"/>
                      <a:gd name="T33" fmla="*/ 64 h 64"/>
                      <a:gd name="T34" fmla="*/ 1 w 56"/>
                      <a:gd name="T35" fmla="*/ 55 h 64"/>
                      <a:gd name="T36" fmla="*/ 5 w 56"/>
                      <a:gd name="T37" fmla="*/ 48 h 64"/>
                      <a:gd name="T38" fmla="*/ 11 w 56"/>
                      <a:gd name="T39" fmla="*/ 42 h 64"/>
                      <a:gd name="T40" fmla="*/ 19 w 56"/>
                      <a:gd name="T41" fmla="*/ 38 h 64"/>
                      <a:gd name="T42" fmla="*/ 14 w 56"/>
                      <a:gd name="T43" fmla="*/ 34 h 64"/>
                      <a:gd name="T44" fmla="*/ 11 w 56"/>
                      <a:gd name="T45" fmla="*/ 30 h 64"/>
                      <a:gd name="T46" fmla="*/ 9 w 56"/>
                      <a:gd name="T47" fmla="*/ 25 h 64"/>
                      <a:gd name="T48" fmla="*/ 8 w 56"/>
                      <a:gd name="T49" fmla="*/ 20 h 64"/>
                      <a:gd name="T50" fmla="*/ 10 w 56"/>
                      <a:gd name="T51" fmla="*/ 12 h 64"/>
                      <a:gd name="T52" fmla="*/ 14 w 56"/>
                      <a:gd name="T53" fmla="*/ 6 h 64"/>
                      <a:gd name="T54" fmla="*/ 20 w 56"/>
                      <a:gd name="T55" fmla="*/ 2 h 64"/>
                      <a:gd name="T56" fmla="*/ 28 w 56"/>
                      <a:gd name="T57" fmla="*/ 0 h 64"/>
                      <a:gd name="T58" fmla="*/ 36 w 56"/>
                      <a:gd name="T59" fmla="*/ 2 h 64"/>
                      <a:gd name="T60" fmla="*/ 42 w 56"/>
                      <a:gd name="T61" fmla="*/ 6 h 64"/>
                      <a:gd name="T62" fmla="*/ 46 w 56"/>
                      <a:gd name="T63" fmla="*/ 12 h 64"/>
                      <a:gd name="T64" fmla="*/ 48 w 56"/>
                      <a:gd name="T65" fmla="*/ 20 h 64"/>
                      <a:gd name="T66" fmla="*/ 47 w 56"/>
                      <a:gd name="T67" fmla="*/ 25 h 64"/>
                      <a:gd name="T68" fmla="*/ 45 w 56"/>
                      <a:gd name="T69" fmla="*/ 30 h 64"/>
                      <a:gd name="T70" fmla="*/ 42 w 56"/>
                      <a:gd name="T71" fmla="*/ 34 h 64"/>
                      <a:gd name="T72" fmla="*/ 38 w 56"/>
                      <a:gd name="T73" fmla="*/ 38 h 64"/>
                      <a:gd name="T74" fmla="*/ 12 w 56"/>
                      <a:gd name="T75" fmla="*/ 20 h 64"/>
                      <a:gd name="T76" fmla="*/ 13 w 56"/>
                      <a:gd name="T77" fmla="*/ 26 h 64"/>
                      <a:gd name="T78" fmla="*/ 17 w 56"/>
                      <a:gd name="T79" fmla="*/ 31 h 64"/>
                      <a:gd name="T80" fmla="*/ 22 w 56"/>
                      <a:gd name="T81" fmla="*/ 35 h 64"/>
                      <a:gd name="T82" fmla="*/ 28 w 56"/>
                      <a:gd name="T83" fmla="*/ 36 h 64"/>
                      <a:gd name="T84" fmla="*/ 34 w 56"/>
                      <a:gd name="T85" fmla="*/ 35 h 64"/>
                      <a:gd name="T86" fmla="*/ 39 w 56"/>
                      <a:gd name="T87" fmla="*/ 31 h 64"/>
                      <a:gd name="T88" fmla="*/ 43 w 56"/>
                      <a:gd name="T89" fmla="*/ 26 h 64"/>
                      <a:gd name="T90" fmla="*/ 44 w 56"/>
                      <a:gd name="T91" fmla="*/ 20 h 64"/>
                      <a:gd name="T92" fmla="*/ 43 w 56"/>
                      <a:gd name="T93" fmla="*/ 14 h 64"/>
                      <a:gd name="T94" fmla="*/ 39 w 56"/>
                      <a:gd name="T95" fmla="*/ 9 h 64"/>
                      <a:gd name="T96" fmla="*/ 34 w 56"/>
                      <a:gd name="T97" fmla="*/ 5 h 64"/>
                      <a:gd name="T98" fmla="*/ 28 w 56"/>
                      <a:gd name="T99" fmla="*/ 4 h 64"/>
                      <a:gd name="T100" fmla="*/ 22 w 56"/>
                      <a:gd name="T101" fmla="*/ 5 h 64"/>
                      <a:gd name="T102" fmla="*/ 17 w 56"/>
                      <a:gd name="T103" fmla="*/ 9 h 64"/>
                      <a:gd name="T104" fmla="*/ 13 w 56"/>
                      <a:gd name="T105" fmla="*/ 14 h 64"/>
                      <a:gd name="T106" fmla="*/ 12 w 56"/>
                      <a:gd name="T107" fmla="*/ 2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" h="64">
                        <a:moveTo>
                          <a:pt x="38" y="38"/>
                        </a:moveTo>
                        <a:cubicBezTo>
                          <a:pt x="40" y="39"/>
                          <a:pt x="43" y="40"/>
                          <a:pt x="45" y="42"/>
                        </a:cubicBezTo>
                        <a:cubicBezTo>
                          <a:pt x="48" y="43"/>
                          <a:pt x="49" y="46"/>
                          <a:pt x="51" y="48"/>
                        </a:cubicBezTo>
                        <a:cubicBezTo>
                          <a:pt x="53" y="50"/>
                          <a:pt x="54" y="53"/>
                          <a:pt x="55" y="55"/>
                        </a:cubicBezTo>
                        <a:cubicBezTo>
                          <a:pt x="56" y="58"/>
                          <a:pt x="56" y="61"/>
                          <a:pt x="56" y="64"/>
                        </a:cubicBezTo>
                        <a:cubicBezTo>
                          <a:pt x="52" y="64"/>
                          <a:pt x="52" y="64"/>
                          <a:pt x="52" y="64"/>
                        </a:cubicBezTo>
                        <a:cubicBezTo>
                          <a:pt x="52" y="61"/>
                          <a:pt x="51" y="57"/>
                          <a:pt x="50" y="54"/>
                        </a:cubicBezTo>
                        <a:cubicBezTo>
                          <a:pt x="49" y="52"/>
                          <a:pt x="47" y="49"/>
                          <a:pt x="45" y="47"/>
                        </a:cubicBezTo>
                        <a:cubicBezTo>
                          <a:pt x="43" y="45"/>
                          <a:pt x="40" y="43"/>
                          <a:pt x="38" y="42"/>
                        </a:cubicBezTo>
                        <a:cubicBezTo>
                          <a:pt x="35" y="41"/>
                          <a:pt x="31" y="40"/>
                          <a:pt x="28" y="40"/>
                        </a:cubicBezTo>
                        <a:cubicBezTo>
                          <a:pt x="26" y="40"/>
                          <a:pt x="24" y="40"/>
                          <a:pt x="22" y="41"/>
                        </a:cubicBezTo>
                        <a:cubicBezTo>
                          <a:pt x="20" y="41"/>
                          <a:pt x="18" y="42"/>
                          <a:pt x="16" y="43"/>
                        </a:cubicBezTo>
                        <a:cubicBezTo>
                          <a:pt x="14" y="44"/>
                          <a:pt x="12" y="46"/>
                          <a:pt x="11" y="47"/>
                        </a:cubicBezTo>
                        <a:cubicBezTo>
                          <a:pt x="10" y="48"/>
                          <a:pt x="8" y="50"/>
                          <a:pt x="7" y="52"/>
                        </a:cubicBezTo>
                        <a:cubicBezTo>
                          <a:pt x="6" y="54"/>
                          <a:pt x="5" y="56"/>
                          <a:pt x="5" y="58"/>
                        </a:cubicBezTo>
                        <a:cubicBezTo>
                          <a:pt x="4" y="60"/>
                          <a:pt x="4" y="62"/>
                          <a:pt x="4" y="6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61"/>
                          <a:pt x="0" y="58"/>
                          <a:pt x="1" y="55"/>
                        </a:cubicBezTo>
                        <a:cubicBezTo>
                          <a:pt x="2" y="53"/>
                          <a:pt x="3" y="50"/>
                          <a:pt x="5" y="48"/>
                        </a:cubicBezTo>
                        <a:cubicBezTo>
                          <a:pt x="7" y="46"/>
                          <a:pt x="9" y="44"/>
                          <a:pt x="11" y="42"/>
                        </a:cubicBezTo>
                        <a:cubicBezTo>
                          <a:pt x="13" y="40"/>
                          <a:pt x="16" y="39"/>
                          <a:pt x="19" y="38"/>
                        </a:cubicBezTo>
                        <a:cubicBezTo>
                          <a:pt x="17" y="37"/>
                          <a:pt x="15" y="36"/>
                          <a:pt x="14" y="34"/>
                        </a:cubicBezTo>
                        <a:cubicBezTo>
                          <a:pt x="13" y="33"/>
                          <a:pt x="12" y="32"/>
                          <a:pt x="11" y="30"/>
                        </a:cubicBezTo>
                        <a:cubicBezTo>
                          <a:pt x="10" y="29"/>
                          <a:pt x="9" y="27"/>
                          <a:pt x="9" y="25"/>
                        </a:cubicBezTo>
                        <a:cubicBezTo>
                          <a:pt x="8" y="24"/>
                          <a:pt x="8" y="22"/>
                          <a:pt x="8" y="20"/>
                        </a:cubicBezTo>
                        <a:cubicBezTo>
                          <a:pt x="8" y="17"/>
                          <a:pt x="9" y="15"/>
                          <a:pt x="10" y="12"/>
                        </a:cubicBezTo>
                        <a:cubicBezTo>
                          <a:pt x="11" y="10"/>
                          <a:pt x="12" y="8"/>
                          <a:pt x="14" y="6"/>
                        </a:cubicBezTo>
                        <a:cubicBezTo>
                          <a:pt x="16" y="4"/>
                          <a:pt x="18" y="3"/>
                          <a:pt x="20" y="2"/>
                        </a:cubicBezTo>
                        <a:cubicBezTo>
                          <a:pt x="23" y="1"/>
                          <a:pt x="25" y="0"/>
                          <a:pt x="28" y="0"/>
                        </a:cubicBezTo>
                        <a:cubicBezTo>
                          <a:pt x="31" y="0"/>
                          <a:pt x="33" y="1"/>
                          <a:pt x="36" y="2"/>
                        </a:cubicBezTo>
                        <a:cubicBezTo>
                          <a:pt x="38" y="3"/>
                          <a:pt x="40" y="4"/>
                          <a:pt x="42" y="6"/>
                        </a:cubicBezTo>
                        <a:cubicBezTo>
                          <a:pt x="44" y="8"/>
                          <a:pt x="45" y="10"/>
                          <a:pt x="46" y="12"/>
                        </a:cubicBezTo>
                        <a:cubicBezTo>
                          <a:pt x="47" y="15"/>
                          <a:pt x="48" y="17"/>
                          <a:pt x="48" y="20"/>
                        </a:cubicBezTo>
                        <a:cubicBezTo>
                          <a:pt x="48" y="22"/>
                          <a:pt x="48" y="24"/>
                          <a:pt x="47" y="25"/>
                        </a:cubicBezTo>
                        <a:cubicBezTo>
                          <a:pt x="47" y="27"/>
                          <a:pt x="46" y="29"/>
                          <a:pt x="45" y="30"/>
                        </a:cubicBezTo>
                        <a:cubicBezTo>
                          <a:pt x="44" y="32"/>
                          <a:pt x="43" y="33"/>
                          <a:pt x="42" y="34"/>
                        </a:cubicBezTo>
                        <a:cubicBezTo>
                          <a:pt x="41" y="36"/>
                          <a:pt x="39" y="37"/>
                          <a:pt x="38" y="38"/>
                        </a:cubicBezTo>
                        <a:close/>
                        <a:moveTo>
                          <a:pt x="12" y="20"/>
                        </a:moveTo>
                        <a:cubicBezTo>
                          <a:pt x="12" y="22"/>
                          <a:pt x="12" y="24"/>
                          <a:pt x="13" y="26"/>
                        </a:cubicBezTo>
                        <a:cubicBezTo>
                          <a:pt x="14" y="28"/>
                          <a:pt x="15" y="30"/>
                          <a:pt x="17" y="31"/>
                        </a:cubicBezTo>
                        <a:cubicBezTo>
                          <a:pt x="18" y="33"/>
                          <a:pt x="20" y="34"/>
                          <a:pt x="22" y="35"/>
                        </a:cubicBezTo>
                        <a:cubicBezTo>
                          <a:pt x="24" y="36"/>
                          <a:pt x="26" y="36"/>
                          <a:pt x="28" y="36"/>
                        </a:cubicBezTo>
                        <a:cubicBezTo>
                          <a:pt x="30" y="36"/>
                          <a:pt x="32" y="36"/>
                          <a:pt x="34" y="35"/>
                        </a:cubicBezTo>
                        <a:cubicBezTo>
                          <a:pt x="36" y="34"/>
                          <a:pt x="38" y="33"/>
                          <a:pt x="39" y="31"/>
                        </a:cubicBezTo>
                        <a:cubicBezTo>
                          <a:pt x="41" y="30"/>
                          <a:pt x="42" y="28"/>
                          <a:pt x="43" y="26"/>
                        </a:cubicBezTo>
                        <a:cubicBezTo>
                          <a:pt x="44" y="24"/>
                          <a:pt x="44" y="22"/>
                          <a:pt x="44" y="20"/>
                        </a:cubicBezTo>
                        <a:cubicBezTo>
                          <a:pt x="44" y="18"/>
                          <a:pt x="44" y="16"/>
                          <a:pt x="43" y="14"/>
                        </a:cubicBezTo>
                        <a:cubicBezTo>
                          <a:pt x="42" y="12"/>
                          <a:pt x="41" y="10"/>
                          <a:pt x="39" y="9"/>
                        </a:cubicBezTo>
                        <a:cubicBezTo>
                          <a:pt x="38" y="7"/>
                          <a:pt x="36" y="6"/>
                          <a:pt x="34" y="5"/>
                        </a:cubicBezTo>
                        <a:cubicBezTo>
                          <a:pt x="32" y="4"/>
                          <a:pt x="30" y="4"/>
                          <a:pt x="28" y="4"/>
                        </a:cubicBezTo>
                        <a:cubicBezTo>
                          <a:pt x="26" y="4"/>
                          <a:pt x="24" y="4"/>
                          <a:pt x="22" y="5"/>
                        </a:cubicBezTo>
                        <a:cubicBezTo>
                          <a:pt x="20" y="6"/>
                          <a:pt x="18" y="7"/>
                          <a:pt x="17" y="9"/>
                        </a:cubicBezTo>
                        <a:cubicBezTo>
                          <a:pt x="15" y="10"/>
                          <a:pt x="14" y="12"/>
                          <a:pt x="13" y="14"/>
                        </a:cubicBezTo>
                        <a:cubicBezTo>
                          <a:pt x="12" y="16"/>
                          <a:pt x="12" y="18"/>
                          <a:pt x="12" y="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7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532422" y="8448469"/>
                    <a:ext cx="203504" cy="224151"/>
                  </a:xfrm>
                  <a:custGeom>
                    <a:avLst/>
                    <a:gdLst>
                      <a:gd name="T0" fmla="*/ 38 w 56"/>
                      <a:gd name="T1" fmla="*/ 38 h 64"/>
                      <a:gd name="T2" fmla="*/ 45 w 56"/>
                      <a:gd name="T3" fmla="*/ 42 h 64"/>
                      <a:gd name="T4" fmla="*/ 51 w 56"/>
                      <a:gd name="T5" fmla="*/ 48 h 64"/>
                      <a:gd name="T6" fmla="*/ 55 w 56"/>
                      <a:gd name="T7" fmla="*/ 55 h 64"/>
                      <a:gd name="T8" fmla="*/ 56 w 56"/>
                      <a:gd name="T9" fmla="*/ 64 h 64"/>
                      <a:gd name="T10" fmla="*/ 52 w 56"/>
                      <a:gd name="T11" fmla="*/ 64 h 64"/>
                      <a:gd name="T12" fmla="*/ 50 w 56"/>
                      <a:gd name="T13" fmla="*/ 54 h 64"/>
                      <a:gd name="T14" fmla="*/ 45 w 56"/>
                      <a:gd name="T15" fmla="*/ 47 h 64"/>
                      <a:gd name="T16" fmla="*/ 38 w 56"/>
                      <a:gd name="T17" fmla="*/ 42 h 64"/>
                      <a:gd name="T18" fmla="*/ 28 w 56"/>
                      <a:gd name="T19" fmla="*/ 40 h 64"/>
                      <a:gd name="T20" fmla="*/ 22 w 56"/>
                      <a:gd name="T21" fmla="*/ 41 h 64"/>
                      <a:gd name="T22" fmla="*/ 16 w 56"/>
                      <a:gd name="T23" fmla="*/ 43 h 64"/>
                      <a:gd name="T24" fmla="*/ 11 w 56"/>
                      <a:gd name="T25" fmla="*/ 47 h 64"/>
                      <a:gd name="T26" fmla="*/ 7 w 56"/>
                      <a:gd name="T27" fmla="*/ 52 h 64"/>
                      <a:gd name="T28" fmla="*/ 5 w 56"/>
                      <a:gd name="T29" fmla="*/ 58 h 64"/>
                      <a:gd name="T30" fmla="*/ 4 w 56"/>
                      <a:gd name="T31" fmla="*/ 64 h 64"/>
                      <a:gd name="T32" fmla="*/ 0 w 56"/>
                      <a:gd name="T33" fmla="*/ 64 h 64"/>
                      <a:gd name="T34" fmla="*/ 1 w 56"/>
                      <a:gd name="T35" fmla="*/ 55 h 64"/>
                      <a:gd name="T36" fmla="*/ 5 w 56"/>
                      <a:gd name="T37" fmla="*/ 48 h 64"/>
                      <a:gd name="T38" fmla="*/ 11 w 56"/>
                      <a:gd name="T39" fmla="*/ 42 h 64"/>
                      <a:gd name="T40" fmla="*/ 19 w 56"/>
                      <a:gd name="T41" fmla="*/ 38 h 64"/>
                      <a:gd name="T42" fmla="*/ 14 w 56"/>
                      <a:gd name="T43" fmla="*/ 34 h 64"/>
                      <a:gd name="T44" fmla="*/ 11 w 56"/>
                      <a:gd name="T45" fmla="*/ 30 h 64"/>
                      <a:gd name="T46" fmla="*/ 9 w 56"/>
                      <a:gd name="T47" fmla="*/ 25 h 64"/>
                      <a:gd name="T48" fmla="*/ 8 w 56"/>
                      <a:gd name="T49" fmla="*/ 20 h 64"/>
                      <a:gd name="T50" fmla="*/ 10 w 56"/>
                      <a:gd name="T51" fmla="*/ 12 h 64"/>
                      <a:gd name="T52" fmla="*/ 14 w 56"/>
                      <a:gd name="T53" fmla="*/ 6 h 64"/>
                      <a:gd name="T54" fmla="*/ 20 w 56"/>
                      <a:gd name="T55" fmla="*/ 2 h 64"/>
                      <a:gd name="T56" fmla="*/ 28 w 56"/>
                      <a:gd name="T57" fmla="*/ 0 h 64"/>
                      <a:gd name="T58" fmla="*/ 36 w 56"/>
                      <a:gd name="T59" fmla="*/ 2 h 64"/>
                      <a:gd name="T60" fmla="*/ 42 w 56"/>
                      <a:gd name="T61" fmla="*/ 6 h 64"/>
                      <a:gd name="T62" fmla="*/ 46 w 56"/>
                      <a:gd name="T63" fmla="*/ 12 h 64"/>
                      <a:gd name="T64" fmla="*/ 48 w 56"/>
                      <a:gd name="T65" fmla="*/ 20 h 64"/>
                      <a:gd name="T66" fmla="*/ 47 w 56"/>
                      <a:gd name="T67" fmla="*/ 25 h 64"/>
                      <a:gd name="T68" fmla="*/ 45 w 56"/>
                      <a:gd name="T69" fmla="*/ 30 h 64"/>
                      <a:gd name="T70" fmla="*/ 42 w 56"/>
                      <a:gd name="T71" fmla="*/ 34 h 64"/>
                      <a:gd name="T72" fmla="*/ 38 w 56"/>
                      <a:gd name="T73" fmla="*/ 38 h 64"/>
                      <a:gd name="T74" fmla="*/ 12 w 56"/>
                      <a:gd name="T75" fmla="*/ 20 h 64"/>
                      <a:gd name="T76" fmla="*/ 13 w 56"/>
                      <a:gd name="T77" fmla="*/ 26 h 64"/>
                      <a:gd name="T78" fmla="*/ 17 w 56"/>
                      <a:gd name="T79" fmla="*/ 31 h 64"/>
                      <a:gd name="T80" fmla="*/ 22 w 56"/>
                      <a:gd name="T81" fmla="*/ 35 h 64"/>
                      <a:gd name="T82" fmla="*/ 28 w 56"/>
                      <a:gd name="T83" fmla="*/ 36 h 64"/>
                      <a:gd name="T84" fmla="*/ 34 w 56"/>
                      <a:gd name="T85" fmla="*/ 35 h 64"/>
                      <a:gd name="T86" fmla="*/ 39 w 56"/>
                      <a:gd name="T87" fmla="*/ 31 h 64"/>
                      <a:gd name="T88" fmla="*/ 43 w 56"/>
                      <a:gd name="T89" fmla="*/ 26 h 64"/>
                      <a:gd name="T90" fmla="*/ 44 w 56"/>
                      <a:gd name="T91" fmla="*/ 20 h 64"/>
                      <a:gd name="T92" fmla="*/ 43 w 56"/>
                      <a:gd name="T93" fmla="*/ 14 h 64"/>
                      <a:gd name="T94" fmla="*/ 39 w 56"/>
                      <a:gd name="T95" fmla="*/ 9 h 64"/>
                      <a:gd name="T96" fmla="*/ 34 w 56"/>
                      <a:gd name="T97" fmla="*/ 5 h 64"/>
                      <a:gd name="T98" fmla="*/ 28 w 56"/>
                      <a:gd name="T99" fmla="*/ 4 h 64"/>
                      <a:gd name="T100" fmla="*/ 22 w 56"/>
                      <a:gd name="T101" fmla="*/ 5 h 64"/>
                      <a:gd name="T102" fmla="*/ 17 w 56"/>
                      <a:gd name="T103" fmla="*/ 9 h 64"/>
                      <a:gd name="T104" fmla="*/ 13 w 56"/>
                      <a:gd name="T105" fmla="*/ 14 h 64"/>
                      <a:gd name="T106" fmla="*/ 12 w 56"/>
                      <a:gd name="T107" fmla="*/ 2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" h="64">
                        <a:moveTo>
                          <a:pt x="38" y="38"/>
                        </a:moveTo>
                        <a:cubicBezTo>
                          <a:pt x="40" y="39"/>
                          <a:pt x="43" y="40"/>
                          <a:pt x="45" y="42"/>
                        </a:cubicBezTo>
                        <a:cubicBezTo>
                          <a:pt x="48" y="43"/>
                          <a:pt x="49" y="46"/>
                          <a:pt x="51" y="48"/>
                        </a:cubicBezTo>
                        <a:cubicBezTo>
                          <a:pt x="53" y="50"/>
                          <a:pt x="54" y="53"/>
                          <a:pt x="55" y="55"/>
                        </a:cubicBezTo>
                        <a:cubicBezTo>
                          <a:pt x="56" y="58"/>
                          <a:pt x="56" y="61"/>
                          <a:pt x="56" y="64"/>
                        </a:cubicBezTo>
                        <a:cubicBezTo>
                          <a:pt x="52" y="64"/>
                          <a:pt x="52" y="64"/>
                          <a:pt x="52" y="64"/>
                        </a:cubicBezTo>
                        <a:cubicBezTo>
                          <a:pt x="52" y="61"/>
                          <a:pt x="51" y="57"/>
                          <a:pt x="50" y="54"/>
                        </a:cubicBezTo>
                        <a:cubicBezTo>
                          <a:pt x="49" y="52"/>
                          <a:pt x="47" y="49"/>
                          <a:pt x="45" y="47"/>
                        </a:cubicBezTo>
                        <a:cubicBezTo>
                          <a:pt x="43" y="45"/>
                          <a:pt x="40" y="43"/>
                          <a:pt x="38" y="42"/>
                        </a:cubicBezTo>
                        <a:cubicBezTo>
                          <a:pt x="35" y="41"/>
                          <a:pt x="31" y="40"/>
                          <a:pt x="28" y="40"/>
                        </a:cubicBezTo>
                        <a:cubicBezTo>
                          <a:pt x="26" y="40"/>
                          <a:pt x="24" y="40"/>
                          <a:pt x="22" y="41"/>
                        </a:cubicBezTo>
                        <a:cubicBezTo>
                          <a:pt x="20" y="41"/>
                          <a:pt x="18" y="42"/>
                          <a:pt x="16" y="43"/>
                        </a:cubicBezTo>
                        <a:cubicBezTo>
                          <a:pt x="14" y="44"/>
                          <a:pt x="12" y="46"/>
                          <a:pt x="11" y="47"/>
                        </a:cubicBezTo>
                        <a:cubicBezTo>
                          <a:pt x="10" y="48"/>
                          <a:pt x="8" y="50"/>
                          <a:pt x="7" y="52"/>
                        </a:cubicBezTo>
                        <a:cubicBezTo>
                          <a:pt x="6" y="54"/>
                          <a:pt x="5" y="56"/>
                          <a:pt x="5" y="58"/>
                        </a:cubicBezTo>
                        <a:cubicBezTo>
                          <a:pt x="4" y="60"/>
                          <a:pt x="4" y="62"/>
                          <a:pt x="4" y="6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61"/>
                          <a:pt x="0" y="58"/>
                          <a:pt x="1" y="55"/>
                        </a:cubicBezTo>
                        <a:cubicBezTo>
                          <a:pt x="2" y="53"/>
                          <a:pt x="3" y="50"/>
                          <a:pt x="5" y="48"/>
                        </a:cubicBezTo>
                        <a:cubicBezTo>
                          <a:pt x="7" y="46"/>
                          <a:pt x="9" y="44"/>
                          <a:pt x="11" y="42"/>
                        </a:cubicBezTo>
                        <a:cubicBezTo>
                          <a:pt x="13" y="40"/>
                          <a:pt x="16" y="39"/>
                          <a:pt x="19" y="38"/>
                        </a:cubicBezTo>
                        <a:cubicBezTo>
                          <a:pt x="17" y="37"/>
                          <a:pt x="15" y="36"/>
                          <a:pt x="14" y="34"/>
                        </a:cubicBezTo>
                        <a:cubicBezTo>
                          <a:pt x="13" y="33"/>
                          <a:pt x="12" y="32"/>
                          <a:pt x="11" y="30"/>
                        </a:cubicBezTo>
                        <a:cubicBezTo>
                          <a:pt x="10" y="29"/>
                          <a:pt x="9" y="27"/>
                          <a:pt x="9" y="25"/>
                        </a:cubicBezTo>
                        <a:cubicBezTo>
                          <a:pt x="8" y="24"/>
                          <a:pt x="8" y="22"/>
                          <a:pt x="8" y="20"/>
                        </a:cubicBezTo>
                        <a:cubicBezTo>
                          <a:pt x="8" y="17"/>
                          <a:pt x="9" y="15"/>
                          <a:pt x="10" y="12"/>
                        </a:cubicBezTo>
                        <a:cubicBezTo>
                          <a:pt x="11" y="10"/>
                          <a:pt x="12" y="8"/>
                          <a:pt x="14" y="6"/>
                        </a:cubicBezTo>
                        <a:cubicBezTo>
                          <a:pt x="16" y="4"/>
                          <a:pt x="18" y="3"/>
                          <a:pt x="20" y="2"/>
                        </a:cubicBezTo>
                        <a:cubicBezTo>
                          <a:pt x="23" y="1"/>
                          <a:pt x="25" y="0"/>
                          <a:pt x="28" y="0"/>
                        </a:cubicBezTo>
                        <a:cubicBezTo>
                          <a:pt x="31" y="0"/>
                          <a:pt x="33" y="1"/>
                          <a:pt x="36" y="2"/>
                        </a:cubicBezTo>
                        <a:cubicBezTo>
                          <a:pt x="38" y="3"/>
                          <a:pt x="40" y="4"/>
                          <a:pt x="42" y="6"/>
                        </a:cubicBezTo>
                        <a:cubicBezTo>
                          <a:pt x="44" y="8"/>
                          <a:pt x="45" y="10"/>
                          <a:pt x="46" y="12"/>
                        </a:cubicBezTo>
                        <a:cubicBezTo>
                          <a:pt x="47" y="15"/>
                          <a:pt x="48" y="17"/>
                          <a:pt x="48" y="20"/>
                        </a:cubicBezTo>
                        <a:cubicBezTo>
                          <a:pt x="48" y="22"/>
                          <a:pt x="48" y="24"/>
                          <a:pt x="47" y="25"/>
                        </a:cubicBezTo>
                        <a:cubicBezTo>
                          <a:pt x="47" y="27"/>
                          <a:pt x="46" y="29"/>
                          <a:pt x="45" y="30"/>
                        </a:cubicBezTo>
                        <a:cubicBezTo>
                          <a:pt x="44" y="32"/>
                          <a:pt x="43" y="33"/>
                          <a:pt x="42" y="34"/>
                        </a:cubicBezTo>
                        <a:cubicBezTo>
                          <a:pt x="41" y="36"/>
                          <a:pt x="39" y="37"/>
                          <a:pt x="38" y="38"/>
                        </a:cubicBezTo>
                        <a:close/>
                        <a:moveTo>
                          <a:pt x="12" y="20"/>
                        </a:moveTo>
                        <a:cubicBezTo>
                          <a:pt x="12" y="22"/>
                          <a:pt x="12" y="24"/>
                          <a:pt x="13" y="26"/>
                        </a:cubicBezTo>
                        <a:cubicBezTo>
                          <a:pt x="14" y="28"/>
                          <a:pt x="15" y="30"/>
                          <a:pt x="17" y="31"/>
                        </a:cubicBezTo>
                        <a:cubicBezTo>
                          <a:pt x="18" y="33"/>
                          <a:pt x="20" y="34"/>
                          <a:pt x="22" y="35"/>
                        </a:cubicBezTo>
                        <a:cubicBezTo>
                          <a:pt x="24" y="36"/>
                          <a:pt x="26" y="36"/>
                          <a:pt x="28" y="36"/>
                        </a:cubicBezTo>
                        <a:cubicBezTo>
                          <a:pt x="30" y="36"/>
                          <a:pt x="32" y="36"/>
                          <a:pt x="34" y="35"/>
                        </a:cubicBezTo>
                        <a:cubicBezTo>
                          <a:pt x="36" y="34"/>
                          <a:pt x="38" y="33"/>
                          <a:pt x="39" y="31"/>
                        </a:cubicBezTo>
                        <a:cubicBezTo>
                          <a:pt x="41" y="30"/>
                          <a:pt x="42" y="28"/>
                          <a:pt x="43" y="26"/>
                        </a:cubicBezTo>
                        <a:cubicBezTo>
                          <a:pt x="44" y="24"/>
                          <a:pt x="44" y="22"/>
                          <a:pt x="44" y="20"/>
                        </a:cubicBezTo>
                        <a:cubicBezTo>
                          <a:pt x="44" y="18"/>
                          <a:pt x="44" y="16"/>
                          <a:pt x="43" y="14"/>
                        </a:cubicBezTo>
                        <a:cubicBezTo>
                          <a:pt x="42" y="12"/>
                          <a:pt x="41" y="10"/>
                          <a:pt x="39" y="9"/>
                        </a:cubicBezTo>
                        <a:cubicBezTo>
                          <a:pt x="38" y="7"/>
                          <a:pt x="36" y="6"/>
                          <a:pt x="34" y="5"/>
                        </a:cubicBezTo>
                        <a:cubicBezTo>
                          <a:pt x="32" y="4"/>
                          <a:pt x="30" y="4"/>
                          <a:pt x="28" y="4"/>
                        </a:cubicBezTo>
                        <a:cubicBezTo>
                          <a:pt x="26" y="4"/>
                          <a:pt x="24" y="4"/>
                          <a:pt x="22" y="5"/>
                        </a:cubicBezTo>
                        <a:cubicBezTo>
                          <a:pt x="20" y="6"/>
                          <a:pt x="18" y="7"/>
                          <a:pt x="17" y="9"/>
                        </a:cubicBezTo>
                        <a:cubicBezTo>
                          <a:pt x="15" y="10"/>
                          <a:pt x="14" y="12"/>
                          <a:pt x="13" y="14"/>
                        </a:cubicBezTo>
                        <a:cubicBezTo>
                          <a:pt x="12" y="16"/>
                          <a:pt x="12" y="18"/>
                          <a:pt x="12" y="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5" y="1854866"/>
                <a:ext cx="832360" cy="194044"/>
              </a:xfrm>
              <a:prstGeom prst="rect">
                <a:avLst/>
              </a:prstGeom>
            </p:spPr>
          </p:pic>
        </p:grp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74" y="2692399"/>
              <a:ext cx="832360" cy="194044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74" y="3529932"/>
              <a:ext cx="832360" cy="194044"/>
            </a:xfrm>
            <a:prstGeom prst="rect">
              <a:avLst/>
            </a:prstGeom>
          </p:spPr>
        </p:pic>
      </p:grpSp>
      <p:grpSp>
        <p:nvGrpSpPr>
          <p:cNvPr id="71" name="Groupe 4"/>
          <p:cNvGrpSpPr/>
          <p:nvPr/>
        </p:nvGrpSpPr>
        <p:grpSpPr>
          <a:xfrm>
            <a:off x="3455840" y="1089101"/>
            <a:ext cx="5272818" cy="3364927"/>
            <a:chOff x="3743605" y="1662297"/>
            <a:chExt cx="5272818" cy="3364927"/>
          </a:xfrm>
        </p:grpSpPr>
        <p:grpSp>
          <p:nvGrpSpPr>
            <p:cNvPr id="72" name="Group 71"/>
            <p:cNvGrpSpPr/>
            <p:nvPr/>
          </p:nvGrpSpPr>
          <p:grpSpPr>
            <a:xfrm>
              <a:off x="3743605" y="1662297"/>
              <a:ext cx="5272818" cy="3364927"/>
              <a:chOff x="240173" y="935227"/>
              <a:chExt cx="5272818" cy="3364927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240173" y="935227"/>
                <a:ext cx="5272818" cy="1680812"/>
                <a:chOff x="246110" y="1373814"/>
                <a:chExt cx="5272818" cy="1680812"/>
              </a:xfrm>
            </p:grpSpPr>
            <p:grpSp>
              <p:nvGrpSpPr>
                <p:cNvPr id="90" name="Group 89"/>
                <p:cNvGrpSpPr/>
                <p:nvPr/>
              </p:nvGrpSpPr>
              <p:grpSpPr>
                <a:xfrm>
                  <a:off x="246110" y="1373814"/>
                  <a:ext cx="5272818" cy="1680812"/>
                  <a:chOff x="246110" y="1373814"/>
                  <a:chExt cx="5272818" cy="1680812"/>
                </a:xfrm>
              </p:grpSpPr>
              <p:grpSp>
                <p:nvGrpSpPr>
                  <p:cNvPr id="93" name="Group 1"/>
                  <p:cNvGrpSpPr/>
                  <p:nvPr>
                    <p:custDataLst>
                      <p:custData r:id="rId7"/>
                    </p:custDataLst>
                  </p:nvPr>
                </p:nvGrpSpPr>
                <p:grpSpPr>
                  <a:xfrm>
                    <a:off x="246110" y="1373814"/>
                    <a:ext cx="5272818" cy="1680812"/>
                    <a:chOff x="4368800" y="6550819"/>
                    <a:chExt cx="5272818" cy="1680812"/>
                  </a:xfrm>
                </p:grpSpPr>
                <p:grpSp>
                  <p:nvGrpSpPr>
                    <p:cNvPr id="95" name="Group 2"/>
                    <p:cNvGrpSpPr/>
                    <p:nvPr>
                      <p:custDataLst>
                        <p:custData r:id="rId8"/>
                      </p:custDataLst>
                    </p:nvPr>
                  </p:nvGrpSpPr>
                  <p:grpSpPr>
                    <a:xfrm>
                      <a:off x="4368800" y="6550819"/>
                      <a:ext cx="5272818" cy="1680812"/>
                      <a:chOff x="12768668" y="6855619"/>
                      <a:chExt cx="5272818" cy="1680812"/>
                    </a:xfrm>
                  </p:grpSpPr>
                  <p:grpSp>
                    <p:nvGrpSpPr>
                      <p:cNvPr id="100" name="Group 7"/>
                      <p:cNvGrpSpPr/>
                      <p:nvPr/>
                    </p:nvGrpSpPr>
                    <p:grpSpPr>
                      <a:xfrm>
                        <a:off x="12768668" y="6855619"/>
                        <a:ext cx="3429000" cy="841248"/>
                        <a:chOff x="13458825" y="6788944"/>
                        <a:chExt cx="3429000" cy="841248"/>
                      </a:xfrm>
                    </p:grpSpPr>
                    <p:sp>
                      <p:nvSpPr>
                        <p:cNvPr id="110" name="Rectangle 109"/>
                        <p:cNvSpPr/>
                        <p:nvPr/>
                      </p:nvSpPr>
                      <p:spPr>
                        <a:xfrm>
                          <a:off x="13458825" y="6788944"/>
                          <a:ext cx="3429000" cy="841248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11" name="Group 19"/>
                        <p:cNvGrpSpPr/>
                        <p:nvPr/>
                      </p:nvGrpSpPr>
                      <p:grpSpPr>
                        <a:xfrm>
                          <a:off x="13578404" y="6897124"/>
                          <a:ext cx="2377510" cy="600164"/>
                          <a:chOff x="12766769" y="6897124"/>
                          <a:chExt cx="2377510" cy="600164"/>
                        </a:xfrm>
                      </p:grpSpPr>
                      <p:sp>
                        <p:nvSpPr>
                          <p:cNvPr id="112" name="TextBox 20"/>
                          <p:cNvSpPr txBox="1"/>
                          <p:nvPr/>
                        </p:nvSpPr>
                        <p:spPr>
                          <a:xfrm>
                            <a:off x="13095738" y="6897124"/>
                            <a:ext cx="2048541" cy="6001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1100" kern="1400" dirty="0">
                                <a:solidFill>
                                  <a:schemeClr val="bg1"/>
                                </a:solidFill>
                                <a:latin typeface="Segoe UI Semibold" panose="020B0702040204020203" pitchFamily="34" charset="0"/>
                                <a:cs typeface="Segoe UI Semibold" panose="020B0702040204020203" pitchFamily="34" charset="0"/>
                              </a:rPr>
                              <a:t>Worldwide</a:t>
                            </a:r>
                          </a:p>
                          <a:p>
                            <a:r>
                              <a:rPr lang="en-US" sz="1100" kern="1400" dirty="0">
                                <a:solidFill>
                                  <a:schemeClr val="bg1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10.000 reviews </a:t>
                            </a:r>
                            <a:r>
                              <a:rPr lang="en-US" sz="1100" b="1" kern="1400" dirty="0">
                                <a:solidFill>
                                  <a:schemeClr val="accent4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(</a:t>
                            </a:r>
                            <a:r>
                              <a:rPr lang="en-US" sz="1100" b="1" kern="1400" dirty="0" smtClean="0">
                                <a:solidFill>
                                  <a:schemeClr val="accent4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124 unread)</a:t>
                            </a:r>
                            <a:endParaRPr lang="en-US" sz="1100" b="1" kern="1400" dirty="0">
                              <a:solidFill>
                                <a:schemeClr val="accent4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  <a:p>
                            <a:r>
                              <a:rPr lang="en-US" sz="1100" kern="1400" dirty="0">
                                <a:solidFill>
                                  <a:schemeClr val="bg1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                       (22.346)</a:t>
                            </a:r>
                          </a:p>
                        </p:txBody>
                      </p:sp>
                      <p:sp>
                        <p:nvSpPr>
                          <p:cNvPr id="113" name="Oval 21"/>
                          <p:cNvSpPr/>
                          <p:nvPr/>
                        </p:nvSpPr>
                        <p:spPr>
                          <a:xfrm>
                            <a:off x="12766769" y="6966435"/>
                            <a:ext cx="295990" cy="295990"/>
                          </a:xfrm>
                          <a:prstGeom prst="ellipse">
                            <a:avLst/>
                          </a:prstGeom>
                          <a:solidFill>
                            <a:srgbClr val="69696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solidFill>
                                <a:schemeClr val="bg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01" name="Group 8"/>
                      <p:cNvGrpSpPr/>
                      <p:nvPr/>
                    </p:nvGrpSpPr>
                    <p:grpSpPr>
                      <a:xfrm>
                        <a:off x="12768668" y="6963799"/>
                        <a:ext cx="5272818" cy="1572632"/>
                        <a:chOff x="13458825" y="6057560"/>
                        <a:chExt cx="5272818" cy="1572632"/>
                      </a:xfrm>
                    </p:grpSpPr>
                    <p:sp>
                      <p:nvSpPr>
                        <p:cNvPr id="105" name="Rectangle 104"/>
                        <p:cNvSpPr/>
                        <p:nvPr/>
                      </p:nvSpPr>
                      <p:spPr>
                        <a:xfrm>
                          <a:off x="13458825" y="6788944"/>
                          <a:ext cx="3429000" cy="841248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06" name="Group 15"/>
                        <p:cNvGrpSpPr/>
                        <p:nvPr/>
                      </p:nvGrpSpPr>
                      <p:grpSpPr>
                        <a:xfrm>
                          <a:off x="16558855" y="6057560"/>
                          <a:ext cx="2172788" cy="600164"/>
                          <a:chOff x="15747220" y="6057560"/>
                          <a:chExt cx="2172788" cy="600164"/>
                        </a:xfrm>
                      </p:grpSpPr>
                      <p:sp>
                        <p:nvSpPr>
                          <p:cNvPr id="108" name="TextBox 16"/>
                          <p:cNvSpPr txBox="1"/>
                          <p:nvPr/>
                        </p:nvSpPr>
                        <p:spPr>
                          <a:xfrm>
                            <a:off x="16076190" y="6057560"/>
                            <a:ext cx="1843818" cy="6001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1100" kern="1400" dirty="0">
                                <a:solidFill>
                                  <a:schemeClr val="bg1"/>
                                </a:solidFill>
                                <a:latin typeface="Segoe UI Semibold" panose="020B0702040204020203" pitchFamily="34" charset="0"/>
                                <a:cs typeface="Segoe UI Semibold" panose="020B0702040204020203" pitchFamily="34" charset="0"/>
                              </a:rPr>
                              <a:t>France</a:t>
                            </a:r>
                          </a:p>
                          <a:p>
                            <a:r>
                              <a:rPr lang="en-US" sz="1100" kern="1500" dirty="0">
                                <a:solidFill>
                                  <a:schemeClr val="bg1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9.876</a:t>
                            </a:r>
                            <a:r>
                              <a:rPr lang="en-US" sz="1100" kern="1400" dirty="0">
                                <a:solidFill>
                                  <a:schemeClr val="bg1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 reviews </a:t>
                            </a:r>
                            <a:r>
                              <a:rPr lang="en-US" sz="1100" b="1" kern="1400" dirty="0">
                                <a:solidFill>
                                  <a:schemeClr val="accent4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(</a:t>
                            </a:r>
                            <a:r>
                              <a:rPr lang="en-US" sz="1100" b="1" kern="1400" dirty="0" smtClean="0">
                                <a:solidFill>
                                  <a:schemeClr val="accent4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2 unread)</a:t>
                            </a:r>
                            <a:endParaRPr lang="en-US" sz="1100" b="1" kern="1400" dirty="0">
                              <a:solidFill>
                                <a:schemeClr val="accent4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  <a:p>
                            <a:r>
                              <a:rPr lang="en-US" sz="1100" kern="1500" dirty="0">
                                <a:solidFill>
                                  <a:schemeClr val="bg1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                       (</a:t>
                            </a:r>
                            <a:r>
                              <a:rPr lang="en-US" sz="1100" kern="1400" dirty="0">
                                <a:solidFill>
                                  <a:schemeClr val="bg1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9.345</a:t>
                            </a:r>
                            <a:r>
                              <a:rPr lang="en-US" sz="1100" kern="1500" dirty="0">
                                <a:solidFill>
                                  <a:schemeClr val="bg1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)</a:t>
                            </a:r>
                          </a:p>
                        </p:txBody>
                      </p:sp>
                      <p:sp>
                        <p:nvSpPr>
                          <p:cNvPr id="109" name="Oval 17"/>
                          <p:cNvSpPr/>
                          <p:nvPr/>
                        </p:nvSpPr>
                        <p:spPr>
                          <a:xfrm>
                            <a:off x="15747220" y="6126871"/>
                            <a:ext cx="295990" cy="295990"/>
                          </a:xfrm>
                          <a:prstGeom prst="ellipse">
                            <a:avLst/>
                          </a:prstGeom>
                          <a:solidFill>
                            <a:srgbClr val="69696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solidFill>
                                <a:schemeClr val="bg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02" name="Group 11"/>
                      <p:cNvGrpSpPr/>
                      <p:nvPr/>
                    </p:nvGrpSpPr>
                    <p:grpSpPr>
                      <a:xfrm>
                        <a:off x="12888246" y="7796668"/>
                        <a:ext cx="2172788" cy="600164"/>
                        <a:chOff x="12766768" y="6051212"/>
                        <a:chExt cx="2172788" cy="600164"/>
                      </a:xfrm>
                    </p:grpSpPr>
                    <p:sp>
                      <p:nvSpPr>
                        <p:cNvPr id="103" name="TextBox 12"/>
                        <p:cNvSpPr txBox="1"/>
                        <p:nvPr/>
                      </p:nvSpPr>
                      <p:spPr>
                        <a:xfrm>
                          <a:off x="13095738" y="6051212"/>
                          <a:ext cx="1843818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United States of America</a:t>
                          </a:r>
                        </a:p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15 reviews</a:t>
                          </a: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(13.001)</a:t>
                          </a:r>
                        </a:p>
                      </p:txBody>
                    </p:sp>
                    <p:sp>
                      <p:nvSpPr>
                        <p:cNvPr id="104" name="Oval 13"/>
                        <p:cNvSpPr/>
                        <p:nvPr/>
                      </p:nvSpPr>
                      <p:spPr>
                        <a:xfrm>
                          <a:off x="12766768" y="6120523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96" name="Group 3"/>
                    <p:cNvGrpSpPr/>
                    <p:nvPr/>
                  </p:nvGrpSpPr>
                  <p:grpSpPr>
                    <a:xfrm>
                      <a:off x="4532421" y="6771175"/>
                      <a:ext cx="3183956" cy="1055533"/>
                      <a:chOff x="4532421" y="6771175"/>
                      <a:chExt cx="3183956" cy="1055533"/>
                    </a:xfrm>
                  </p:grpSpPr>
                  <p:sp>
                    <p:nvSpPr>
                      <p:cNvPr id="97" name="Freeform 7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4532422" y="6771175"/>
                        <a:ext cx="203504" cy="224151"/>
                      </a:xfrm>
                      <a:custGeom>
                        <a:avLst/>
                        <a:gdLst>
                          <a:gd name="T0" fmla="*/ 38 w 56"/>
                          <a:gd name="T1" fmla="*/ 38 h 64"/>
                          <a:gd name="T2" fmla="*/ 45 w 56"/>
                          <a:gd name="T3" fmla="*/ 42 h 64"/>
                          <a:gd name="T4" fmla="*/ 51 w 56"/>
                          <a:gd name="T5" fmla="*/ 48 h 64"/>
                          <a:gd name="T6" fmla="*/ 55 w 56"/>
                          <a:gd name="T7" fmla="*/ 55 h 64"/>
                          <a:gd name="T8" fmla="*/ 56 w 56"/>
                          <a:gd name="T9" fmla="*/ 64 h 64"/>
                          <a:gd name="T10" fmla="*/ 52 w 56"/>
                          <a:gd name="T11" fmla="*/ 64 h 64"/>
                          <a:gd name="T12" fmla="*/ 50 w 56"/>
                          <a:gd name="T13" fmla="*/ 54 h 64"/>
                          <a:gd name="T14" fmla="*/ 45 w 56"/>
                          <a:gd name="T15" fmla="*/ 47 h 64"/>
                          <a:gd name="T16" fmla="*/ 38 w 56"/>
                          <a:gd name="T17" fmla="*/ 42 h 64"/>
                          <a:gd name="T18" fmla="*/ 28 w 56"/>
                          <a:gd name="T19" fmla="*/ 40 h 64"/>
                          <a:gd name="T20" fmla="*/ 22 w 56"/>
                          <a:gd name="T21" fmla="*/ 41 h 64"/>
                          <a:gd name="T22" fmla="*/ 16 w 56"/>
                          <a:gd name="T23" fmla="*/ 43 h 64"/>
                          <a:gd name="T24" fmla="*/ 11 w 56"/>
                          <a:gd name="T25" fmla="*/ 47 h 64"/>
                          <a:gd name="T26" fmla="*/ 7 w 56"/>
                          <a:gd name="T27" fmla="*/ 52 h 64"/>
                          <a:gd name="T28" fmla="*/ 5 w 56"/>
                          <a:gd name="T29" fmla="*/ 58 h 64"/>
                          <a:gd name="T30" fmla="*/ 4 w 56"/>
                          <a:gd name="T31" fmla="*/ 64 h 64"/>
                          <a:gd name="T32" fmla="*/ 0 w 56"/>
                          <a:gd name="T33" fmla="*/ 64 h 64"/>
                          <a:gd name="T34" fmla="*/ 1 w 56"/>
                          <a:gd name="T35" fmla="*/ 55 h 64"/>
                          <a:gd name="T36" fmla="*/ 5 w 56"/>
                          <a:gd name="T37" fmla="*/ 48 h 64"/>
                          <a:gd name="T38" fmla="*/ 11 w 56"/>
                          <a:gd name="T39" fmla="*/ 42 h 64"/>
                          <a:gd name="T40" fmla="*/ 19 w 56"/>
                          <a:gd name="T41" fmla="*/ 38 h 64"/>
                          <a:gd name="T42" fmla="*/ 14 w 56"/>
                          <a:gd name="T43" fmla="*/ 34 h 64"/>
                          <a:gd name="T44" fmla="*/ 11 w 56"/>
                          <a:gd name="T45" fmla="*/ 30 h 64"/>
                          <a:gd name="T46" fmla="*/ 9 w 56"/>
                          <a:gd name="T47" fmla="*/ 25 h 64"/>
                          <a:gd name="T48" fmla="*/ 8 w 56"/>
                          <a:gd name="T49" fmla="*/ 20 h 64"/>
                          <a:gd name="T50" fmla="*/ 10 w 56"/>
                          <a:gd name="T51" fmla="*/ 12 h 64"/>
                          <a:gd name="T52" fmla="*/ 14 w 56"/>
                          <a:gd name="T53" fmla="*/ 6 h 64"/>
                          <a:gd name="T54" fmla="*/ 20 w 56"/>
                          <a:gd name="T55" fmla="*/ 2 h 64"/>
                          <a:gd name="T56" fmla="*/ 28 w 56"/>
                          <a:gd name="T57" fmla="*/ 0 h 64"/>
                          <a:gd name="T58" fmla="*/ 36 w 56"/>
                          <a:gd name="T59" fmla="*/ 2 h 64"/>
                          <a:gd name="T60" fmla="*/ 42 w 56"/>
                          <a:gd name="T61" fmla="*/ 6 h 64"/>
                          <a:gd name="T62" fmla="*/ 46 w 56"/>
                          <a:gd name="T63" fmla="*/ 12 h 64"/>
                          <a:gd name="T64" fmla="*/ 48 w 56"/>
                          <a:gd name="T65" fmla="*/ 20 h 64"/>
                          <a:gd name="T66" fmla="*/ 47 w 56"/>
                          <a:gd name="T67" fmla="*/ 25 h 64"/>
                          <a:gd name="T68" fmla="*/ 45 w 56"/>
                          <a:gd name="T69" fmla="*/ 30 h 64"/>
                          <a:gd name="T70" fmla="*/ 42 w 56"/>
                          <a:gd name="T71" fmla="*/ 34 h 64"/>
                          <a:gd name="T72" fmla="*/ 38 w 56"/>
                          <a:gd name="T73" fmla="*/ 38 h 64"/>
                          <a:gd name="T74" fmla="*/ 12 w 56"/>
                          <a:gd name="T75" fmla="*/ 20 h 64"/>
                          <a:gd name="T76" fmla="*/ 13 w 56"/>
                          <a:gd name="T77" fmla="*/ 26 h 64"/>
                          <a:gd name="T78" fmla="*/ 17 w 56"/>
                          <a:gd name="T79" fmla="*/ 31 h 64"/>
                          <a:gd name="T80" fmla="*/ 22 w 56"/>
                          <a:gd name="T81" fmla="*/ 35 h 64"/>
                          <a:gd name="T82" fmla="*/ 28 w 56"/>
                          <a:gd name="T83" fmla="*/ 36 h 64"/>
                          <a:gd name="T84" fmla="*/ 34 w 56"/>
                          <a:gd name="T85" fmla="*/ 35 h 64"/>
                          <a:gd name="T86" fmla="*/ 39 w 56"/>
                          <a:gd name="T87" fmla="*/ 31 h 64"/>
                          <a:gd name="T88" fmla="*/ 43 w 56"/>
                          <a:gd name="T89" fmla="*/ 26 h 64"/>
                          <a:gd name="T90" fmla="*/ 44 w 56"/>
                          <a:gd name="T91" fmla="*/ 20 h 64"/>
                          <a:gd name="T92" fmla="*/ 43 w 56"/>
                          <a:gd name="T93" fmla="*/ 14 h 64"/>
                          <a:gd name="T94" fmla="*/ 39 w 56"/>
                          <a:gd name="T95" fmla="*/ 9 h 64"/>
                          <a:gd name="T96" fmla="*/ 34 w 56"/>
                          <a:gd name="T97" fmla="*/ 5 h 64"/>
                          <a:gd name="T98" fmla="*/ 28 w 56"/>
                          <a:gd name="T99" fmla="*/ 4 h 64"/>
                          <a:gd name="T100" fmla="*/ 22 w 56"/>
                          <a:gd name="T101" fmla="*/ 5 h 64"/>
                          <a:gd name="T102" fmla="*/ 17 w 56"/>
                          <a:gd name="T103" fmla="*/ 9 h 64"/>
                          <a:gd name="T104" fmla="*/ 13 w 56"/>
                          <a:gd name="T105" fmla="*/ 14 h 64"/>
                          <a:gd name="T106" fmla="*/ 12 w 56"/>
                          <a:gd name="T107" fmla="*/ 20 h 6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  <a:cxn ang="0">
                            <a:pos x="T104" y="T105"/>
                          </a:cxn>
                          <a:cxn ang="0">
                            <a:pos x="T106" y="T107"/>
                          </a:cxn>
                        </a:cxnLst>
                        <a:rect l="0" t="0" r="r" b="b"/>
                        <a:pathLst>
                          <a:path w="56" h="64">
                            <a:moveTo>
                              <a:pt x="38" y="38"/>
                            </a:moveTo>
                            <a:cubicBezTo>
                              <a:pt x="40" y="39"/>
                              <a:pt x="43" y="40"/>
                              <a:pt x="45" y="42"/>
                            </a:cubicBezTo>
                            <a:cubicBezTo>
                              <a:pt x="48" y="43"/>
                              <a:pt x="49" y="46"/>
                              <a:pt x="51" y="48"/>
                            </a:cubicBezTo>
                            <a:cubicBezTo>
                              <a:pt x="53" y="50"/>
                              <a:pt x="54" y="53"/>
                              <a:pt x="55" y="55"/>
                            </a:cubicBezTo>
                            <a:cubicBezTo>
                              <a:pt x="56" y="58"/>
                              <a:pt x="56" y="61"/>
                              <a:pt x="56" y="64"/>
                            </a:cubicBezTo>
                            <a:cubicBezTo>
                              <a:pt x="52" y="64"/>
                              <a:pt x="52" y="64"/>
                              <a:pt x="52" y="64"/>
                            </a:cubicBezTo>
                            <a:cubicBezTo>
                              <a:pt x="52" y="61"/>
                              <a:pt x="51" y="57"/>
                              <a:pt x="50" y="54"/>
                            </a:cubicBezTo>
                            <a:cubicBezTo>
                              <a:pt x="49" y="52"/>
                              <a:pt x="47" y="49"/>
                              <a:pt x="45" y="47"/>
                            </a:cubicBezTo>
                            <a:cubicBezTo>
                              <a:pt x="43" y="45"/>
                              <a:pt x="40" y="43"/>
                              <a:pt x="38" y="42"/>
                            </a:cubicBezTo>
                            <a:cubicBezTo>
                              <a:pt x="35" y="41"/>
                              <a:pt x="31" y="40"/>
                              <a:pt x="28" y="40"/>
                            </a:cubicBezTo>
                            <a:cubicBezTo>
                              <a:pt x="26" y="40"/>
                              <a:pt x="24" y="40"/>
                              <a:pt x="22" y="41"/>
                            </a:cubicBezTo>
                            <a:cubicBezTo>
                              <a:pt x="20" y="41"/>
                              <a:pt x="18" y="42"/>
                              <a:pt x="16" y="43"/>
                            </a:cubicBezTo>
                            <a:cubicBezTo>
                              <a:pt x="14" y="44"/>
                              <a:pt x="12" y="46"/>
                              <a:pt x="11" y="47"/>
                            </a:cubicBezTo>
                            <a:cubicBezTo>
                              <a:pt x="10" y="48"/>
                              <a:pt x="8" y="50"/>
                              <a:pt x="7" y="52"/>
                            </a:cubicBezTo>
                            <a:cubicBezTo>
                              <a:pt x="6" y="54"/>
                              <a:pt x="5" y="56"/>
                              <a:pt x="5" y="58"/>
                            </a:cubicBezTo>
                            <a:cubicBezTo>
                              <a:pt x="4" y="60"/>
                              <a:pt x="4" y="62"/>
                              <a:pt x="4" y="64"/>
                            </a:cubicBezTo>
                            <a:cubicBezTo>
                              <a:pt x="0" y="64"/>
                              <a:pt x="0" y="64"/>
                              <a:pt x="0" y="64"/>
                            </a:cubicBezTo>
                            <a:cubicBezTo>
                              <a:pt x="0" y="61"/>
                              <a:pt x="0" y="58"/>
                              <a:pt x="1" y="55"/>
                            </a:cubicBezTo>
                            <a:cubicBezTo>
                              <a:pt x="2" y="53"/>
                              <a:pt x="3" y="50"/>
                              <a:pt x="5" y="48"/>
                            </a:cubicBezTo>
                            <a:cubicBezTo>
                              <a:pt x="7" y="46"/>
                              <a:pt x="9" y="44"/>
                              <a:pt x="11" y="42"/>
                            </a:cubicBezTo>
                            <a:cubicBezTo>
                              <a:pt x="13" y="40"/>
                              <a:pt x="16" y="39"/>
                              <a:pt x="19" y="38"/>
                            </a:cubicBezTo>
                            <a:cubicBezTo>
                              <a:pt x="17" y="37"/>
                              <a:pt x="15" y="36"/>
                              <a:pt x="14" y="34"/>
                            </a:cubicBezTo>
                            <a:cubicBezTo>
                              <a:pt x="13" y="33"/>
                              <a:pt x="12" y="32"/>
                              <a:pt x="11" y="30"/>
                            </a:cubicBezTo>
                            <a:cubicBezTo>
                              <a:pt x="10" y="29"/>
                              <a:pt x="9" y="27"/>
                              <a:pt x="9" y="25"/>
                            </a:cubicBezTo>
                            <a:cubicBezTo>
                              <a:pt x="8" y="24"/>
                              <a:pt x="8" y="22"/>
                              <a:pt x="8" y="20"/>
                            </a:cubicBezTo>
                            <a:cubicBezTo>
                              <a:pt x="8" y="17"/>
                              <a:pt x="9" y="15"/>
                              <a:pt x="10" y="12"/>
                            </a:cubicBezTo>
                            <a:cubicBezTo>
                              <a:pt x="11" y="10"/>
                              <a:pt x="12" y="8"/>
                              <a:pt x="14" y="6"/>
                            </a:cubicBezTo>
                            <a:cubicBezTo>
                              <a:pt x="16" y="4"/>
                              <a:pt x="18" y="3"/>
                              <a:pt x="20" y="2"/>
                            </a:cubicBezTo>
                            <a:cubicBezTo>
                              <a:pt x="23" y="1"/>
                              <a:pt x="25" y="0"/>
                              <a:pt x="28" y="0"/>
                            </a:cubicBezTo>
                            <a:cubicBezTo>
                              <a:pt x="31" y="0"/>
                              <a:pt x="33" y="1"/>
                              <a:pt x="36" y="2"/>
                            </a:cubicBezTo>
                            <a:cubicBezTo>
                              <a:pt x="38" y="3"/>
                              <a:pt x="40" y="4"/>
                              <a:pt x="42" y="6"/>
                            </a:cubicBezTo>
                            <a:cubicBezTo>
                              <a:pt x="44" y="8"/>
                              <a:pt x="45" y="10"/>
                              <a:pt x="46" y="12"/>
                            </a:cubicBezTo>
                            <a:cubicBezTo>
                              <a:pt x="47" y="15"/>
                              <a:pt x="48" y="17"/>
                              <a:pt x="48" y="20"/>
                            </a:cubicBezTo>
                            <a:cubicBezTo>
                              <a:pt x="48" y="22"/>
                              <a:pt x="48" y="24"/>
                              <a:pt x="47" y="25"/>
                            </a:cubicBezTo>
                            <a:cubicBezTo>
                              <a:pt x="47" y="27"/>
                              <a:pt x="46" y="29"/>
                              <a:pt x="45" y="30"/>
                            </a:cubicBezTo>
                            <a:cubicBezTo>
                              <a:pt x="44" y="32"/>
                              <a:pt x="43" y="33"/>
                              <a:pt x="42" y="34"/>
                            </a:cubicBezTo>
                            <a:cubicBezTo>
                              <a:pt x="41" y="36"/>
                              <a:pt x="39" y="37"/>
                              <a:pt x="38" y="38"/>
                            </a:cubicBezTo>
                            <a:close/>
                            <a:moveTo>
                              <a:pt x="12" y="20"/>
                            </a:moveTo>
                            <a:cubicBezTo>
                              <a:pt x="12" y="22"/>
                              <a:pt x="12" y="24"/>
                              <a:pt x="13" y="26"/>
                            </a:cubicBezTo>
                            <a:cubicBezTo>
                              <a:pt x="14" y="28"/>
                              <a:pt x="15" y="30"/>
                              <a:pt x="17" y="31"/>
                            </a:cubicBezTo>
                            <a:cubicBezTo>
                              <a:pt x="18" y="33"/>
                              <a:pt x="20" y="34"/>
                              <a:pt x="22" y="35"/>
                            </a:cubicBezTo>
                            <a:cubicBezTo>
                              <a:pt x="24" y="36"/>
                              <a:pt x="26" y="36"/>
                              <a:pt x="28" y="36"/>
                            </a:cubicBezTo>
                            <a:cubicBezTo>
                              <a:pt x="30" y="36"/>
                              <a:pt x="32" y="36"/>
                              <a:pt x="34" y="35"/>
                            </a:cubicBezTo>
                            <a:cubicBezTo>
                              <a:pt x="36" y="34"/>
                              <a:pt x="38" y="33"/>
                              <a:pt x="39" y="31"/>
                            </a:cubicBezTo>
                            <a:cubicBezTo>
                              <a:pt x="41" y="30"/>
                              <a:pt x="42" y="28"/>
                              <a:pt x="43" y="26"/>
                            </a:cubicBezTo>
                            <a:cubicBezTo>
                              <a:pt x="44" y="24"/>
                              <a:pt x="44" y="22"/>
                              <a:pt x="44" y="20"/>
                            </a:cubicBezTo>
                            <a:cubicBezTo>
                              <a:pt x="44" y="18"/>
                              <a:pt x="44" y="16"/>
                              <a:pt x="43" y="14"/>
                            </a:cubicBezTo>
                            <a:cubicBezTo>
                              <a:pt x="42" y="12"/>
                              <a:pt x="41" y="10"/>
                              <a:pt x="39" y="9"/>
                            </a:cubicBezTo>
                            <a:cubicBezTo>
                              <a:pt x="38" y="7"/>
                              <a:pt x="36" y="6"/>
                              <a:pt x="34" y="5"/>
                            </a:cubicBezTo>
                            <a:cubicBezTo>
                              <a:pt x="32" y="4"/>
                              <a:pt x="30" y="4"/>
                              <a:pt x="28" y="4"/>
                            </a:cubicBezTo>
                            <a:cubicBezTo>
                              <a:pt x="26" y="4"/>
                              <a:pt x="24" y="4"/>
                              <a:pt x="22" y="5"/>
                            </a:cubicBezTo>
                            <a:cubicBezTo>
                              <a:pt x="20" y="6"/>
                              <a:pt x="18" y="7"/>
                              <a:pt x="17" y="9"/>
                            </a:cubicBezTo>
                            <a:cubicBezTo>
                              <a:pt x="15" y="10"/>
                              <a:pt x="14" y="12"/>
                              <a:pt x="13" y="14"/>
                            </a:cubicBezTo>
                            <a:cubicBezTo>
                              <a:pt x="12" y="16"/>
                              <a:pt x="12" y="18"/>
                              <a:pt x="12" y="20"/>
                            </a:cubicBez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round/>
                        <a:headEnd/>
                        <a:tailEnd/>
                      </a:ln>
                      <a:extLst/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98" name="Freeform 7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7512873" y="6771372"/>
                        <a:ext cx="203504" cy="224151"/>
                      </a:xfrm>
                      <a:custGeom>
                        <a:avLst/>
                        <a:gdLst>
                          <a:gd name="T0" fmla="*/ 38 w 56"/>
                          <a:gd name="T1" fmla="*/ 38 h 64"/>
                          <a:gd name="T2" fmla="*/ 45 w 56"/>
                          <a:gd name="T3" fmla="*/ 42 h 64"/>
                          <a:gd name="T4" fmla="*/ 51 w 56"/>
                          <a:gd name="T5" fmla="*/ 48 h 64"/>
                          <a:gd name="T6" fmla="*/ 55 w 56"/>
                          <a:gd name="T7" fmla="*/ 55 h 64"/>
                          <a:gd name="T8" fmla="*/ 56 w 56"/>
                          <a:gd name="T9" fmla="*/ 64 h 64"/>
                          <a:gd name="T10" fmla="*/ 52 w 56"/>
                          <a:gd name="T11" fmla="*/ 64 h 64"/>
                          <a:gd name="T12" fmla="*/ 50 w 56"/>
                          <a:gd name="T13" fmla="*/ 54 h 64"/>
                          <a:gd name="T14" fmla="*/ 45 w 56"/>
                          <a:gd name="T15" fmla="*/ 47 h 64"/>
                          <a:gd name="T16" fmla="*/ 38 w 56"/>
                          <a:gd name="T17" fmla="*/ 42 h 64"/>
                          <a:gd name="T18" fmla="*/ 28 w 56"/>
                          <a:gd name="T19" fmla="*/ 40 h 64"/>
                          <a:gd name="T20" fmla="*/ 22 w 56"/>
                          <a:gd name="T21" fmla="*/ 41 h 64"/>
                          <a:gd name="T22" fmla="*/ 16 w 56"/>
                          <a:gd name="T23" fmla="*/ 43 h 64"/>
                          <a:gd name="T24" fmla="*/ 11 w 56"/>
                          <a:gd name="T25" fmla="*/ 47 h 64"/>
                          <a:gd name="T26" fmla="*/ 7 w 56"/>
                          <a:gd name="T27" fmla="*/ 52 h 64"/>
                          <a:gd name="T28" fmla="*/ 5 w 56"/>
                          <a:gd name="T29" fmla="*/ 58 h 64"/>
                          <a:gd name="T30" fmla="*/ 4 w 56"/>
                          <a:gd name="T31" fmla="*/ 64 h 64"/>
                          <a:gd name="T32" fmla="*/ 0 w 56"/>
                          <a:gd name="T33" fmla="*/ 64 h 64"/>
                          <a:gd name="T34" fmla="*/ 1 w 56"/>
                          <a:gd name="T35" fmla="*/ 55 h 64"/>
                          <a:gd name="T36" fmla="*/ 5 w 56"/>
                          <a:gd name="T37" fmla="*/ 48 h 64"/>
                          <a:gd name="T38" fmla="*/ 11 w 56"/>
                          <a:gd name="T39" fmla="*/ 42 h 64"/>
                          <a:gd name="T40" fmla="*/ 19 w 56"/>
                          <a:gd name="T41" fmla="*/ 38 h 64"/>
                          <a:gd name="T42" fmla="*/ 14 w 56"/>
                          <a:gd name="T43" fmla="*/ 34 h 64"/>
                          <a:gd name="T44" fmla="*/ 11 w 56"/>
                          <a:gd name="T45" fmla="*/ 30 h 64"/>
                          <a:gd name="T46" fmla="*/ 9 w 56"/>
                          <a:gd name="T47" fmla="*/ 25 h 64"/>
                          <a:gd name="T48" fmla="*/ 8 w 56"/>
                          <a:gd name="T49" fmla="*/ 20 h 64"/>
                          <a:gd name="T50" fmla="*/ 10 w 56"/>
                          <a:gd name="T51" fmla="*/ 12 h 64"/>
                          <a:gd name="T52" fmla="*/ 14 w 56"/>
                          <a:gd name="T53" fmla="*/ 6 h 64"/>
                          <a:gd name="T54" fmla="*/ 20 w 56"/>
                          <a:gd name="T55" fmla="*/ 2 h 64"/>
                          <a:gd name="T56" fmla="*/ 28 w 56"/>
                          <a:gd name="T57" fmla="*/ 0 h 64"/>
                          <a:gd name="T58" fmla="*/ 36 w 56"/>
                          <a:gd name="T59" fmla="*/ 2 h 64"/>
                          <a:gd name="T60" fmla="*/ 42 w 56"/>
                          <a:gd name="T61" fmla="*/ 6 h 64"/>
                          <a:gd name="T62" fmla="*/ 46 w 56"/>
                          <a:gd name="T63" fmla="*/ 12 h 64"/>
                          <a:gd name="T64" fmla="*/ 48 w 56"/>
                          <a:gd name="T65" fmla="*/ 20 h 64"/>
                          <a:gd name="T66" fmla="*/ 47 w 56"/>
                          <a:gd name="T67" fmla="*/ 25 h 64"/>
                          <a:gd name="T68" fmla="*/ 45 w 56"/>
                          <a:gd name="T69" fmla="*/ 30 h 64"/>
                          <a:gd name="T70" fmla="*/ 42 w 56"/>
                          <a:gd name="T71" fmla="*/ 34 h 64"/>
                          <a:gd name="T72" fmla="*/ 38 w 56"/>
                          <a:gd name="T73" fmla="*/ 38 h 64"/>
                          <a:gd name="T74" fmla="*/ 12 w 56"/>
                          <a:gd name="T75" fmla="*/ 20 h 64"/>
                          <a:gd name="T76" fmla="*/ 13 w 56"/>
                          <a:gd name="T77" fmla="*/ 26 h 64"/>
                          <a:gd name="T78" fmla="*/ 17 w 56"/>
                          <a:gd name="T79" fmla="*/ 31 h 64"/>
                          <a:gd name="T80" fmla="*/ 22 w 56"/>
                          <a:gd name="T81" fmla="*/ 35 h 64"/>
                          <a:gd name="T82" fmla="*/ 28 w 56"/>
                          <a:gd name="T83" fmla="*/ 36 h 64"/>
                          <a:gd name="T84" fmla="*/ 34 w 56"/>
                          <a:gd name="T85" fmla="*/ 35 h 64"/>
                          <a:gd name="T86" fmla="*/ 39 w 56"/>
                          <a:gd name="T87" fmla="*/ 31 h 64"/>
                          <a:gd name="T88" fmla="*/ 43 w 56"/>
                          <a:gd name="T89" fmla="*/ 26 h 64"/>
                          <a:gd name="T90" fmla="*/ 44 w 56"/>
                          <a:gd name="T91" fmla="*/ 20 h 64"/>
                          <a:gd name="T92" fmla="*/ 43 w 56"/>
                          <a:gd name="T93" fmla="*/ 14 h 64"/>
                          <a:gd name="T94" fmla="*/ 39 w 56"/>
                          <a:gd name="T95" fmla="*/ 9 h 64"/>
                          <a:gd name="T96" fmla="*/ 34 w 56"/>
                          <a:gd name="T97" fmla="*/ 5 h 64"/>
                          <a:gd name="T98" fmla="*/ 28 w 56"/>
                          <a:gd name="T99" fmla="*/ 4 h 64"/>
                          <a:gd name="T100" fmla="*/ 22 w 56"/>
                          <a:gd name="T101" fmla="*/ 5 h 64"/>
                          <a:gd name="T102" fmla="*/ 17 w 56"/>
                          <a:gd name="T103" fmla="*/ 9 h 64"/>
                          <a:gd name="T104" fmla="*/ 13 w 56"/>
                          <a:gd name="T105" fmla="*/ 14 h 64"/>
                          <a:gd name="T106" fmla="*/ 12 w 56"/>
                          <a:gd name="T107" fmla="*/ 20 h 6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  <a:cxn ang="0">
                            <a:pos x="T104" y="T105"/>
                          </a:cxn>
                          <a:cxn ang="0">
                            <a:pos x="T106" y="T107"/>
                          </a:cxn>
                        </a:cxnLst>
                        <a:rect l="0" t="0" r="r" b="b"/>
                        <a:pathLst>
                          <a:path w="56" h="64">
                            <a:moveTo>
                              <a:pt x="38" y="38"/>
                            </a:moveTo>
                            <a:cubicBezTo>
                              <a:pt x="40" y="39"/>
                              <a:pt x="43" y="40"/>
                              <a:pt x="45" y="42"/>
                            </a:cubicBezTo>
                            <a:cubicBezTo>
                              <a:pt x="48" y="43"/>
                              <a:pt x="49" y="46"/>
                              <a:pt x="51" y="48"/>
                            </a:cubicBezTo>
                            <a:cubicBezTo>
                              <a:pt x="53" y="50"/>
                              <a:pt x="54" y="53"/>
                              <a:pt x="55" y="55"/>
                            </a:cubicBezTo>
                            <a:cubicBezTo>
                              <a:pt x="56" y="58"/>
                              <a:pt x="56" y="61"/>
                              <a:pt x="56" y="64"/>
                            </a:cubicBezTo>
                            <a:cubicBezTo>
                              <a:pt x="52" y="64"/>
                              <a:pt x="52" y="64"/>
                              <a:pt x="52" y="64"/>
                            </a:cubicBezTo>
                            <a:cubicBezTo>
                              <a:pt x="52" y="61"/>
                              <a:pt x="51" y="57"/>
                              <a:pt x="50" y="54"/>
                            </a:cubicBezTo>
                            <a:cubicBezTo>
                              <a:pt x="49" y="52"/>
                              <a:pt x="47" y="49"/>
                              <a:pt x="45" y="47"/>
                            </a:cubicBezTo>
                            <a:cubicBezTo>
                              <a:pt x="43" y="45"/>
                              <a:pt x="40" y="43"/>
                              <a:pt x="38" y="42"/>
                            </a:cubicBezTo>
                            <a:cubicBezTo>
                              <a:pt x="35" y="41"/>
                              <a:pt x="31" y="40"/>
                              <a:pt x="28" y="40"/>
                            </a:cubicBezTo>
                            <a:cubicBezTo>
                              <a:pt x="26" y="40"/>
                              <a:pt x="24" y="40"/>
                              <a:pt x="22" y="41"/>
                            </a:cubicBezTo>
                            <a:cubicBezTo>
                              <a:pt x="20" y="41"/>
                              <a:pt x="18" y="42"/>
                              <a:pt x="16" y="43"/>
                            </a:cubicBezTo>
                            <a:cubicBezTo>
                              <a:pt x="14" y="44"/>
                              <a:pt x="12" y="46"/>
                              <a:pt x="11" y="47"/>
                            </a:cubicBezTo>
                            <a:cubicBezTo>
                              <a:pt x="10" y="48"/>
                              <a:pt x="8" y="50"/>
                              <a:pt x="7" y="52"/>
                            </a:cubicBezTo>
                            <a:cubicBezTo>
                              <a:pt x="6" y="54"/>
                              <a:pt x="5" y="56"/>
                              <a:pt x="5" y="58"/>
                            </a:cubicBezTo>
                            <a:cubicBezTo>
                              <a:pt x="4" y="60"/>
                              <a:pt x="4" y="62"/>
                              <a:pt x="4" y="64"/>
                            </a:cubicBezTo>
                            <a:cubicBezTo>
                              <a:pt x="0" y="64"/>
                              <a:pt x="0" y="64"/>
                              <a:pt x="0" y="64"/>
                            </a:cubicBezTo>
                            <a:cubicBezTo>
                              <a:pt x="0" y="61"/>
                              <a:pt x="0" y="58"/>
                              <a:pt x="1" y="55"/>
                            </a:cubicBezTo>
                            <a:cubicBezTo>
                              <a:pt x="2" y="53"/>
                              <a:pt x="3" y="50"/>
                              <a:pt x="5" y="48"/>
                            </a:cubicBezTo>
                            <a:cubicBezTo>
                              <a:pt x="7" y="46"/>
                              <a:pt x="9" y="44"/>
                              <a:pt x="11" y="42"/>
                            </a:cubicBezTo>
                            <a:cubicBezTo>
                              <a:pt x="13" y="40"/>
                              <a:pt x="16" y="39"/>
                              <a:pt x="19" y="38"/>
                            </a:cubicBezTo>
                            <a:cubicBezTo>
                              <a:pt x="17" y="37"/>
                              <a:pt x="15" y="36"/>
                              <a:pt x="14" y="34"/>
                            </a:cubicBezTo>
                            <a:cubicBezTo>
                              <a:pt x="13" y="33"/>
                              <a:pt x="12" y="32"/>
                              <a:pt x="11" y="30"/>
                            </a:cubicBezTo>
                            <a:cubicBezTo>
                              <a:pt x="10" y="29"/>
                              <a:pt x="9" y="27"/>
                              <a:pt x="9" y="25"/>
                            </a:cubicBezTo>
                            <a:cubicBezTo>
                              <a:pt x="8" y="24"/>
                              <a:pt x="8" y="22"/>
                              <a:pt x="8" y="20"/>
                            </a:cubicBezTo>
                            <a:cubicBezTo>
                              <a:pt x="8" y="17"/>
                              <a:pt x="9" y="15"/>
                              <a:pt x="10" y="12"/>
                            </a:cubicBezTo>
                            <a:cubicBezTo>
                              <a:pt x="11" y="10"/>
                              <a:pt x="12" y="8"/>
                              <a:pt x="14" y="6"/>
                            </a:cubicBezTo>
                            <a:cubicBezTo>
                              <a:pt x="16" y="4"/>
                              <a:pt x="18" y="3"/>
                              <a:pt x="20" y="2"/>
                            </a:cubicBezTo>
                            <a:cubicBezTo>
                              <a:pt x="23" y="1"/>
                              <a:pt x="25" y="0"/>
                              <a:pt x="28" y="0"/>
                            </a:cubicBezTo>
                            <a:cubicBezTo>
                              <a:pt x="31" y="0"/>
                              <a:pt x="33" y="1"/>
                              <a:pt x="36" y="2"/>
                            </a:cubicBezTo>
                            <a:cubicBezTo>
                              <a:pt x="38" y="3"/>
                              <a:pt x="40" y="4"/>
                              <a:pt x="42" y="6"/>
                            </a:cubicBezTo>
                            <a:cubicBezTo>
                              <a:pt x="44" y="8"/>
                              <a:pt x="45" y="10"/>
                              <a:pt x="46" y="12"/>
                            </a:cubicBezTo>
                            <a:cubicBezTo>
                              <a:pt x="47" y="15"/>
                              <a:pt x="48" y="17"/>
                              <a:pt x="48" y="20"/>
                            </a:cubicBezTo>
                            <a:cubicBezTo>
                              <a:pt x="48" y="22"/>
                              <a:pt x="48" y="24"/>
                              <a:pt x="47" y="25"/>
                            </a:cubicBezTo>
                            <a:cubicBezTo>
                              <a:pt x="47" y="27"/>
                              <a:pt x="46" y="29"/>
                              <a:pt x="45" y="30"/>
                            </a:cubicBezTo>
                            <a:cubicBezTo>
                              <a:pt x="44" y="32"/>
                              <a:pt x="43" y="33"/>
                              <a:pt x="42" y="34"/>
                            </a:cubicBezTo>
                            <a:cubicBezTo>
                              <a:pt x="41" y="36"/>
                              <a:pt x="39" y="37"/>
                              <a:pt x="38" y="38"/>
                            </a:cubicBezTo>
                            <a:close/>
                            <a:moveTo>
                              <a:pt x="12" y="20"/>
                            </a:moveTo>
                            <a:cubicBezTo>
                              <a:pt x="12" y="22"/>
                              <a:pt x="12" y="24"/>
                              <a:pt x="13" y="26"/>
                            </a:cubicBezTo>
                            <a:cubicBezTo>
                              <a:pt x="14" y="28"/>
                              <a:pt x="15" y="30"/>
                              <a:pt x="17" y="31"/>
                            </a:cubicBezTo>
                            <a:cubicBezTo>
                              <a:pt x="18" y="33"/>
                              <a:pt x="20" y="34"/>
                              <a:pt x="22" y="35"/>
                            </a:cubicBezTo>
                            <a:cubicBezTo>
                              <a:pt x="24" y="36"/>
                              <a:pt x="26" y="36"/>
                              <a:pt x="28" y="36"/>
                            </a:cubicBezTo>
                            <a:cubicBezTo>
                              <a:pt x="30" y="36"/>
                              <a:pt x="32" y="36"/>
                              <a:pt x="34" y="35"/>
                            </a:cubicBezTo>
                            <a:cubicBezTo>
                              <a:pt x="36" y="34"/>
                              <a:pt x="38" y="33"/>
                              <a:pt x="39" y="31"/>
                            </a:cubicBezTo>
                            <a:cubicBezTo>
                              <a:pt x="41" y="30"/>
                              <a:pt x="42" y="28"/>
                              <a:pt x="43" y="26"/>
                            </a:cubicBezTo>
                            <a:cubicBezTo>
                              <a:pt x="44" y="24"/>
                              <a:pt x="44" y="22"/>
                              <a:pt x="44" y="20"/>
                            </a:cubicBezTo>
                            <a:cubicBezTo>
                              <a:pt x="44" y="18"/>
                              <a:pt x="44" y="16"/>
                              <a:pt x="43" y="14"/>
                            </a:cubicBezTo>
                            <a:cubicBezTo>
                              <a:pt x="42" y="12"/>
                              <a:pt x="41" y="10"/>
                              <a:pt x="39" y="9"/>
                            </a:cubicBezTo>
                            <a:cubicBezTo>
                              <a:pt x="38" y="7"/>
                              <a:pt x="36" y="6"/>
                              <a:pt x="34" y="5"/>
                            </a:cubicBezTo>
                            <a:cubicBezTo>
                              <a:pt x="32" y="4"/>
                              <a:pt x="30" y="4"/>
                              <a:pt x="28" y="4"/>
                            </a:cubicBezTo>
                            <a:cubicBezTo>
                              <a:pt x="26" y="4"/>
                              <a:pt x="24" y="4"/>
                              <a:pt x="22" y="5"/>
                            </a:cubicBezTo>
                            <a:cubicBezTo>
                              <a:pt x="20" y="6"/>
                              <a:pt x="18" y="7"/>
                              <a:pt x="17" y="9"/>
                            </a:cubicBezTo>
                            <a:cubicBezTo>
                              <a:pt x="15" y="10"/>
                              <a:pt x="14" y="12"/>
                              <a:pt x="13" y="14"/>
                            </a:cubicBezTo>
                            <a:cubicBezTo>
                              <a:pt x="12" y="16"/>
                              <a:pt x="12" y="18"/>
                              <a:pt x="12" y="20"/>
                            </a:cubicBez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round/>
                        <a:headEnd/>
                        <a:tailEnd/>
                      </a:ln>
                      <a:extLst/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99" name="Freeform 7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4532421" y="7602557"/>
                        <a:ext cx="203504" cy="224151"/>
                      </a:xfrm>
                      <a:custGeom>
                        <a:avLst/>
                        <a:gdLst>
                          <a:gd name="T0" fmla="*/ 38 w 56"/>
                          <a:gd name="T1" fmla="*/ 38 h 64"/>
                          <a:gd name="T2" fmla="*/ 45 w 56"/>
                          <a:gd name="T3" fmla="*/ 42 h 64"/>
                          <a:gd name="T4" fmla="*/ 51 w 56"/>
                          <a:gd name="T5" fmla="*/ 48 h 64"/>
                          <a:gd name="T6" fmla="*/ 55 w 56"/>
                          <a:gd name="T7" fmla="*/ 55 h 64"/>
                          <a:gd name="T8" fmla="*/ 56 w 56"/>
                          <a:gd name="T9" fmla="*/ 64 h 64"/>
                          <a:gd name="T10" fmla="*/ 52 w 56"/>
                          <a:gd name="T11" fmla="*/ 64 h 64"/>
                          <a:gd name="T12" fmla="*/ 50 w 56"/>
                          <a:gd name="T13" fmla="*/ 54 h 64"/>
                          <a:gd name="T14" fmla="*/ 45 w 56"/>
                          <a:gd name="T15" fmla="*/ 47 h 64"/>
                          <a:gd name="T16" fmla="*/ 38 w 56"/>
                          <a:gd name="T17" fmla="*/ 42 h 64"/>
                          <a:gd name="T18" fmla="*/ 28 w 56"/>
                          <a:gd name="T19" fmla="*/ 40 h 64"/>
                          <a:gd name="T20" fmla="*/ 22 w 56"/>
                          <a:gd name="T21" fmla="*/ 41 h 64"/>
                          <a:gd name="T22" fmla="*/ 16 w 56"/>
                          <a:gd name="T23" fmla="*/ 43 h 64"/>
                          <a:gd name="T24" fmla="*/ 11 w 56"/>
                          <a:gd name="T25" fmla="*/ 47 h 64"/>
                          <a:gd name="T26" fmla="*/ 7 w 56"/>
                          <a:gd name="T27" fmla="*/ 52 h 64"/>
                          <a:gd name="T28" fmla="*/ 5 w 56"/>
                          <a:gd name="T29" fmla="*/ 58 h 64"/>
                          <a:gd name="T30" fmla="*/ 4 w 56"/>
                          <a:gd name="T31" fmla="*/ 64 h 64"/>
                          <a:gd name="T32" fmla="*/ 0 w 56"/>
                          <a:gd name="T33" fmla="*/ 64 h 64"/>
                          <a:gd name="T34" fmla="*/ 1 w 56"/>
                          <a:gd name="T35" fmla="*/ 55 h 64"/>
                          <a:gd name="T36" fmla="*/ 5 w 56"/>
                          <a:gd name="T37" fmla="*/ 48 h 64"/>
                          <a:gd name="T38" fmla="*/ 11 w 56"/>
                          <a:gd name="T39" fmla="*/ 42 h 64"/>
                          <a:gd name="T40" fmla="*/ 19 w 56"/>
                          <a:gd name="T41" fmla="*/ 38 h 64"/>
                          <a:gd name="T42" fmla="*/ 14 w 56"/>
                          <a:gd name="T43" fmla="*/ 34 h 64"/>
                          <a:gd name="T44" fmla="*/ 11 w 56"/>
                          <a:gd name="T45" fmla="*/ 30 h 64"/>
                          <a:gd name="T46" fmla="*/ 9 w 56"/>
                          <a:gd name="T47" fmla="*/ 25 h 64"/>
                          <a:gd name="T48" fmla="*/ 8 w 56"/>
                          <a:gd name="T49" fmla="*/ 20 h 64"/>
                          <a:gd name="T50" fmla="*/ 10 w 56"/>
                          <a:gd name="T51" fmla="*/ 12 h 64"/>
                          <a:gd name="T52" fmla="*/ 14 w 56"/>
                          <a:gd name="T53" fmla="*/ 6 h 64"/>
                          <a:gd name="T54" fmla="*/ 20 w 56"/>
                          <a:gd name="T55" fmla="*/ 2 h 64"/>
                          <a:gd name="T56" fmla="*/ 28 w 56"/>
                          <a:gd name="T57" fmla="*/ 0 h 64"/>
                          <a:gd name="T58" fmla="*/ 36 w 56"/>
                          <a:gd name="T59" fmla="*/ 2 h 64"/>
                          <a:gd name="T60" fmla="*/ 42 w 56"/>
                          <a:gd name="T61" fmla="*/ 6 h 64"/>
                          <a:gd name="T62" fmla="*/ 46 w 56"/>
                          <a:gd name="T63" fmla="*/ 12 h 64"/>
                          <a:gd name="T64" fmla="*/ 48 w 56"/>
                          <a:gd name="T65" fmla="*/ 20 h 64"/>
                          <a:gd name="T66" fmla="*/ 47 w 56"/>
                          <a:gd name="T67" fmla="*/ 25 h 64"/>
                          <a:gd name="T68" fmla="*/ 45 w 56"/>
                          <a:gd name="T69" fmla="*/ 30 h 64"/>
                          <a:gd name="T70" fmla="*/ 42 w 56"/>
                          <a:gd name="T71" fmla="*/ 34 h 64"/>
                          <a:gd name="T72" fmla="*/ 38 w 56"/>
                          <a:gd name="T73" fmla="*/ 38 h 64"/>
                          <a:gd name="T74" fmla="*/ 12 w 56"/>
                          <a:gd name="T75" fmla="*/ 20 h 64"/>
                          <a:gd name="T76" fmla="*/ 13 w 56"/>
                          <a:gd name="T77" fmla="*/ 26 h 64"/>
                          <a:gd name="T78" fmla="*/ 17 w 56"/>
                          <a:gd name="T79" fmla="*/ 31 h 64"/>
                          <a:gd name="T80" fmla="*/ 22 w 56"/>
                          <a:gd name="T81" fmla="*/ 35 h 64"/>
                          <a:gd name="T82" fmla="*/ 28 w 56"/>
                          <a:gd name="T83" fmla="*/ 36 h 64"/>
                          <a:gd name="T84" fmla="*/ 34 w 56"/>
                          <a:gd name="T85" fmla="*/ 35 h 64"/>
                          <a:gd name="T86" fmla="*/ 39 w 56"/>
                          <a:gd name="T87" fmla="*/ 31 h 64"/>
                          <a:gd name="T88" fmla="*/ 43 w 56"/>
                          <a:gd name="T89" fmla="*/ 26 h 64"/>
                          <a:gd name="T90" fmla="*/ 44 w 56"/>
                          <a:gd name="T91" fmla="*/ 20 h 64"/>
                          <a:gd name="T92" fmla="*/ 43 w 56"/>
                          <a:gd name="T93" fmla="*/ 14 h 64"/>
                          <a:gd name="T94" fmla="*/ 39 w 56"/>
                          <a:gd name="T95" fmla="*/ 9 h 64"/>
                          <a:gd name="T96" fmla="*/ 34 w 56"/>
                          <a:gd name="T97" fmla="*/ 5 h 64"/>
                          <a:gd name="T98" fmla="*/ 28 w 56"/>
                          <a:gd name="T99" fmla="*/ 4 h 64"/>
                          <a:gd name="T100" fmla="*/ 22 w 56"/>
                          <a:gd name="T101" fmla="*/ 5 h 64"/>
                          <a:gd name="T102" fmla="*/ 17 w 56"/>
                          <a:gd name="T103" fmla="*/ 9 h 64"/>
                          <a:gd name="T104" fmla="*/ 13 w 56"/>
                          <a:gd name="T105" fmla="*/ 14 h 64"/>
                          <a:gd name="T106" fmla="*/ 12 w 56"/>
                          <a:gd name="T107" fmla="*/ 20 h 6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  <a:cxn ang="0">
                            <a:pos x="T104" y="T105"/>
                          </a:cxn>
                          <a:cxn ang="0">
                            <a:pos x="T106" y="T107"/>
                          </a:cxn>
                        </a:cxnLst>
                        <a:rect l="0" t="0" r="r" b="b"/>
                        <a:pathLst>
                          <a:path w="56" h="64">
                            <a:moveTo>
                              <a:pt x="38" y="38"/>
                            </a:moveTo>
                            <a:cubicBezTo>
                              <a:pt x="40" y="39"/>
                              <a:pt x="43" y="40"/>
                              <a:pt x="45" y="42"/>
                            </a:cubicBezTo>
                            <a:cubicBezTo>
                              <a:pt x="48" y="43"/>
                              <a:pt x="49" y="46"/>
                              <a:pt x="51" y="48"/>
                            </a:cubicBezTo>
                            <a:cubicBezTo>
                              <a:pt x="53" y="50"/>
                              <a:pt x="54" y="53"/>
                              <a:pt x="55" y="55"/>
                            </a:cubicBezTo>
                            <a:cubicBezTo>
                              <a:pt x="56" y="58"/>
                              <a:pt x="56" y="61"/>
                              <a:pt x="56" y="64"/>
                            </a:cubicBezTo>
                            <a:cubicBezTo>
                              <a:pt x="52" y="64"/>
                              <a:pt x="52" y="64"/>
                              <a:pt x="52" y="64"/>
                            </a:cubicBezTo>
                            <a:cubicBezTo>
                              <a:pt x="52" y="61"/>
                              <a:pt x="51" y="57"/>
                              <a:pt x="50" y="54"/>
                            </a:cubicBezTo>
                            <a:cubicBezTo>
                              <a:pt x="49" y="52"/>
                              <a:pt x="47" y="49"/>
                              <a:pt x="45" y="47"/>
                            </a:cubicBezTo>
                            <a:cubicBezTo>
                              <a:pt x="43" y="45"/>
                              <a:pt x="40" y="43"/>
                              <a:pt x="38" y="42"/>
                            </a:cubicBezTo>
                            <a:cubicBezTo>
                              <a:pt x="35" y="41"/>
                              <a:pt x="31" y="40"/>
                              <a:pt x="28" y="40"/>
                            </a:cubicBezTo>
                            <a:cubicBezTo>
                              <a:pt x="26" y="40"/>
                              <a:pt x="24" y="40"/>
                              <a:pt x="22" y="41"/>
                            </a:cubicBezTo>
                            <a:cubicBezTo>
                              <a:pt x="20" y="41"/>
                              <a:pt x="18" y="42"/>
                              <a:pt x="16" y="43"/>
                            </a:cubicBezTo>
                            <a:cubicBezTo>
                              <a:pt x="14" y="44"/>
                              <a:pt x="12" y="46"/>
                              <a:pt x="11" y="47"/>
                            </a:cubicBezTo>
                            <a:cubicBezTo>
                              <a:pt x="10" y="48"/>
                              <a:pt x="8" y="50"/>
                              <a:pt x="7" y="52"/>
                            </a:cubicBezTo>
                            <a:cubicBezTo>
                              <a:pt x="6" y="54"/>
                              <a:pt x="5" y="56"/>
                              <a:pt x="5" y="58"/>
                            </a:cubicBezTo>
                            <a:cubicBezTo>
                              <a:pt x="4" y="60"/>
                              <a:pt x="4" y="62"/>
                              <a:pt x="4" y="64"/>
                            </a:cubicBezTo>
                            <a:cubicBezTo>
                              <a:pt x="0" y="64"/>
                              <a:pt x="0" y="64"/>
                              <a:pt x="0" y="64"/>
                            </a:cubicBezTo>
                            <a:cubicBezTo>
                              <a:pt x="0" y="61"/>
                              <a:pt x="0" y="58"/>
                              <a:pt x="1" y="55"/>
                            </a:cubicBezTo>
                            <a:cubicBezTo>
                              <a:pt x="2" y="53"/>
                              <a:pt x="3" y="50"/>
                              <a:pt x="5" y="48"/>
                            </a:cubicBezTo>
                            <a:cubicBezTo>
                              <a:pt x="7" y="46"/>
                              <a:pt x="9" y="44"/>
                              <a:pt x="11" y="42"/>
                            </a:cubicBezTo>
                            <a:cubicBezTo>
                              <a:pt x="13" y="40"/>
                              <a:pt x="16" y="39"/>
                              <a:pt x="19" y="38"/>
                            </a:cubicBezTo>
                            <a:cubicBezTo>
                              <a:pt x="17" y="37"/>
                              <a:pt x="15" y="36"/>
                              <a:pt x="14" y="34"/>
                            </a:cubicBezTo>
                            <a:cubicBezTo>
                              <a:pt x="13" y="33"/>
                              <a:pt x="12" y="32"/>
                              <a:pt x="11" y="30"/>
                            </a:cubicBezTo>
                            <a:cubicBezTo>
                              <a:pt x="10" y="29"/>
                              <a:pt x="9" y="27"/>
                              <a:pt x="9" y="25"/>
                            </a:cubicBezTo>
                            <a:cubicBezTo>
                              <a:pt x="8" y="24"/>
                              <a:pt x="8" y="22"/>
                              <a:pt x="8" y="20"/>
                            </a:cubicBezTo>
                            <a:cubicBezTo>
                              <a:pt x="8" y="17"/>
                              <a:pt x="9" y="15"/>
                              <a:pt x="10" y="12"/>
                            </a:cubicBezTo>
                            <a:cubicBezTo>
                              <a:pt x="11" y="10"/>
                              <a:pt x="12" y="8"/>
                              <a:pt x="14" y="6"/>
                            </a:cubicBezTo>
                            <a:cubicBezTo>
                              <a:pt x="16" y="4"/>
                              <a:pt x="18" y="3"/>
                              <a:pt x="20" y="2"/>
                            </a:cubicBezTo>
                            <a:cubicBezTo>
                              <a:pt x="23" y="1"/>
                              <a:pt x="25" y="0"/>
                              <a:pt x="28" y="0"/>
                            </a:cubicBezTo>
                            <a:cubicBezTo>
                              <a:pt x="31" y="0"/>
                              <a:pt x="33" y="1"/>
                              <a:pt x="36" y="2"/>
                            </a:cubicBezTo>
                            <a:cubicBezTo>
                              <a:pt x="38" y="3"/>
                              <a:pt x="40" y="4"/>
                              <a:pt x="42" y="6"/>
                            </a:cubicBezTo>
                            <a:cubicBezTo>
                              <a:pt x="44" y="8"/>
                              <a:pt x="45" y="10"/>
                              <a:pt x="46" y="12"/>
                            </a:cubicBezTo>
                            <a:cubicBezTo>
                              <a:pt x="47" y="15"/>
                              <a:pt x="48" y="17"/>
                              <a:pt x="48" y="20"/>
                            </a:cubicBezTo>
                            <a:cubicBezTo>
                              <a:pt x="48" y="22"/>
                              <a:pt x="48" y="24"/>
                              <a:pt x="47" y="25"/>
                            </a:cubicBezTo>
                            <a:cubicBezTo>
                              <a:pt x="47" y="27"/>
                              <a:pt x="46" y="29"/>
                              <a:pt x="45" y="30"/>
                            </a:cubicBezTo>
                            <a:cubicBezTo>
                              <a:pt x="44" y="32"/>
                              <a:pt x="43" y="33"/>
                              <a:pt x="42" y="34"/>
                            </a:cubicBezTo>
                            <a:cubicBezTo>
                              <a:pt x="41" y="36"/>
                              <a:pt x="39" y="37"/>
                              <a:pt x="38" y="38"/>
                            </a:cubicBezTo>
                            <a:close/>
                            <a:moveTo>
                              <a:pt x="12" y="20"/>
                            </a:moveTo>
                            <a:cubicBezTo>
                              <a:pt x="12" y="22"/>
                              <a:pt x="12" y="24"/>
                              <a:pt x="13" y="26"/>
                            </a:cubicBezTo>
                            <a:cubicBezTo>
                              <a:pt x="14" y="28"/>
                              <a:pt x="15" y="30"/>
                              <a:pt x="17" y="31"/>
                            </a:cubicBezTo>
                            <a:cubicBezTo>
                              <a:pt x="18" y="33"/>
                              <a:pt x="20" y="34"/>
                              <a:pt x="22" y="35"/>
                            </a:cubicBezTo>
                            <a:cubicBezTo>
                              <a:pt x="24" y="36"/>
                              <a:pt x="26" y="36"/>
                              <a:pt x="28" y="36"/>
                            </a:cubicBezTo>
                            <a:cubicBezTo>
                              <a:pt x="30" y="36"/>
                              <a:pt x="32" y="36"/>
                              <a:pt x="34" y="35"/>
                            </a:cubicBezTo>
                            <a:cubicBezTo>
                              <a:pt x="36" y="34"/>
                              <a:pt x="38" y="33"/>
                              <a:pt x="39" y="31"/>
                            </a:cubicBezTo>
                            <a:cubicBezTo>
                              <a:pt x="41" y="30"/>
                              <a:pt x="42" y="28"/>
                              <a:pt x="43" y="26"/>
                            </a:cubicBezTo>
                            <a:cubicBezTo>
                              <a:pt x="44" y="24"/>
                              <a:pt x="44" y="22"/>
                              <a:pt x="44" y="20"/>
                            </a:cubicBezTo>
                            <a:cubicBezTo>
                              <a:pt x="44" y="18"/>
                              <a:pt x="44" y="16"/>
                              <a:pt x="43" y="14"/>
                            </a:cubicBezTo>
                            <a:cubicBezTo>
                              <a:pt x="42" y="12"/>
                              <a:pt x="41" y="10"/>
                              <a:pt x="39" y="9"/>
                            </a:cubicBezTo>
                            <a:cubicBezTo>
                              <a:pt x="38" y="7"/>
                              <a:pt x="36" y="6"/>
                              <a:pt x="34" y="5"/>
                            </a:cubicBezTo>
                            <a:cubicBezTo>
                              <a:pt x="32" y="4"/>
                              <a:pt x="30" y="4"/>
                              <a:pt x="28" y="4"/>
                            </a:cubicBezTo>
                            <a:cubicBezTo>
                              <a:pt x="26" y="4"/>
                              <a:pt x="24" y="4"/>
                              <a:pt x="22" y="5"/>
                            </a:cubicBezTo>
                            <a:cubicBezTo>
                              <a:pt x="20" y="6"/>
                              <a:pt x="18" y="7"/>
                              <a:pt x="17" y="9"/>
                            </a:cubicBezTo>
                            <a:cubicBezTo>
                              <a:pt x="15" y="10"/>
                              <a:pt x="14" y="12"/>
                              <a:pt x="13" y="14"/>
                            </a:cubicBezTo>
                            <a:cubicBezTo>
                              <a:pt x="12" y="16"/>
                              <a:pt x="12" y="18"/>
                              <a:pt x="12" y="20"/>
                            </a:cubicBez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round/>
                        <a:headEnd/>
                        <a:tailEnd/>
                      </a:ln>
                      <a:extLst/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pic>
                <p:nvPicPr>
                  <p:cNvPr id="94" name="Picture 93"/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8375" y="1854866"/>
                    <a:ext cx="832360" cy="19404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1" name="Picture 90"/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48825" y="1852835"/>
                  <a:ext cx="832360" cy="194044"/>
                </a:xfrm>
                <a:prstGeom prst="rect">
                  <a:avLst/>
                </a:prstGeom>
              </p:spPr>
            </p:pic>
            <p:pic>
              <p:nvPicPr>
                <p:cNvPr id="92" name="Picture 91"/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73" y="2684020"/>
                  <a:ext cx="832360" cy="194044"/>
                </a:xfrm>
                <a:prstGeom prst="rect">
                  <a:avLst/>
                </a:prstGeom>
              </p:spPr>
            </p:pic>
          </p:grpSp>
          <p:sp>
            <p:nvSpPr>
              <p:cNvPr id="78" name="TextBox 12"/>
              <p:cNvSpPr txBox="1"/>
              <p:nvPr/>
            </p:nvSpPr>
            <p:spPr>
              <a:xfrm>
                <a:off x="3669173" y="1883255"/>
                <a:ext cx="1843818" cy="600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kern="14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China</a:t>
                </a:r>
              </a:p>
              <a:p>
                <a:r>
                  <a:rPr lang="en-US" sz="1100" kern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 review</a:t>
                </a:r>
              </a:p>
              <a:p>
                <a:r>
                  <a:rPr lang="en-US" sz="1100" kern="15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           (2)</a:t>
                </a:r>
              </a:p>
            </p:txBody>
          </p:sp>
          <p:sp>
            <p:nvSpPr>
              <p:cNvPr id="79" name="Oval 13"/>
              <p:cNvSpPr/>
              <p:nvPr/>
            </p:nvSpPr>
            <p:spPr>
              <a:xfrm>
                <a:off x="3340203" y="1952566"/>
                <a:ext cx="295990" cy="295990"/>
              </a:xfrm>
              <a:prstGeom prst="ellipse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Freeform 7"/>
              <p:cNvSpPr>
                <a:spLocks noEditPoints="1"/>
              </p:cNvSpPr>
              <p:nvPr/>
            </p:nvSpPr>
            <p:spPr bwMode="auto">
              <a:xfrm>
                <a:off x="3384246" y="1993944"/>
                <a:ext cx="203504" cy="224151"/>
              </a:xfrm>
              <a:custGeom>
                <a:avLst/>
                <a:gdLst>
                  <a:gd name="T0" fmla="*/ 38 w 56"/>
                  <a:gd name="T1" fmla="*/ 38 h 64"/>
                  <a:gd name="T2" fmla="*/ 45 w 56"/>
                  <a:gd name="T3" fmla="*/ 42 h 64"/>
                  <a:gd name="T4" fmla="*/ 51 w 56"/>
                  <a:gd name="T5" fmla="*/ 48 h 64"/>
                  <a:gd name="T6" fmla="*/ 55 w 56"/>
                  <a:gd name="T7" fmla="*/ 55 h 64"/>
                  <a:gd name="T8" fmla="*/ 56 w 56"/>
                  <a:gd name="T9" fmla="*/ 64 h 64"/>
                  <a:gd name="T10" fmla="*/ 52 w 56"/>
                  <a:gd name="T11" fmla="*/ 64 h 64"/>
                  <a:gd name="T12" fmla="*/ 50 w 56"/>
                  <a:gd name="T13" fmla="*/ 54 h 64"/>
                  <a:gd name="T14" fmla="*/ 45 w 56"/>
                  <a:gd name="T15" fmla="*/ 47 h 64"/>
                  <a:gd name="T16" fmla="*/ 38 w 56"/>
                  <a:gd name="T17" fmla="*/ 42 h 64"/>
                  <a:gd name="T18" fmla="*/ 28 w 56"/>
                  <a:gd name="T19" fmla="*/ 40 h 64"/>
                  <a:gd name="T20" fmla="*/ 22 w 56"/>
                  <a:gd name="T21" fmla="*/ 41 h 64"/>
                  <a:gd name="T22" fmla="*/ 16 w 56"/>
                  <a:gd name="T23" fmla="*/ 43 h 64"/>
                  <a:gd name="T24" fmla="*/ 11 w 56"/>
                  <a:gd name="T25" fmla="*/ 47 h 64"/>
                  <a:gd name="T26" fmla="*/ 7 w 56"/>
                  <a:gd name="T27" fmla="*/ 52 h 64"/>
                  <a:gd name="T28" fmla="*/ 5 w 56"/>
                  <a:gd name="T29" fmla="*/ 58 h 64"/>
                  <a:gd name="T30" fmla="*/ 4 w 56"/>
                  <a:gd name="T31" fmla="*/ 64 h 64"/>
                  <a:gd name="T32" fmla="*/ 0 w 56"/>
                  <a:gd name="T33" fmla="*/ 64 h 64"/>
                  <a:gd name="T34" fmla="*/ 1 w 56"/>
                  <a:gd name="T35" fmla="*/ 55 h 64"/>
                  <a:gd name="T36" fmla="*/ 5 w 56"/>
                  <a:gd name="T37" fmla="*/ 48 h 64"/>
                  <a:gd name="T38" fmla="*/ 11 w 56"/>
                  <a:gd name="T39" fmla="*/ 42 h 64"/>
                  <a:gd name="T40" fmla="*/ 19 w 56"/>
                  <a:gd name="T41" fmla="*/ 38 h 64"/>
                  <a:gd name="T42" fmla="*/ 14 w 56"/>
                  <a:gd name="T43" fmla="*/ 34 h 64"/>
                  <a:gd name="T44" fmla="*/ 11 w 56"/>
                  <a:gd name="T45" fmla="*/ 30 h 64"/>
                  <a:gd name="T46" fmla="*/ 9 w 56"/>
                  <a:gd name="T47" fmla="*/ 25 h 64"/>
                  <a:gd name="T48" fmla="*/ 8 w 56"/>
                  <a:gd name="T49" fmla="*/ 20 h 64"/>
                  <a:gd name="T50" fmla="*/ 10 w 56"/>
                  <a:gd name="T51" fmla="*/ 12 h 64"/>
                  <a:gd name="T52" fmla="*/ 14 w 56"/>
                  <a:gd name="T53" fmla="*/ 6 h 64"/>
                  <a:gd name="T54" fmla="*/ 20 w 56"/>
                  <a:gd name="T55" fmla="*/ 2 h 64"/>
                  <a:gd name="T56" fmla="*/ 28 w 56"/>
                  <a:gd name="T57" fmla="*/ 0 h 64"/>
                  <a:gd name="T58" fmla="*/ 36 w 56"/>
                  <a:gd name="T59" fmla="*/ 2 h 64"/>
                  <a:gd name="T60" fmla="*/ 42 w 56"/>
                  <a:gd name="T61" fmla="*/ 6 h 64"/>
                  <a:gd name="T62" fmla="*/ 46 w 56"/>
                  <a:gd name="T63" fmla="*/ 12 h 64"/>
                  <a:gd name="T64" fmla="*/ 48 w 56"/>
                  <a:gd name="T65" fmla="*/ 20 h 64"/>
                  <a:gd name="T66" fmla="*/ 47 w 56"/>
                  <a:gd name="T67" fmla="*/ 25 h 64"/>
                  <a:gd name="T68" fmla="*/ 45 w 56"/>
                  <a:gd name="T69" fmla="*/ 30 h 64"/>
                  <a:gd name="T70" fmla="*/ 42 w 56"/>
                  <a:gd name="T71" fmla="*/ 34 h 64"/>
                  <a:gd name="T72" fmla="*/ 38 w 56"/>
                  <a:gd name="T73" fmla="*/ 38 h 64"/>
                  <a:gd name="T74" fmla="*/ 12 w 56"/>
                  <a:gd name="T75" fmla="*/ 20 h 64"/>
                  <a:gd name="T76" fmla="*/ 13 w 56"/>
                  <a:gd name="T77" fmla="*/ 26 h 64"/>
                  <a:gd name="T78" fmla="*/ 17 w 56"/>
                  <a:gd name="T79" fmla="*/ 31 h 64"/>
                  <a:gd name="T80" fmla="*/ 22 w 56"/>
                  <a:gd name="T81" fmla="*/ 35 h 64"/>
                  <a:gd name="T82" fmla="*/ 28 w 56"/>
                  <a:gd name="T83" fmla="*/ 36 h 64"/>
                  <a:gd name="T84" fmla="*/ 34 w 56"/>
                  <a:gd name="T85" fmla="*/ 35 h 64"/>
                  <a:gd name="T86" fmla="*/ 39 w 56"/>
                  <a:gd name="T87" fmla="*/ 31 h 64"/>
                  <a:gd name="T88" fmla="*/ 43 w 56"/>
                  <a:gd name="T89" fmla="*/ 26 h 64"/>
                  <a:gd name="T90" fmla="*/ 44 w 56"/>
                  <a:gd name="T91" fmla="*/ 20 h 64"/>
                  <a:gd name="T92" fmla="*/ 43 w 56"/>
                  <a:gd name="T93" fmla="*/ 14 h 64"/>
                  <a:gd name="T94" fmla="*/ 39 w 56"/>
                  <a:gd name="T95" fmla="*/ 9 h 64"/>
                  <a:gd name="T96" fmla="*/ 34 w 56"/>
                  <a:gd name="T97" fmla="*/ 5 h 64"/>
                  <a:gd name="T98" fmla="*/ 28 w 56"/>
                  <a:gd name="T99" fmla="*/ 4 h 64"/>
                  <a:gd name="T100" fmla="*/ 22 w 56"/>
                  <a:gd name="T101" fmla="*/ 5 h 64"/>
                  <a:gd name="T102" fmla="*/ 17 w 56"/>
                  <a:gd name="T103" fmla="*/ 9 h 64"/>
                  <a:gd name="T104" fmla="*/ 13 w 56"/>
                  <a:gd name="T105" fmla="*/ 14 h 64"/>
                  <a:gd name="T106" fmla="*/ 12 w 56"/>
                  <a:gd name="T10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6" h="64">
                    <a:moveTo>
                      <a:pt x="38" y="38"/>
                    </a:moveTo>
                    <a:cubicBezTo>
                      <a:pt x="40" y="39"/>
                      <a:pt x="43" y="40"/>
                      <a:pt x="45" y="42"/>
                    </a:cubicBezTo>
                    <a:cubicBezTo>
                      <a:pt x="48" y="43"/>
                      <a:pt x="49" y="46"/>
                      <a:pt x="51" y="48"/>
                    </a:cubicBezTo>
                    <a:cubicBezTo>
                      <a:pt x="53" y="50"/>
                      <a:pt x="54" y="53"/>
                      <a:pt x="55" y="55"/>
                    </a:cubicBezTo>
                    <a:cubicBezTo>
                      <a:pt x="56" y="58"/>
                      <a:pt x="56" y="61"/>
                      <a:pt x="56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61"/>
                      <a:pt x="51" y="57"/>
                      <a:pt x="50" y="54"/>
                    </a:cubicBezTo>
                    <a:cubicBezTo>
                      <a:pt x="49" y="52"/>
                      <a:pt x="47" y="49"/>
                      <a:pt x="45" y="47"/>
                    </a:cubicBezTo>
                    <a:cubicBezTo>
                      <a:pt x="43" y="45"/>
                      <a:pt x="40" y="43"/>
                      <a:pt x="38" y="42"/>
                    </a:cubicBezTo>
                    <a:cubicBezTo>
                      <a:pt x="35" y="41"/>
                      <a:pt x="31" y="40"/>
                      <a:pt x="28" y="40"/>
                    </a:cubicBezTo>
                    <a:cubicBezTo>
                      <a:pt x="26" y="40"/>
                      <a:pt x="24" y="40"/>
                      <a:pt x="22" y="41"/>
                    </a:cubicBezTo>
                    <a:cubicBezTo>
                      <a:pt x="20" y="41"/>
                      <a:pt x="18" y="42"/>
                      <a:pt x="16" y="43"/>
                    </a:cubicBezTo>
                    <a:cubicBezTo>
                      <a:pt x="14" y="44"/>
                      <a:pt x="12" y="46"/>
                      <a:pt x="11" y="47"/>
                    </a:cubicBezTo>
                    <a:cubicBezTo>
                      <a:pt x="10" y="48"/>
                      <a:pt x="8" y="50"/>
                      <a:pt x="7" y="52"/>
                    </a:cubicBezTo>
                    <a:cubicBezTo>
                      <a:pt x="6" y="54"/>
                      <a:pt x="5" y="56"/>
                      <a:pt x="5" y="58"/>
                    </a:cubicBezTo>
                    <a:cubicBezTo>
                      <a:pt x="4" y="60"/>
                      <a:pt x="4" y="62"/>
                      <a:pt x="4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1"/>
                      <a:pt x="0" y="58"/>
                      <a:pt x="1" y="55"/>
                    </a:cubicBezTo>
                    <a:cubicBezTo>
                      <a:pt x="2" y="53"/>
                      <a:pt x="3" y="50"/>
                      <a:pt x="5" y="48"/>
                    </a:cubicBezTo>
                    <a:cubicBezTo>
                      <a:pt x="7" y="46"/>
                      <a:pt x="9" y="44"/>
                      <a:pt x="11" y="42"/>
                    </a:cubicBezTo>
                    <a:cubicBezTo>
                      <a:pt x="13" y="40"/>
                      <a:pt x="16" y="39"/>
                      <a:pt x="19" y="38"/>
                    </a:cubicBezTo>
                    <a:cubicBezTo>
                      <a:pt x="17" y="37"/>
                      <a:pt x="15" y="36"/>
                      <a:pt x="14" y="34"/>
                    </a:cubicBezTo>
                    <a:cubicBezTo>
                      <a:pt x="13" y="33"/>
                      <a:pt x="12" y="32"/>
                      <a:pt x="11" y="30"/>
                    </a:cubicBezTo>
                    <a:cubicBezTo>
                      <a:pt x="10" y="29"/>
                      <a:pt x="9" y="27"/>
                      <a:pt x="9" y="25"/>
                    </a:cubicBezTo>
                    <a:cubicBezTo>
                      <a:pt x="8" y="24"/>
                      <a:pt x="8" y="22"/>
                      <a:pt x="8" y="20"/>
                    </a:cubicBezTo>
                    <a:cubicBezTo>
                      <a:pt x="8" y="17"/>
                      <a:pt x="9" y="15"/>
                      <a:pt x="10" y="12"/>
                    </a:cubicBezTo>
                    <a:cubicBezTo>
                      <a:pt x="11" y="10"/>
                      <a:pt x="12" y="8"/>
                      <a:pt x="14" y="6"/>
                    </a:cubicBezTo>
                    <a:cubicBezTo>
                      <a:pt x="16" y="4"/>
                      <a:pt x="18" y="3"/>
                      <a:pt x="20" y="2"/>
                    </a:cubicBezTo>
                    <a:cubicBezTo>
                      <a:pt x="23" y="1"/>
                      <a:pt x="25" y="0"/>
                      <a:pt x="28" y="0"/>
                    </a:cubicBezTo>
                    <a:cubicBezTo>
                      <a:pt x="31" y="0"/>
                      <a:pt x="33" y="1"/>
                      <a:pt x="36" y="2"/>
                    </a:cubicBezTo>
                    <a:cubicBezTo>
                      <a:pt x="38" y="3"/>
                      <a:pt x="40" y="4"/>
                      <a:pt x="42" y="6"/>
                    </a:cubicBezTo>
                    <a:cubicBezTo>
                      <a:pt x="44" y="8"/>
                      <a:pt x="45" y="10"/>
                      <a:pt x="46" y="12"/>
                    </a:cubicBezTo>
                    <a:cubicBezTo>
                      <a:pt x="47" y="15"/>
                      <a:pt x="48" y="17"/>
                      <a:pt x="48" y="20"/>
                    </a:cubicBezTo>
                    <a:cubicBezTo>
                      <a:pt x="48" y="22"/>
                      <a:pt x="48" y="24"/>
                      <a:pt x="47" y="25"/>
                    </a:cubicBezTo>
                    <a:cubicBezTo>
                      <a:pt x="47" y="27"/>
                      <a:pt x="46" y="29"/>
                      <a:pt x="45" y="30"/>
                    </a:cubicBezTo>
                    <a:cubicBezTo>
                      <a:pt x="44" y="32"/>
                      <a:pt x="43" y="33"/>
                      <a:pt x="42" y="34"/>
                    </a:cubicBezTo>
                    <a:cubicBezTo>
                      <a:pt x="41" y="36"/>
                      <a:pt x="39" y="37"/>
                      <a:pt x="38" y="38"/>
                    </a:cubicBezTo>
                    <a:close/>
                    <a:moveTo>
                      <a:pt x="12" y="20"/>
                    </a:moveTo>
                    <a:cubicBezTo>
                      <a:pt x="12" y="22"/>
                      <a:pt x="12" y="24"/>
                      <a:pt x="13" y="26"/>
                    </a:cubicBezTo>
                    <a:cubicBezTo>
                      <a:pt x="14" y="28"/>
                      <a:pt x="15" y="30"/>
                      <a:pt x="17" y="31"/>
                    </a:cubicBezTo>
                    <a:cubicBezTo>
                      <a:pt x="18" y="33"/>
                      <a:pt x="20" y="34"/>
                      <a:pt x="22" y="35"/>
                    </a:cubicBezTo>
                    <a:cubicBezTo>
                      <a:pt x="24" y="36"/>
                      <a:pt x="26" y="36"/>
                      <a:pt x="28" y="36"/>
                    </a:cubicBezTo>
                    <a:cubicBezTo>
                      <a:pt x="30" y="36"/>
                      <a:pt x="32" y="36"/>
                      <a:pt x="34" y="35"/>
                    </a:cubicBezTo>
                    <a:cubicBezTo>
                      <a:pt x="36" y="34"/>
                      <a:pt x="38" y="33"/>
                      <a:pt x="39" y="31"/>
                    </a:cubicBezTo>
                    <a:cubicBezTo>
                      <a:pt x="41" y="30"/>
                      <a:pt x="42" y="28"/>
                      <a:pt x="43" y="26"/>
                    </a:cubicBezTo>
                    <a:cubicBezTo>
                      <a:pt x="44" y="24"/>
                      <a:pt x="44" y="22"/>
                      <a:pt x="44" y="20"/>
                    </a:cubicBezTo>
                    <a:cubicBezTo>
                      <a:pt x="44" y="18"/>
                      <a:pt x="44" y="16"/>
                      <a:pt x="43" y="14"/>
                    </a:cubicBezTo>
                    <a:cubicBezTo>
                      <a:pt x="42" y="12"/>
                      <a:pt x="41" y="10"/>
                      <a:pt x="39" y="9"/>
                    </a:cubicBezTo>
                    <a:cubicBezTo>
                      <a:pt x="38" y="7"/>
                      <a:pt x="36" y="6"/>
                      <a:pt x="34" y="5"/>
                    </a:cubicBezTo>
                    <a:cubicBezTo>
                      <a:pt x="32" y="4"/>
                      <a:pt x="30" y="4"/>
                      <a:pt x="28" y="4"/>
                    </a:cubicBezTo>
                    <a:cubicBezTo>
                      <a:pt x="26" y="4"/>
                      <a:pt x="24" y="4"/>
                      <a:pt x="22" y="5"/>
                    </a:cubicBezTo>
                    <a:cubicBezTo>
                      <a:pt x="20" y="6"/>
                      <a:pt x="18" y="7"/>
                      <a:pt x="17" y="9"/>
                    </a:cubicBezTo>
                    <a:cubicBezTo>
                      <a:pt x="15" y="10"/>
                      <a:pt x="14" y="12"/>
                      <a:pt x="13" y="14"/>
                    </a:cubicBezTo>
                    <a:cubicBezTo>
                      <a:pt x="12" y="16"/>
                      <a:pt x="12" y="18"/>
                      <a:pt x="12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2888" y="2252412"/>
                <a:ext cx="832360" cy="194044"/>
              </a:xfrm>
              <a:prstGeom prst="rect">
                <a:avLst/>
              </a:prstGeom>
            </p:spPr>
          </p:pic>
          <p:sp>
            <p:nvSpPr>
              <p:cNvPr id="82" name="TextBox 12"/>
              <p:cNvSpPr txBox="1"/>
              <p:nvPr/>
            </p:nvSpPr>
            <p:spPr>
              <a:xfrm>
                <a:off x="688721" y="2742863"/>
                <a:ext cx="1843818" cy="600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kern="14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Country 4</a:t>
                </a:r>
              </a:p>
              <a:p>
                <a:r>
                  <a:rPr lang="en-US" sz="1100" kern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 review</a:t>
                </a:r>
              </a:p>
              <a:p>
                <a:r>
                  <a:rPr lang="en-US" sz="1100" kern="15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           (2)</a:t>
                </a:r>
              </a:p>
            </p:txBody>
          </p:sp>
          <p:sp>
            <p:nvSpPr>
              <p:cNvPr id="83" name="Oval 13"/>
              <p:cNvSpPr/>
              <p:nvPr/>
            </p:nvSpPr>
            <p:spPr>
              <a:xfrm>
                <a:off x="359751" y="2812174"/>
                <a:ext cx="295990" cy="295990"/>
              </a:xfrm>
              <a:prstGeom prst="ellipse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Freeform 7"/>
              <p:cNvSpPr>
                <a:spLocks noEditPoints="1"/>
              </p:cNvSpPr>
              <p:nvPr/>
            </p:nvSpPr>
            <p:spPr bwMode="auto">
              <a:xfrm>
                <a:off x="403794" y="2853552"/>
                <a:ext cx="203504" cy="224151"/>
              </a:xfrm>
              <a:custGeom>
                <a:avLst/>
                <a:gdLst>
                  <a:gd name="T0" fmla="*/ 38 w 56"/>
                  <a:gd name="T1" fmla="*/ 38 h 64"/>
                  <a:gd name="T2" fmla="*/ 45 w 56"/>
                  <a:gd name="T3" fmla="*/ 42 h 64"/>
                  <a:gd name="T4" fmla="*/ 51 w 56"/>
                  <a:gd name="T5" fmla="*/ 48 h 64"/>
                  <a:gd name="T6" fmla="*/ 55 w 56"/>
                  <a:gd name="T7" fmla="*/ 55 h 64"/>
                  <a:gd name="T8" fmla="*/ 56 w 56"/>
                  <a:gd name="T9" fmla="*/ 64 h 64"/>
                  <a:gd name="T10" fmla="*/ 52 w 56"/>
                  <a:gd name="T11" fmla="*/ 64 h 64"/>
                  <a:gd name="T12" fmla="*/ 50 w 56"/>
                  <a:gd name="T13" fmla="*/ 54 h 64"/>
                  <a:gd name="T14" fmla="*/ 45 w 56"/>
                  <a:gd name="T15" fmla="*/ 47 h 64"/>
                  <a:gd name="T16" fmla="*/ 38 w 56"/>
                  <a:gd name="T17" fmla="*/ 42 h 64"/>
                  <a:gd name="T18" fmla="*/ 28 w 56"/>
                  <a:gd name="T19" fmla="*/ 40 h 64"/>
                  <a:gd name="T20" fmla="*/ 22 w 56"/>
                  <a:gd name="T21" fmla="*/ 41 h 64"/>
                  <a:gd name="T22" fmla="*/ 16 w 56"/>
                  <a:gd name="T23" fmla="*/ 43 h 64"/>
                  <a:gd name="T24" fmla="*/ 11 w 56"/>
                  <a:gd name="T25" fmla="*/ 47 h 64"/>
                  <a:gd name="T26" fmla="*/ 7 w 56"/>
                  <a:gd name="T27" fmla="*/ 52 h 64"/>
                  <a:gd name="T28" fmla="*/ 5 w 56"/>
                  <a:gd name="T29" fmla="*/ 58 h 64"/>
                  <a:gd name="T30" fmla="*/ 4 w 56"/>
                  <a:gd name="T31" fmla="*/ 64 h 64"/>
                  <a:gd name="T32" fmla="*/ 0 w 56"/>
                  <a:gd name="T33" fmla="*/ 64 h 64"/>
                  <a:gd name="T34" fmla="*/ 1 w 56"/>
                  <a:gd name="T35" fmla="*/ 55 h 64"/>
                  <a:gd name="T36" fmla="*/ 5 w 56"/>
                  <a:gd name="T37" fmla="*/ 48 h 64"/>
                  <a:gd name="T38" fmla="*/ 11 w 56"/>
                  <a:gd name="T39" fmla="*/ 42 h 64"/>
                  <a:gd name="T40" fmla="*/ 19 w 56"/>
                  <a:gd name="T41" fmla="*/ 38 h 64"/>
                  <a:gd name="T42" fmla="*/ 14 w 56"/>
                  <a:gd name="T43" fmla="*/ 34 h 64"/>
                  <a:gd name="T44" fmla="*/ 11 w 56"/>
                  <a:gd name="T45" fmla="*/ 30 h 64"/>
                  <a:gd name="T46" fmla="*/ 9 w 56"/>
                  <a:gd name="T47" fmla="*/ 25 h 64"/>
                  <a:gd name="T48" fmla="*/ 8 w 56"/>
                  <a:gd name="T49" fmla="*/ 20 h 64"/>
                  <a:gd name="T50" fmla="*/ 10 w 56"/>
                  <a:gd name="T51" fmla="*/ 12 h 64"/>
                  <a:gd name="T52" fmla="*/ 14 w 56"/>
                  <a:gd name="T53" fmla="*/ 6 h 64"/>
                  <a:gd name="T54" fmla="*/ 20 w 56"/>
                  <a:gd name="T55" fmla="*/ 2 h 64"/>
                  <a:gd name="T56" fmla="*/ 28 w 56"/>
                  <a:gd name="T57" fmla="*/ 0 h 64"/>
                  <a:gd name="T58" fmla="*/ 36 w 56"/>
                  <a:gd name="T59" fmla="*/ 2 h 64"/>
                  <a:gd name="T60" fmla="*/ 42 w 56"/>
                  <a:gd name="T61" fmla="*/ 6 h 64"/>
                  <a:gd name="T62" fmla="*/ 46 w 56"/>
                  <a:gd name="T63" fmla="*/ 12 h 64"/>
                  <a:gd name="T64" fmla="*/ 48 w 56"/>
                  <a:gd name="T65" fmla="*/ 20 h 64"/>
                  <a:gd name="T66" fmla="*/ 47 w 56"/>
                  <a:gd name="T67" fmla="*/ 25 h 64"/>
                  <a:gd name="T68" fmla="*/ 45 w 56"/>
                  <a:gd name="T69" fmla="*/ 30 h 64"/>
                  <a:gd name="T70" fmla="*/ 42 w 56"/>
                  <a:gd name="T71" fmla="*/ 34 h 64"/>
                  <a:gd name="T72" fmla="*/ 38 w 56"/>
                  <a:gd name="T73" fmla="*/ 38 h 64"/>
                  <a:gd name="T74" fmla="*/ 12 w 56"/>
                  <a:gd name="T75" fmla="*/ 20 h 64"/>
                  <a:gd name="T76" fmla="*/ 13 w 56"/>
                  <a:gd name="T77" fmla="*/ 26 h 64"/>
                  <a:gd name="T78" fmla="*/ 17 w 56"/>
                  <a:gd name="T79" fmla="*/ 31 h 64"/>
                  <a:gd name="T80" fmla="*/ 22 w 56"/>
                  <a:gd name="T81" fmla="*/ 35 h 64"/>
                  <a:gd name="T82" fmla="*/ 28 w 56"/>
                  <a:gd name="T83" fmla="*/ 36 h 64"/>
                  <a:gd name="T84" fmla="*/ 34 w 56"/>
                  <a:gd name="T85" fmla="*/ 35 h 64"/>
                  <a:gd name="T86" fmla="*/ 39 w 56"/>
                  <a:gd name="T87" fmla="*/ 31 h 64"/>
                  <a:gd name="T88" fmla="*/ 43 w 56"/>
                  <a:gd name="T89" fmla="*/ 26 h 64"/>
                  <a:gd name="T90" fmla="*/ 44 w 56"/>
                  <a:gd name="T91" fmla="*/ 20 h 64"/>
                  <a:gd name="T92" fmla="*/ 43 w 56"/>
                  <a:gd name="T93" fmla="*/ 14 h 64"/>
                  <a:gd name="T94" fmla="*/ 39 w 56"/>
                  <a:gd name="T95" fmla="*/ 9 h 64"/>
                  <a:gd name="T96" fmla="*/ 34 w 56"/>
                  <a:gd name="T97" fmla="*/ 5 h 64"/>
                  <a:gd name="T98" fmla="*/ 28 w 56"/>
                  <a:gd name="T99" fmla="*/ 4 h 64"/>
                  <a:gd name="T100" fmla="*/ 22 w 56"/>
                  <a:gd name="T101" fmla="*/ 5 h 64"/>
                  <a:gd name="T102" fmla="*/ 17 w 56"/>
                  <a:gd name="T103" fmla="*/ 9 h 64"/>
                  <a:gd name="T104" fmla="*/ 13 w 56"/>
                  <a:gd name="T105" fmla="*/ 14 h 64"/>
                  <a:gd name="T106" fmla="*/ 12 w 56"/>
                  <a:gd name="T10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6" h="64">
                    <a:moveTo>
                      <a:pt x="38" y="38"/>
                    </a:moveTo>
                    <a:cubicBezTo>
                      <a:pt x="40" y="39"/>
                      <a:pt x="43" y="40"/>
                      <a:pt x="45" y="42"/>
                    </a:cubicBezTo>
                    <a:cubicBezTo>
                      <a:pt x="48" y="43"/>
                      <a:pt x="49" y="46"/>
                      <a:pt x="51" y="48"/>
                    </a:cubicBezTo>
                    <a:cubicBezTo>
                      <a:pt x="53" y="50"/>
                      <a:pt x="54" y="53"/>
                      <a:pt x="55" y="55"/>
                    </a:cubicBezTo>
                    <a:cubicBezTo>
                      <a:pt x="56" y="58"/>
                      <a:pt x="56" y="61"/>
                      <a:pt x="56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61"/>
                      <a:pt x="51" y="57"/>
                      <a:pt x="50" y="54"/>
                    </a:cubicBezTo>
                    <a:cubicBezTo>
                      <a:pt x="49" y="52"/>
                      <a:pt x="47" y="49"/>
                      <a:pt x="45" y="47"/>
                    </a:cubicBezTo>
                    <a:cubicBezTo>
                      <a:pt x="43" y="45"/>
                      <a:pt x="40" y="43"/>
                      <a:pt x="38" y="42"/>
                    </a:cubicBezTo>
                    <a:cubicBezTo>
                      <a:pt x="35" y="41"/>
                      <a:pt x="31" y="40"/>
                      <a:pt x="28" y="40"/>
                    </a:cubicBezTo>
                    <a:cubicBezTo>
                      <a:pt x="26" y="40"/>
                      <a:pt x="24" y="40"/>
                      <a:pt x="22" y="41"/>
                    </a:cubicBezTo>
                    <a:cubicBezTo>
                      <a:pt x="20" y="41"/>
                      <a:pt x="18" y="42"/>
                      <a:pt x="16" y="43"/>
                    </a:cubicBezTo>
                    <a:cubicBezTo>
                      <a:pt x="14" y="44"/>
                      <a:pt x="12" y="46"/>
                      <a:pt x="11" y="47"/>
                    </a:cubicBezTo>
                    <a:cubicBezTo>
                      <a:pt x="10" y="48"/>
                      <a:pt x="8" y="50"/>
                      <a:pt x="7" y="52"/>
                    </a:cubicBezTo>
                    <a:cubicBezTo>
                      <a:pt x="6" y="54"/>
                      <a:pt x="5" y="56"/>
                      <a:pt x="5" y="58"/>
                    </a:cubicBezTo>
                    <a:cubicBezTo>
                      <a:pt x="4" y="60"/>
                      <a:pt x="4" y="62"/>
                      <a:pt x="4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1"/>
                      <a:pt x="0" y="58"/>
                      <a:pt x="1" y="55"/>
                    </a:cubicBezTo>
                    <a:cubicBezTo>
                      <a:pt x="2" y="53"/>
                      <a:pt x="3" y="50"/>
                      <a:pt x="5" y="48"/>
                    </a:cubicBezTo>
                    <a:cubicBezTo>
                      <a:pt x="7" y="46"/>
                      <a:pt x="9" y="44"/>
                      <a:pt x="11" y="42"/>
                    </a:cubicBezTo>
                    <a:cubicBezTo>
                      <a:pt x="13" y="40"/>
                      <a:pt x="16" y="39"/>
                      <a:pt x="19" y="38"/>
                    </a:cubicBezTo>
                    <a:cubicBezTo>
                      <a:pt x="17" y="37"/>
                      <a:pt x="15" y="36"/>
                      <a:pt x="14" y="34"/>
                    </a:cubicBezTo>
                    <a:cubicBezTo>
                      <a:pt x="13" y="33"/>
                      <a:pt x="12" y="32"/>
                      <a:pt x="11" y="30"/>
                    </a:cubicBezTo>
                    <a:cubicBezTo>
                      <a:pt x="10" y="29"/>
                      <a:pt x="9" y="27"/>
                      <a:pt x="9" y="25"/>
                    </a:cubicBezTo>
                    <a:cubicBezTo>
                      <a:pt x="8" y="24"/>
                      <a:pt x="8" y="22"/>
                      <a:pt x="8" y="20"/>
                    </a:cubicBezTo>
                    <a:cubicBezTo>
                      <a:pt x="8" y="17"/>
                      <a:pt x="9" y="15"/>
                      <a:pt x="10" y="12"/>
                    </a:cubicBezTo>
                    <a:cubicBezTo>
                      <a:pt x="11" y="10"/>
                      <a:pt x="12" y="8"/>
                      <a:pt x="14" y="6"/>
                    </a:cubicBezTo>
                    <a:cubicBezTo>
                      <a:pt x="16" y="4"/>
                      <a:pt x="18" y="3"/>
                      <a:pt x="20" y="2"/>
                    </a:cubicBezTo>
                    <a:cubicBezTo>
                      <a:pt x="23" y="1"/>
                      <a:pt x="25" y="0"/>
                      <a:pt x="28" y="0"/>
                    </a:cubicBezTo>
                    <a:cubicBezTo>
                      <a:pt x="31" y="0"/>
                      <a:pt x="33" y="1"/>
                      <a:pt x="36" y="2"/>
                    </a:cubicBezTo>
                    <a:cubicBezTo>
                      <a:pt x="38" y="3"/>
                      <a:pt x="40" y="4"/>
                      <a:pt x="42" y="6"/>
                    </a:cubicBezTo>
                    <a:cubicBezTo>
                      <a:pt x="44" y="8"/>
                      <a:pt x="45" y="10"/>
                      <a:pt x="46" y="12"/>
                    </a:cubicBezTo>
                    <a:cubicBezTo>
                      <a:pt x="47" y="15"/>
                      <a:pt x="48" y="17"/>
                      <a:pt x="48" y="20"/>
                    </a:cubicBezTo>
                    <a:cubicBezTo>
                      <a:pt x="48" y="22"/>
                      <a:pt x="48" y="24"/>
                      <a:pt x="47" y="25"/>
                    </a:cubicBezTo>
                    <a:cubicBezTo>
                      <a:pt x="47" y="27"/>
                      <a:pt x="46" y="29"/>
                      <a:pt x="45" y="30"/>
                    </a:cubicBezTo>
                    <a:cubicBezTo>
                      <a:pt x="44" y="32"/>
                      <a:pt x="43" y="33"/>
                      <a:pt x="42" y="34"/>
                    </a:cubicBezTo>
                    <a:cubicBezTo>
                      <a:pt x="41" y="36"/>
                      <a:pt x="39" y="37"/>
                      <a:pt x="38" y="38"/>
                    </a:cubicBezTo>
                    <a:close/>
                    <a:moveTo>
                      <a:pt x="12" y="20"/>
                    </a:moveTo>
                    <a:cubicBezTo>
                      <a:pt x="12" y="22"/>
                      <a:pt x="12" y="24"/>
                      <a:pt x="13" y="26"/>
                    </a:cubicBezTo>
                    <a:cubicBezTo>
                      <a:pt x="14" y="28"/>
                      <a:pt x="15" y="30"/>
                      <a:pt x="17" y="31"/>
                    </a:cubicBezTo>
                    <a:cubicBezTo>
                      <a:pt x="18" y="33"/>
                      <a:pt x="20" y="34"/>
                      <a:pt x="22" y="35"/>
                    </a:cubicBezTo>
                    <a:cubicBezTo>
                      <a:pt x="24" y="36"/>
                      <a:pt x="26" y="36"/>
                      <a:pt x="28" y="36"/>
                    </a:cubicBezTo>
                    <a:cubicBezTo>
                      <a:pt x="30" y="36"/>
                      <a:pt x="32" y="36"/>
                      <a:pt x="34" y="35"/>
                    </a:cubicBezTo>
                    <a:cubicBezTo>
                      <a:pt x="36" y="34"/>
                      <a:pt x="38" y="33"/>
                      <a:pt x="39" y="31"/>
                    </a:cubicBezTo>
                    <a:cubicBezTo>
                      <a:pt x="41" y="30"/>
                      <a:pt x="42" y="28"/>
                      <a:pt x="43" y="26"/>
                    </a:cubicBezTo>
                    <a:cubicBezTo>
                      <a:pt x="44" y="24"/>
                      <a:pt x="44" y="22"/>
                      <a:pt x="44" y="20"/>
                    </a:cubicBezTo>
                    <a:cubicBezTo>
                      <a:pt x="44" y="18"/>
                      <a:pt x="44" y="16"/>
                      <a:pt x="43" y="14"/>
                    </a:cubicBezTo>
                    <a:cubicBezTo>
                      <a:pt x="42" y="12"/>
                      <a:pt x="41" y="10"/>
                      <a:pt x="39" y="9"/>
                    </a:cubicBezTo>
                    <a:cubicBezTo>
                      <a:pt x="38" y="7"/>
                      <a:pt x="36" y="6"/>
                      <a:pt x="34" y="5"/>
                    </a:cubicBezTo>
                    <a:cubicBezTo>
                      <a:pt x="32" y="4"/>
                      <a:pt x="30" y="4"/>
                      <a:pt x="28" y="4"/>
                    </a:cubicBezTo>
                    <a:cubicBezTo>
                      <a:pt x="26" y="4"/>
                      <a:pt x="24" y="4"/>
                      <a:pt x="22" y="5"/>
                    </a:cubicBezTo>
                    <a:cubicBezTo>
                      <a:pt x="20" y="6"/>
                      <a:pt x="18" y="7"/>
                      <a:pt x="17" y="9"/>
                    </a:cubicBezTo>
                    <a:cubicBezTo>
                      <a:pt x="15" y="10"/>
                      <a:pt x="14" y="12"/>
                      <a:pt x="13" y="14"/>
                    </a:cubicBezTo>
                    <a:cubicBezTo>
                      <a:pt x="12" y="16"/>
                      <a:pt x="12" y="18"/>
                      <a:pt x="12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436" y="3112020"/>
                <a:ext cx="832360" cy="194044"/>
              </a:xfrm>
              <a:prstGeom prst="rect">
                <a:avLst/>
              </a:prstGeom>
            </p:spPr>
          </p:pic>
          <p:sp>
            <p:nvSpPr>
              <p:cNvPr id="86" name="TextBox 12"/>
              <p:cNvSpPr txBox="1"/>
              <p:nvPr/>
            </p:nvSpPr>
            <p:spPr>
              <a:xfrm>
                <a:off x="688721" y="3699990"/>
                <a:ext cx="1843818" cy="600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kern="14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Country 5</a:t>
                </a:r>
              </a:p>
              <a:p>
                <a:r>
                  <a:rPr lang="en-US" sz="1100" kern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 review</a:t>
                </a:r>
              </a:p>
              <a:p>
                <a:r>
                  <a:rPr lang="en-US" sz="1100" kern="15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           (2)</a:t>
                </a:r>
              </a:p>
            </p:txBody>
          </p:sp>
          <p:sp>
            <p:nvSpPr>
              <p:cNvPr id="87" name="Oval 13"/>
              <p:cNvSpPr/>
              <p:nvPr/>
            </p:nvSpPr>
            <p:spPr>
              <a:xfrm>
                <a:off x="359751" y="3769301"/>
                <a:ext cx="295990" cy="295990"/>
              </a:xfrm>
              <a:prstGeom prst="ellipse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Freeform 7"/>
              <p:cNvSpPr>
                <a:spLocks noEditPoints="1"/>
              </p:cNvSpPr>
              <p:nvPr/>
            </p:nvSpPr>
            <p:spPr bwMode="auto">
              <a:xfrm>
                <a:off x="403794" y="3810679"/>
                <a:ext cx="203504" cy="224151"/>
              </a:xfrm>
              <a:custGeom>
                <a:avLst/>
                <a:gdLst>
                  <a:gd name="T0" fmla="*/ 38 w 56"/>
                  <a:gd name="T1" fmla="*/ 38 h 64"/>
                  <a:gd name="T2" fmla="*/ 45 w 56"/>
                  <a:gd name="T3" fmla="*/ 42 h 64"/>
                  <a:gd name="T4" fmla="*/ 51 w 56"/>
                  <a:gd name="T5" fmla="*/ 48 h 64"/>
                  <a:gd name="T6" fmla="*/ 55 w 56"/>
                  <a:gd name="T7" fmla="*/ 55 h 64"/>
                  <a:gd name="T8" fmla="*/ 56 w 56"/>
                  <a:gd name="T9" fmla="*/ 64 h 64"/>
                  <a:gd name="T10" fmla="*/ 52 w 56"/>
                  <a:gd name="T11" fmla="*/ 64 h 64"/>
                  <a:gd name="T12" fmla="*/ 50 w 56"/>
                  <a:gd name="T13" fmla="*/ 54 h 64"/>
                  <a:gd name="T14" fmla="*/ 45 w 56"/>
                  <a:gd name="T15" fmla="*/ 47 h 64"/>
                  <a:gd name="T16" fmla="*/ 38 w 56"/>
                  <a:gd name="T17" fmla="*/ 42 h 64"/>
                  <a:gd name="T18" fmla="*/ 28 w 56"/>
                  <a:gd name="T19" fmla="*/ 40 h 64"/>
                  <a:gd name="T20" fmla="*/ 22 w 56"/>
                  <a:gd name="T21" fmla="*/ 41 h 64"/>
                  <a:gd name="T22" fmla="*/ 16 w 56"/>
                  <a:gd name="T23" fmla="*/ 43 h 64"/>
                  <a:gd name="T24" fmla="*/ 11 w 56"/>
                  <a:gd name="T25" fmla="*/ 47 h 64"/>
                  <a:gd name="T26" fmla="*/ 7 w 56"/>
                  <a:gd name="T27" fmla="*/ 52 h 64"/>
                  <a:gd name="T28" fmla="*/ 5 w 56"/>
                  <a:gd name="T29" fmla="*/ 58 h 64"/>
                  <a:gd name="T30" fmla="*/ 4 w 56"/>
                  <a:gd name="T31" fmla="*/ 64 h 64"/>
                  <a:gd name="T32" fmla="*/ 0 w 56"/>
                  <a:gd name="T33" fmla="*/ 64 h 64"/>
                  <a:gd name="T34" fmla="*/ 1 w 56"/>
                  <a:gd name="T35" fmla="*/ 55 h 64"/>
                  <a:gd name="T36" fmla="*/ 5 w 56"/>
                  <a:gd name="T37" fmla="*/ 48 h 64"/>
                  <a:gd name="T38" fmla="*/ 11 w 56"/>
                  <a:gd name="T39" fmla="*/ 42 h 64"/>
                  <a:gd name="T40" fmla="*/ 19 w 56"/>
                  <a:gd name="T41" fmla="*/ 38 h 64"/>
                  <a:gd name="T42" fmla="*/ 14 w 56"/>
                  <a:gd name="T43" fmla="*/ 34 h 64"/>
                  <a:gd name="T44" fmla="*/ 11 w 56"/>
                  <a:gd name="T45" fmla="*/ 30 h 64"/>
                  <a:gd name="T46" fmla="*/ 9 w 56"/>
                  <a:gd name="T47" fmla="*/ 25 h 64"/>
                  <a:gd name="T48" fmla="*/ 8 w 56"/>
                  <a:gd name="T49" fmla="*/ 20 h 64"/>
                  <a:gd name="T50" fmla="*/ 10 w 56"/>
                  <a:gd name="T51" fmla="*/ 12 h 64"/>
                  <a:gd name="T52" fmla="*/ 14 w 56"/>
                  <a:gd name="T53" fmla="*/ 6 h 64"/>
                  <a:gd name="T54" fmla="*/ 20 w 56"/>
                  <a:gd name="T55" fmla="*/ 2 h 64"/>
                  <a:gd name="T56" fmla="*/ 28 w 56"/>
                  <a:gd name="T57" fmla="*/ 0 h 64"/>
                  <a:gd name="T58" fmla="*/ 36 w 56"/>
                  <a:gd name="T59" fmla="*/ 2 h 64"/>
                  <a:gd name="T60" fmla="*/ 42 w 56"/>
                  <a:gd name="T61" fmla="*/ 6 h 64"/>
                  <a:gd name="T62" fmla="*/ 46 w 56"/>
                  <a:gd name="T63" fmla="*/ 12 h 64"/>
                  <a:gd name="T64" fmla="*/ 48 w 56"/>
                  <a:gd name="T65" fmla="*/ 20 h 64"/>
                  <a:gd name="T66" fmla="*/ 47 w 56"/>
                  <a:gd name="T67" fmla="*/ 25 h 64"/>
                  <a:gd name="T68" fmla="*/ 45 w 56"/>
                  <a:gd name="T69" fmla="*/ 30 h 64"/>
                  <a:gd name="T70" fmla="*/ 42 w 56"/>
                  <a:gd name="T71" fmla="*/ 34 h 64"/>
                  <a:gd name="T72" fmla="*/ 38 w 56"/>
                  <a:gd name="T73" fmla="*/ 38 h 64"/>
                  <a:gd name="T74" fmla="*/ 12 w 56"/>
                  <a:gd name="T75" fmla="*/ 20 h 64"/>
                  <a:gd name="T76" fmla="*/ 13 w 56"/>
                  <a:gd name="T77" fmla="*/ 26 h 64"/>
                  <a:gd name="T78" fmla="*/ 17 w 56"/>
                  <a:gd name="T79" fmla="*/ 31 h 64"/>
                  <a:gd name="T80" fmla="*/ 22 w 56"/>
                  <a:gd name="T81" fmla="*/ 35 h 64"/>
                  <a:gd name="T82" fmla="*/ 28 w 56"/>
                  <a:gd name="T83" fmla="*/ 36 h 64"/>
                  <a:gd name="T84" fmla="*/ 34 w 56"/>
                  <a:gd name="T85" fmla="*/ 35 h 64"/>
                  <a:gd name="T86" fmla="*/ 39 w 56"/>
                  <a:gd name="T87" fmla="*/ 31 h 64"/>
                  <a:gd name="T88" fmla="*/ 43 w 56"/>
                  <a:gd name="T89" fmla="*/ 26 h 64"/>
                  <a:gd name="T90" fmla="*/ 44 w 56"/>
                  <a:gd name="T91" fmla="*/ 20 h 64"/>
                  <a:gd name="T92" fmla="*/ 43 w 56"/>
                  <a:gd name="T93" fmla="*/ 14 h 64"/>
                  <a:gd name="T94" fmla="*/ 39 w 56"/>
                  <a:gd name="T95" fmla="*/ 9 h 64"/>
                  <a:gd name="T96" fmla="*/ 34 w 56"/>
                  <a:gd name="T97" fmla="*/ 5 h 64"/>
                  <a:gd name="T98" fmla="*/ 28 w 56"/>
                  <a:gd name="T99" fmla="*/ 4 h 64"/>
                  <a:gd name="T100" fmla="*/ 22 w 56"/>
                  <a:gd name="T101" fmla="*/ 5 h 64"/>
                  <a:gd name="T102" fmla="*/ 17 w 56"/>
                  <a:gd name="T103" fmla="*/ 9 h 64"/>
                  <a:gd name="T104" fmla="*/ 13 w 56"/>
                  <a:gd name="T105" fmla="*/ 14 h 64"/>
                  <a:gd name="T106" fmla="*/ 12 w 56"/>
                  <a:gd name="T10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6" h="64">
                    <a:moveTo>
                      <a:pt x="38" y="38"/>
                    </a:moveTo>
                    <a:cubicBezTo>
                      <a:pt x="40" y="39"/>
                      <a:pt x="43" y="40"/>
                      <a:pt x="45" y="42"/>
                    </a:cubicBezTo>
                    <a:cubicBezTo>
                      <a:pt x="48" y="43"/>
                      <a:pt x="49" y="46"/>
                      <a:pt x="51" y="48"/>
                    </a:cubicBezTo>
                    <a:cubicBezTo>
                      <a:pt x="53" y="50"/>
                      <a:pt x="54" y="53"/>
                      <a:pt x="55" y="55"/>
                    </a:cubicBezTo>
                    <a:cubicBezTo>
                      <a:pt x="56" y="58"/>
                      <a:pt x="56" y="61"/>
                      <a:pt x="56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61"/>
                      <a:pt x="51" y="57"/>
                      <a:pt x="50" y="54"/>
                    </a:cubicBezTo>
                    <a:cubicBezTo>
                      <a:pt x="49" y="52"/>
                      <a:pt x="47" y="49"/>
                      <a:pt x="45" y="47"/>
                    </a:cubicBezTo>
                    <a:cubicBezTo>
                      <a:pt x="43" y="45"/>
                      <a:pt x="40" y="43"/>
                      <a:pt x="38" y="42"/>
                    </a:cubicBezTo>
                    <a:cubicBezTo>
                      <a:pt x="35" y="41"/>
                      <a:pt x="31" y="40"/>
                      <a:pt x="28" y="40"/>
                    </a:cubicBezTo>
                    <a:cubicBezTo>
                      <a:pt x="26" y="40"/>
                      <a:pt x="24" y="40"/>
                      <a:pt x="22" y="41"/>
                    </a:cubicBezTo>
                    <a:cubicBezTo>
                      <a:pt x="20" y="41"/>
                      <a:pt x="18" y="42"/>
                      <a:pt x="16" y="43"/>
                    </a:cubicBezTo>
                    <a:cubicBezTo>
                      <a:pt x="14" y="44"/>
                      <a:pt x="12" y="46"/>
                      <a:pt x="11" y="47"/>
                    </a:cubicBezTo>
                    <a:cubicBezTo>
                      <a:pt x="10" y="48"/>
                      <a:pt x="8" y="50"/>
                      <a:pt x="7" y="52"/>
                    </a:cubicBezTo>
                    <a:cubicBezTo>
                      <a:pt x="6" y="54"/>
                      <a:pt x="5" y="56"/>
                      <a:pt x="5" y="58"/>
                    </a:cubicBezTo>
                    <a:cubicBezTo>
                      <a:pt x="4" y="60"/>
                      <a:pt x="4" y="62"/>
                      <a:pt x="4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1"/>
                      <a:pt x="0" y="58"/>
                      <a:pt x="1" y="55"/>
                    </a:cubicBezTo>
                    <a:cubicBezTo>
                      <a:pt x="2" y="53"/>
                      <a:pt x="3" y="50"/>
                      <a:pt x="5" y="48"/>
                    </a:cubicBezTo>
                    <a:cubicBezTo>
                      <a:pt x="7" y="46"/>
                      <a:pt x="9" y="44"/>
                      <a:pt x="11" y="42"/>
                    </a:cubicBezTo>
                    <a:cubicBezTo>
                      <a:pt x="13" y="40"/>
                      <a:pt x="16" y="39"/>
                      <a:pt x="19" y="38"/>
                    </a:cubicBezTo>
                    <a:cubicBezTo>
                      <a:pt x="17" y="37"/>
                      <a:pt x="15" y="36"/>
                      <a:pt x="14" y="34"/>
                    </a:cubicBezTo>
                    <a:cubicBezTo>
                      <a:pt x="13" y="33"/>
                      <a:pt x="12" y="32"/>
                      <a:pt x="11" y="30"/>
                    </a:cubicBezTo>
                    <a:cubicBezTo>
                      <a:pt x="10" y="29"/>
                      <a:pt x="9" y="27"/>
                      <a:pt x="9" y="25"/>
                    </a:cubicBezTo>
                    <a:cubicBezTo>
                      <a:pt x="8" y="24"/>
                      <a:pt x="8" y="22"/>
                      <a:pt x="8" y="20"/>
                    </a:cubicBezTo>
                    <a:cubicBezTo>
                      <a:pt x="8" y="17"/>
                      <a:pt x="9" y="15"/>
                      <a:pt x="10" y="12"/>
                    </a:cubicBezTo>
                    <a:cubicBezTo>
                      <a:pt x="11" y="10"/>
                      <a:pt x="12" y="8"/>
                      <a:pt x="14" y="6"/>
                    </a:cubicBezTo>
                    <a:cubicBezTo>
                      <a:pt x="16" y="4"/>
                      <a:pt x="18" y="3"/>
                      <a:pt x="20" y="2"/>
                    </a:cubicBezTo>
                    <a:cubicBezTo>
                      <a:pt x="23" y="1"/>
                      <a:pt x="25" y="0"/>
                      <a:pt x="28" y="0"/>
                    </a:cubicBezTo>
                    <a:cubicBezTo>
                      <a:pt x="31" y="0"/>
                      <a:pt x="33" y="1"/>
                      <a:pt x="36" y="2"/>
                    </a:cubicBezTo>
                    <a:cubicBezTo>
                      <a:pt x="38" y="3"/>
                      <a:pt x="40" y="4"/>
                      <a:pt x="42" y="6"/>
                    </a:cubicBezTo>
                    <a:cubicBezTo>
                      <a:pt x="44" y="8"/>
                      <a:pt x="45" y="10"/>
                      <a:pt x="46" y="12"/>
                    </a:cubicBezTo>
                    <a:cubicBezTo>
                      <a:pt x="47" y="15"/>
                      <a:pt x="48" y="17"/>
                      <a:pt x="48" y="20"/>
                    </a:cubicBezTo>
                    <a:cubicBezTo>
                      <a:pt x="48" y="22"/>
                      <a:pt x="48" y="24"/>
                      <a:pt x="47" y="25"/>
                    </a:cubicBezTo>
                    <a:cubicBezTo>
                      <a:pt x="47" y="27"/>
                      <a:pt x="46" y="29"/>
                      <a:pt x="45" y="30"/>
                    </a:cubicBezTo>
                    <a:cubicBezTo>
                      <a:pt x="44" y="32"/>
                      <a:pt x="43" y="33"/>
                      <a:pt x="42" y="34"/>
                    </a:cubicBezTo>
                    <a:cubicBezTo>
                      <a:pt x="41" y="36"/>
                      <a:pt x="39" y="37"/>
                      <a:pt x="38" y="38"/>
                    </a:cubicBezTo>
                    <a:close/>
                    <a:moveTo>
                      <a:pt x="12" y="20"/>
                    </a:moveTo>
                    <a:cubicBezTo>
                      <a:pt x="12" y="22"/>
                      <a:pt x="12" y="24"/>
                      <a:pt x="13" y="26"/>
                    </a:cubicBezTo>
                    <a:cubicBezTo>
                      <a:pt x="14" y="28"/>
                      <a:pt x="15" y="30"/>
                      <a:pt x="17" y="31"/>
                    </a:cubicBezTo>
                    <a:cubicBezTo>
                      <a:pt x="18" y="33"/>
                      <a:pt x="20" y="34"/>
                      <a:pt x="22" y="35"/>
                    </a:cubicBezTo>
                    <a:cubicBezTo>
                      <a:pt x="24" y="36"/>
                      <a:pt x="26" y="36"/>
                      <a:pt x="28" y="36"/>
                    </a:cubicBezTo>
                    <a:cubicBezTo>
                      <a:pt x="30" y="36"/>
                      <a:pt x="32" y="36"/>
                      <a:pt x="34" y="35"/>
                    </a:cubicBezTo>
                    <a:cubicBezTo>
                      <a:pt x="36" y="34"/>
                      <a:pt x="38" y="33"/>
                      <a:pt x="39" y="31"/>
                    </a:cubicBezTo>
                    <a:cubicBezTo>
                      <a:pt x="41" y="30"/>
                      <a:pt x="42" y="28"/>
                      <a:pt x="43" y="26"/>
                    </a:cubicBezTo>
                    <a:cubicBezTo>
                      <a:pt x="44" y="24"/>
                      <a:pt x="44" y="22"/>
                      <a:pt x="44" y="20"/>
                    </a:cubicBezTo>
                    <a:cubicBezTo>
                      <a:pt x="44" y="18"/>
                      <a:pt x="44" y="16"/>
                      <a:pt x="43" y="14"/>
                    </a:cubicBezTo>
                    <a:cubicBezTo>
                      <a:pt x="42" y="12"/>
                      <a:pt x="41" y="10"/>
                      <a:pt x="39" y="9"/>
                    </a:cubicBezTo>
                    <a:cubicBezTo>
                      <a:pt x="38" y="7"/>
                      <a:pt x="36" y="6"/>
                      <a:pt x="34" y="5"/>
                    </a:cubicBezTo>
                    <a:cubicBezTo>
                      <a:pt x="32" y="4"/>
                      <a:pt x="30" y="4"/>
                      <a:pt x="28" y="4"/>
                    </a:cubicBezTo>
                    <a:cubicBezTo>
                      <a:pt x="26" y="4"/>
                      <a:pt x="24" y="4"/>
                      <a:pt x="22" y="5"/>
                    </a:cubicBezTo>
                    <a:cubicBezTo>
                      <a:pt x="20" y="6"/>
                      <a:pt x="18" y="7"/>
                      <a:pt x="17" y="9"/>
                    </a:cubicBezTo>
                    <a:cubicBezTo>
                      <a:pt x="15" y="10"/>
                      <a:pt x="14" y="12"/>
                      <a:pt x="13" y="14"/>
                    </a:cubicBezTo>
                    <a:cubicBezTo>
                      <a:pt x="12" y="16"/>
                      <a:pt x="12" y="18"/>
                      <a:pt x="12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436" y="4069147"/>
                <a:ext cx="832360" cy="194044"/>
              </a:xfrm>
              <a:prstGeom prst="rect">
                <a:avLst/>
              </a:prstGeom>
            </p:spPr>
          </p:pic>
        </p:grpSp>
        <p:sp>
          <p:nvSpPr>
            <p:cNvPr id="73" name="TextBox 12"/>
            <p:cNvSpPr txBox="1"/>
            <p:nvPr/>
          </p:nvSpPr>
          <p:spPr>
            <a:xfrm>
              <a:off x="7172605" y="3469933"/>
              <a:ext cx="1843818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kern="14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Country 4</a:t>
              </a:r>
            </a:p>
            <a:p>
              <a:r>
                <a:rPr lang="en-US" sz="1100" kern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 review</a:t>
              </a:r>
            </a:p>
            <a:p>
              <a:r>
                <a:rPr lang="en-US" sz="1100" kern="15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              (2)</a:t>
              </a:r>
            </a:p>
          </p:txBody>
        </p:sp>
        <p:sp>
          <p:nvSpPr>
            <p:cNvPr id="74" name="Oval 13"/>
            <p:cNvSpPr/>
            <p:nvPr/>
          </p:nvSpPr>
          <p:spPr>
            <a:xfrm>
              <a:off x="6843635" y="3539244"/>
              <a:ext cx="295990" cy="295990"/>
            </a:xfrm>
            <a:prstGeom prst="ellipse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Freeform 7"/>
            <p:cNvSpPr>
              <a:spLocks noEditPoints="1"/>
            </p:cNvSpPr>
            <p:nvPr/>
          </p:nvSpPr>
          <p:spPr bwMode="auto">
            <a:xfrm>
              <a:off x="6887678" y="3580622"/>
              <a:ext cx="203504" cy="224151"/>
            </a:xfrm>
            <a:custGeom>
              <a:avLst/>
              <a:gdLst>
                <a:gd name="T0" fmla="*/ 38 w 56"/>
                <a:gd name="T1" fmla="*/ 38 h 64"/>
                <a:gd name="T2" fmla="*/ 45 w 56"/>
                <a:gd name="T3" fmla="*/ 42 h 64"/>
                <a:gd name="T4" fmla="*/ 51 w 56"/>
                <a:gd name="T5" fmla="*/ 48 h 64"/>
                <a:gd name="T6" fmla="*/ 55 w 56"/>
                <a:gd name="T7" fmla="*/ 55 h 64"/>
                <a:gd name="T8" fmla="*/ 56 w 56"/>
                <a:gd name="T9" fmla="*/ 64 h 64"/>
                <a:gd name="T10" fmla="*/ 52 w 56"/>
                <a:gd name="T11" fmla="*/ 64 h 64"/>
                <a:gd name="T12" fmla="*/ 50 w 56"/>
                <a:gd name="T13" fmla="*/ 54 h 64"/>
                <a:gd name="T14" fmla="*/ 45 w 56"/>
                <a:gd name="T15" fmla="*/ 47 h 64"/>
                <a:gd name="T16" fmla="*/ 38 w 56"/>
                <a:gd name="T17" fmla="*/ 42 h 64"/>
                <a:gd name="T18" fmla="*/ 28 w 56"/>
                <a:gd name="T19" fmla="*/ 40 h 64"/>
                <a:gd name="T20" fmla="*/ 22 w 56"/>
                <a:gd name="T21" fmla="*/ 41 h 64"/>
                <a:gd name="T22" fmla="*/ 16 w 56"/>
                <a:gd name="T23" fmla="*/ 43 h 64"/>
                <a:gd name="T24" fmla="*/ 11 w 56"/>
                <a:gd name="T25" fmla="*/ 47 h 64"/>
                <a:gd name="T26" fmla="*/ 7 w 56"/>
                <a:gd name="T27" fmla="*/ 52 h 64"/>
                <a:gd name="T28" fmla="*/ 5 w 56"/>
                <a:gd name="T29" fmla="*/ 58 h 64"/>
                <a:gd name="T30" fmla="*/ 4 w 56"/>
                <a:gd name="T31" fmla="*/ 64 h 64"/>
                <a:gd name="T32" fmla="*/ 0 w 56"/>
                <a:gd name="T33" fmla="*/ 64 h 64"/>
                <a:gd name="T34" fmla="*/ 1 w 56"/>
                <a:gd name="T35" fmla="*/ 55 h 64"/>
                <a:gd name="T36" fmla="*/ 5 w 56"/>
                <a:gd name="T37" fmla="*/ 48 h 64"/>
                <a:gd name="T38" fmla="*/ 11 w 56"/>
                <a:gd name="T39" fmla="*/ 42 h 64"/>
                <a:gd name="T40" fmla="*/ 19 w 56"/>
                <a:gd name="T41" fmla="*/ 38 h 64"/>
                <a:gd name="T42" fmla="*/ 14 w 56"/>
                <a:gd name="T43" fmla="*/ 34 h 64"/>
                <a:gd name="T44" fmla="*/ 11 w 56"/>
                <a:gd name="T45" fmla="*/ 30 h 64"/>
                <a:gd name="T46" fmla="*/ 9 w 56"/>
                <a:gd name="T47" fmla="*/ 25 h 64"/>
                <a:gd name="T48" fmla="*/ 8 w 56"/>
                <a:gd name="T49" fmla="*/ 20 h 64"/>
                <a:gd name="T50" fmla="*/ 10 w 56"/>
                <a:gd name="T51" fmla="*/ 12 h 64"/>
                <a:gd name="T52" fmla="*/ 14 w 56"/>
                <a:gd name="T53" fmla="*/ 6 h 64"/>
                <a:gd name="T54" fmla="*/ 20 w 56"/>
                <a:gd name="T55" fmla="*/ 2 h 64"/>
                <a:gd name="T56" fmla="*/ 28 w 56"/>
                <a:gd name="T57" fmla="*/ 0 h 64"/>
                <a:gd name="T58" fmla="*/ 36 w 56"/>
                <a:gd name="T59" fmla="*/ 2 h 64"/>
                <a:gd name="T60" fmla="*/ 42 w 56"/>
                <a:gd name="T61" fmla="*/ 6 h 64"/>
                <a:gd name="T62" fmla="*/ 46 w 56"/>
                <a:gd name="T63" fmla="*/ 12 h 64"/>
                <a:gd name="T64" fmla="*/ 48 w 56"/>
                <a:gd name="T65" fmla="*/ 20 h 64"/>
                <a:gd name="T66" fmla="*/ 47 w 56"/>
                <a:gd name="T67" fmla="*/ 25 h 64"/>
                <a:gd name="T68" fmla="*/ 45 w 56"/>
                <a:gd name="T69" fmla="*/ 30 h 64"/>
                <a:gd name="T70" fmla="*/ 42 w 56"/>
                <a:gd name="T71" fmla="*/ 34 h 64"/>
                <a:gd name="T72" fmla="*/ 38 w 56"/>
                <a:gd name="T73" fmla="*/ 38 h 64"/>
                <a:gd name="T74" fmla="*/ 12 w 56"/>
                <a:gd name="T75" fmla="*/ 20 h 64"/>
                <a:gd name="T76" fmla="*/ 13 w 56"/>
                <a:gd name="T77" fmla="*/ 26 h 64"/>
                <a:gd name="T78" fmla="*/ 17 w 56"/>
                <a:gd name="T79" fmla="*/ 31 h 64"/>
                <a:gd name="T80" fmla="*/ 22 w 56"/>
                <a:gd name="T81" fmla="*/ 35 h 64"/>
                <a:gd name="T82" fmla="*/ 28 w 56"/>
                <a:gd name="T83" fmla="*/ 36 h 64"/>
                <a:gd name="T84" fmla="*/ 34 w 56"/>
                <a:gd name="T85" fmla="*/ 35 h 64"/>
                <a:gd name="T86" fmla="*/ 39 w 56"/>
                <a:gd name="T87" fmla="*/ 31 h 64"/>
                <a:gd name="T88" fmla="*/ 43 w 56"/>
                <a:gd name="T89" fmla="*/ 26 h 64"/>
                <a:gd name="T90" fmla="*/ 44 w 56"/>
                <a:gd name="T91" fmla="*/ 20 h 64"/>
                <a:gd name="T92" fmla="*/ 43 w 56"/>
                <a:gd name="T93" fmla="*/ 14 h 64"/>
                <a:gd name="T94" fmla="*/ 39 w 56"/>
                <a:gd name="T95" fmla="*/ 9 h 64"/>
                <a:gd name="T96" fmla="*/ 34 w 56"/>
                <a:gd name="T97" fmla="*/ 5 h 64"/>
                <a:gd name="T98" fmla="*/ 28 w 56"/>
                <a:gd name="T99" fmla="*/ 4 h 64"/>
                <a:gd name="T100" fmla="*/ 22 w 56"/>
                <a:gd name="T101" fmla="*/ 5 h 64"/>
                <a:gd name="T102" fmla="*/ 17 w 56"/>
                <a:gd name="T103" fmla="*/ 9 h 64"/>
                <a:gd name="T104" fmla="*/ 13 w 56"/>
                <a:gd name="T105" fmla="*/ 14 h 64"/>
                <a:gd name="T106" fmla="*/ 12 w 56"/>
                <a:gd name="T107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" h="64">
                  <a:moveTo>
                    <a:pt x="38" y="38"/>
                  </a:moveTo>
                  <a:cubicBezTo>
                    <a:pt x="40" y="39"/>
                    <a:pt x="43" y="40"/>
                    <a:pt x="45" y="42"/>
                  </a:cubicBezTo>
                  <a:cubicBezTo>
                    <a:pt x="48" y="43"/>
                    <a:pt x="49" y="46"/>
                    <a:pt x="51" y="48"/>
                  </a:cubicBezTo>
                  <a:cubicBezTo>
                    <a:pt x="53" y="50"/>
                    <a:pt x="54" y="53"/>
                    <a:pt x="55" y="55"/>
                  </a:cubicBezTo>
                  <a:cubicBezTo>
                    <a:pt x="56" y="58"/>
                    <a:pt x="56" y="61"/>
                    <a:pt x="56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1"/>
                    <a:pt x="51" y="57"/>
                    <a:pt x="50" y="54"/>
                  </a:cubicBezTo>
                  <a:cubicBezTo>
                    <a:pt x="49" y="52"/>
                    <a:pt x="47" y="49"/>
                    <a:pt x="45" y="47"/>
                  </a:cubicBezTo>
                  <a:cubicBezTo>
                    <a:pt x="43" y="45"/>
                    <a:pt x="40" y="43"/>
                    <a:pt x="38" y="42"/>
                  </a:cubicBezTo>
                  <a:cubicBezTo>
                    <a:pt x="35" y="41"/>
                    <a:pt x="31" y="40"/>
                    <a:pt x="28" y="40"/>
                  </a:cubicBezTo>
                  <a:cubicBezTo>
                    <a:pt x="26" y="40"/>
                    <a:pt x="24" y="40"/>
                    <a:pt x="22" y="41"/>
                  </a:cubicBezTo>
                  <a:cubicBezTo>
                    <a:pt x="20" y="41"/>
                    <a:pt x="18" y="42"/>
                    <a:pt x="16" y="43"/>
                  </a:cubicBezTo>
                  <a:cubicBezTo>
                    <a:pt x="14" y="44"/>
                    <a:pt x="12" y="46"/>
                    <a:pt x="11" y="47"/>
                  </a:cubicBezTo>
                  <a:cubicBezTo>
                    <a:pt x="10" y="48"/>
                    <a:pt x="8" y="50"/>
                    <a:pt x="7" y="52"/>
                  </a:cubicBezTo>
                  <a:cubicBezTo>
                    <a:pt x="6" y="54"/>
                    <a:pt x="5" y="56"/>
                    <a:pt x="5" y="58"/>
                  </a:cubicBezTo>
                  <a:cubicBezTo>
                    <a:pt x="4" y="60"/>
                    <a:pt x="4" y="62"/>
                    <a:pt x="4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1"/>
                    <a:pt x="0" y="58"/>
                    <a:pt x="1" y="55"/>
                  </a:cubicBezTo>
                  <a:cubicBezTo>
                    <a:pt x="2" y="53"/>
                    <a:pt x="3" y="50"/>
                    <a:pt x="5" y="48"/>
                  </a:cubicBezTo>
                  <a:cubicBezTo>
                    <a:pt x="7" y="46"/>
                    <a:pt x="9" y="44"/>
                    <a:pt x="11" y="42"/>
                  </a:cubicBezTo>
                  <a:cubicBezTo>
                    <a:pt x="13" y="40"/>
                    <a:pt x="16" y="39"/>
                    <a:pt x="19" y="38"/>
                  </a:cubicBezTo>
                  <a:cubicBezTo>
                    <a:pt x="17" y="37"/>
                    <a:pt x="15" y="36"/>
                    <a:pt x="14" y="34"/>
                  </a:cubicBezTo>
                  <a:cubicBezTo>
                    <a:pt x="13" y="33"/>
                    <a:pt x="12" y="32"/>
                    <a:pt x="11" y="30"/>
                  </a:cubicBezTo>
                  <a:cubicBezTo>
                    <a:pt x="10" y="29"/>
                    <a:pt x="9" y="27"/>
                    <a:pt x="9" y="25"/>
                  </a:cubicBezTo>
                  <a:cubicBezTo>
                    <a:pt x="8" y="24"/>
                    <a:pt x="8" y="22"/>
                    <a:pt x="8" y="20"/>
                  </a:cubicBezTo>
                  <a:cubicBezTo>
                    <a:pt x="8" y="17"/>
                    <a:pt x="9" y="15"/>
                    <a:pt x="10" y="12"/>
                  </a:cubicBezTo>
                  <a:cubicBezTo>
                    <a:pt x="11" y="10"/>
                    <a:pt x="12" y="8"/>
                    <a:pt x="14" y="6"/>
                  </a:cubicBezTo>
                  <a:cubicBezTo>
                    <a:pt x="16" y="4"/>
                    <a:pt x="18" y="3"/>
                    <a:pt x="20" y="2"/>
                  </a:cubicBezTo>
                  <a:cubicBezTo>
                    <a:pt x="23" y="1"/>
                    <a:pt x="25" y="0"/>
                    <a:pt x="28" y="0"/>
                  </a:cubicBezTo>
                  <a:cubicBezTo>
                    <a:pt x="31" y="0"/>
                    <a:pt x="33" y="1"/>
                    <a:pt x="36" y="2"/>
                  </a:cubicBezTo>
                  <a:cubicBezTo>
                    <a:pt x="38" y="3"/>
                    <a:pt x="40" y="4"/>
                    <a:pt x="42" y="6"/>
                  </a:cubicBezTo>
                  <a:cubicBezTo>
                    <a:pt x="44" y="8"/>
                    <a:pt x="45" y="10"/>
                    <a:pt x="46" y="12"/>
                  </a:cubicBezTo>
                  <a:cubicBezTo>
                    <a:pt x="47" y="15"/>
                    <a:pt x="48" y="17"/>
                    <a:pt x="48" y="20"/>
                  </a:cubicBezTo>
                  <a:cubicBezTo>
                    <a:pt x="48" y="22"/>
                    <a:pt x="48" y="24"/>
                    <a:pt x="47" y="25"/>
                  </a:cubicBezTo>
                  <a:cubicBezTo>
                    <a:pt x="47" y="27"/>
                    <a:pt x="46" y="29"/>
                    <a:pt x="45" y="30"/>
                  </a:cubicBezTo>
                  <a:cubicBezTo>
                    <a:pt x="44" y="32"/>
                    <a:pt x="43" y="33"/>
                    <a:pt x="42" y="34"/>
                  </a:cubicBezTo>
                  <a:cubicBezTo>
                    <a:pt x="41" y="36"/>
                    <a:pt x="39" y="37"/>
                    <a:pt x="38" y="38"/>
                  </a:cubicBezTo>
                  <a:close/>
                  <a:moveTo>
                    <a:pt x="12" y="20"/>
                  </a:moveTo>
                  <a:cubicBezTo>
                    <a:pt x="12" y="22"/>
                    <a:pt x="12" y="24"/>
                    <a:pt x="13" y="26"/>
                  </a:cubicBezTo>
                  <a:cubicBezTo>
                    <a:pt x="14" y="28"/>
                    <a:pt x="15" y="30"/>
                    <a:pt x="17" y="31"/>
                  </a:cubicBezTo>
                  <a:cubicBezTo>
                    <a:pt x="18" y="33"/>
                    <a:pt x="20" y="34"/>
                    <a:pt x="22" y="35"/>
                  </a:cubicBezTo>
                  <a:cubicBezTo>
                    <a:pt x="24" y="36"/>
                    <a:pt x="26" y="36"/>
                    <a:pt x="28" y="36"/>
                  </a:cubicBezTo>
                  <a:cubicBezTo>
                    <a:pt x="30" y="36"/>
                    <a:pt x="32" y="36"/>
                    <a:pt x="34" y="35"/>
                  </a:cubicBezTo>
                  <a:cubicBezTo>
                    <a:pt x="36" y="34"/>
                    <a:pt x="38" y="33"/>
                    <a:pt x="39" y="31"/>
                  </a:cubicBezTo>
                  <a:cubicBezTo>
                    <a:pt x="41" y="30"/>
                    <a:pt x="42" y="28"/>
                    <a:pt x="43" y="26"/>
                  </a:cubicBezTo>
                  <a:cubicBezTo>
                    <a:pt x="44" y="24"/>
                    <a:pt x="44" y="22"/>
                    <a:pt x="44" y="20"/>
                  </a:cubicBezTo>
                  <a:cubicBezTo>
                    <a:pt x="44" y="18"/>
                    <a:pt x="44" y="16"/>
                    <a:pt x="43" y="14"/>
                  </a:cubicBezTo>
                  <a:cubicBezTo>
                    <a:pt x="42" y="12"/>
                    <a:pt x="41" y="10"/>
                    <a:pt x="39" y="9"/>
                  </a:cubicBezTo>
                  <a:cubicBezTo>
                    <a:pt x="38" y="7"/>
                    <a:pt x="36" y="6"/>
                    <a:pt x="34" y="5"/>
                  </a:cubicBezTo>
                  <a:cubicBezTo>
                    <a:pt x="32" y="4"/>
                    <a:pt x="30" y="4"/>
                    <a:pt x="28" y="4"/>
                  </a:cubicBezTo>
                  <a:cubicBezTo>
                    <a:pt x="26" y="4"/>
                    <a:pt x="24" y="4"/>
                    <a:pt x="22" y="5"/>
                  </a:cubicBezTo>
                  <a:cubicBezTo>
                    <a:pt x="20" y="6"/>
                    <a:pt x="18" y="7"/>
                    <a:pt x="17" y="9"/>
                  </a:cubicBezTo>
                  <a:cubicBezTo>
                    <a:pt x="15" y="10"/>
                    <a:pt x="14" y="12"/>
                    <a:pt x="13" y="14"/>
                  </a:cubicBezTo>
                  <a:cubicBezTo>
                    <a:pt x="12" y="16"/>
                    <a:pt x="12" y="18"/>
                    <a:pt x="12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76" name="Picture 95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6320" y="3839090"/>
              <a:ext cx="832360" cy="194044"/>
            </a:xfrm>
            <a:prstGeom prst="rect">
              <a:avLst/>
            </a:prstGeom>
          </p:spPr>
        </p:pic>
      </p:grpSp>
      <p:sp>
        <p:nvSpPr>
          <p:cNvPr id="116" name="ZoneTexte 182"/>
          <p:cNvSpPr txBox="1"/>
          <p:nvPr/>
        </p:nvSpPr>
        <p:spPr>
          <a:xfrm>
            <a:off x="9308471" y="136482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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122" name="Body"/>
          <p:cNvSpPr txBox="1"/>
          <p:nvPr/>
        </p:nvSpPr>
        <p:spPr>
          <a:xfrm>
            <a:off x="3430757" y="736676"/>
            <a:ext cx="718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Reviews</a:t>
            </a:r>
            <a:endParaRPr lang="en-US" sz="1100" dirty="0" smtClean="0">
              <a:solidFill>
                <a:schemeClr val="bg1"/>
              </a:solidFill>
              <a:latin typeface="Segoe MDL2 Assets" panose="050A0102010101010101" pitchFamily="18" charset="0"/>
              <a:cs typeface="Segoe UI" panose="020B0502040204020203" pitchFamily="34" charset="0"/>
            </a:endParaRPr>
          </a:p>
        </p:txBody>
      </p:sp>
      <p:sp>
        <p:nvSpPr>
          <p:cNvPr id="123" name="ZoneTexte 8"/>
          <p:cNvSpPr txBox="1"/>
          <p:nvPr/>
        </p:nvSpPr>
        <p:spPr>
          <a:xfrm>
            <a:off x="87656" y="652816"/>
            <a:ext cx="42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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124" name="ZoneTexte 179"/>
          <p:cNvSpPr txBox="1"/>
          <p:nvPr/>
        </p:nvSpPr>
        <p:spPr>
          <a:xfrm>
            <a:off x="2954390" y="651371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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125" name="ZoneTexte 181"/>
          <p:cNvSpPr txBox="1"/>
          <p:nvPr/>
        </p:nvSpPr>
        <p:spPr>
          <a:xfrm>
            <a:off x="4019320" y="716262"/>
            <a:ext cx="369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</a:t>
            </a:r>
            <a:endParaRPr lang="fr-FR" sz="14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126" name="ZoneTexte 182"/>
          <p:cNvSpPr txBox="1"/>
          <p:nvPr/>
        </p:nvSpPr>
        <p:spPr>
          <a:xfrm>
            <a:off x="9327697" y="683297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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5439501" y="1"/>
            <a:ext cx="4306525" cy="7619838"/>
            <a:chOff x="13036331" y="1"/>
            <a:chExt cx="4306525" cy="7619838"/>
          </a:xfrm>
        </p:grpSpPr>
        <p:grpSp>
          <p:nvGrpSpPr>
            <p:cNvPr id="117" name="Group 116"/>
            <p:cNvGrpSpPr/>
            <p:nvPr/>
          </p:nvGrpSpPr>
          <p:grpSpPr>
            <a:xfrm>
              <a:off x="16179226" y="1144005"/>
              <a:ext cx="860043" cy="369332"/>
              <a:chOff x="16179226" y="1144005"/>
              <a:chExt cx="860043" cy="369332"/>
            </a:xfrm>
          </p:grpSpPr>
          <p:sp>
            <p:nvSpPr>
              <p:cNvPr id="162" name="TextBox 109"/>
              <p:cNvSpPr txBox="1"/>
              <p:nvPr/>
            </p:nvSpPr>
            <p:spPr>
              <a:xfrm>
                <a:off x="16548617" y="1210095"/>
                <a:ext cx="4906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Filter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3" name="ZoneTexte 180"/>
              <p:cNvSpPr txBox="1"/>
              <p:nvPr/>
            </p:nvSpPr>
            <p:spPr>
              <a:xfrm>
                <a:off x="16179226" y="1144005"/>
                <a:ext cx="369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>
                    <a:latin typeface="Segoe MDL2 Assets" panose="050A0102010101010101" pitchFamily="18" charset="0"/>
                  </a:rPr>
                  <a:t></a:t>
                </a:r>
                <a:endParaRPr lang="fr-FR" sz="1800" dirty="0">
                  <a:latin typeface="Segoe MDL2 Assets" panose="050A0102010101010101" pitchFamily="18" charset="0"/>
                </a:endParaRPr>
              </a:p>
            </p:txBody>
          </p:sp>
        </p:grpSp>
        <p:sp>
          <p:nvSpPr>
            <p:cNvPr id="118" name="TextBox 46"/>
            <p:cNvSpPr txBox="1"/>
            <p:nvPr>
              <p:custDataLst>
                <p:custData r:id="rId1"/>
              </p:custDataLst>
            </p:nvPr>
          </p:nvSpPr>
          <p:spPr>
            <a:xfrm>
              <a:off x="15335538" y="2926199"/>
              <a:ext cx="465840" cy="1679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u="sng" dirty="0">
                  <a:solidFill>
                    <a:srgbClr val="3176BB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More</a:t>
              </a:r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15000703" y="1156234"/>
              <a:ext cx="860043" cy="369332"/>
              <a:chOff x="16179226" y="1144005"/>
              <a:chExt cx="860043" cy="369332"/>
            </a:xfrm>
          </p:grpSpPr>
          <p:sp>
            <p:nvSpPr>
              <p:cNvPr id="160" name="TextBox 109"/>
              <p:cNvSpPr txBox="1"/>
              <p:nvPr/>
            </p:nvSpPr>
            <p:spPr>
              <a:xfrm>
                <a:off x="16548617" y="1210095"/>
                <a:ext cx="4906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Sort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1" name="ZoneTexte 180"/>
              <p:cNvSpPr txBox="1"/>
              <p:nvPr/>
            </p:nvSpPr>
            <p:spPr>
              <a:xfrm>
                <a:off x="16179226" y="1144005"/>
                <a:ext cx="369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>
                    <a:latin typeface="Segoe MDL2 Assets" panose="050A0102010101010101" pitchFamily="18" charset="0"/>
                  </a:rPr>
                  <a:t></a:t>
                </a:r>
                <a:endParaRPr lang="fr-FR" sz="1800" dirty="0">
                  <a:latin typeface="Segoe MDL2 Assets" panose="050A0102010101010101" pitchFamily="18" charset="0"/>
                </a:endParaRPr>
              </a:p>
            </p:txBody>
          </p:sp>
        </p:grpSp>
        <p:sp>
          <p:nvSpPr>
            <p:cNvPr id="120" name="Rectangle 119"/>
            <p:cNvSpPr/>
            <p:nvPr/>
          </p:nvSpPr>
          <p:spPr>
            <a:xfrm>
              <a:off x="13036331" y="1"/>
              <a:ext cx="4306525" cy="7619838"/>
            </a:xfrm>
            <a:prstGeom prst="rect">
              <a:avLst/>
            </a:prstGeom>
            <a:solidFill>
              <a:srgbClr val="303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Base"/>
            <p:cNvSpPr txBox="1"/>
            <p:nvPr/>
          </p:nvSpPr>
          <p:spPr>
            <a:xfrm>
              <a:off x="13318209" y="784359"/>
              <a:ext cx="174631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Automatic refresh</a:t>
              </a:r>
              <a:endParaRPr lang="en-US" sz="15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13503233" y="1209761"/>
              <a:ext cx="3526645" cy="420285"/>
              <a:chOff x="365701" y="1567531"/>
              <a:chExt cx="3526645" cy="420285"/>
            </a:xfrm>
          </p:grpSpPr>
          <p:grpSp>
            <p:nvGrpSpPr>
              <p:cNvPr id="154" name="Group 153"/>
              <p:cNvGrpSpPr/>
              <p:nvPr>
                <p:custDataLst>
                  <p:custData r:id="rId6"/>
                </p:custDataLst>
              </p:nvPr>
            </p:nvGrpSpPr>
            <p:grpSpPr>
              <a:xfrm>
                <a:off x="366096" y="1810276"/>
                <a:ext cx="781052" cy="177540"/>
                <a:chOff x="7770018" y="4659968"/>
                <a:chExt cx="781052" cy="177540"/>
              </a:xfrm>
            </p:grpSpPr>
            <p:sp>
              <p:nvSpPr>
                <p:cNvPr id="156" name="TextBox 155"/>
                <p:cNvSpPr txBox="1"/>
                <p:nvPr/>
              </p:nvSpPr>
              <p:spPr>
                <a:xfrm>
                  <a:off x="8295704" y="4668231"/>
                  <a:ext cx="2553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100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On</a:t>
                  </a:r>
                  <a:endParaRPr lang="en-US" sz="11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57" name="Group 156"/>
                <p:cNvGrpSpPr/>
                <p:nvPr/>
              </p:nvGrpSpPr>
              <p:grpSpPr>
                <a:xfrm>
                  <a:off x="7770018" y="4659968"/>
                  <a:ext cx="407193" cy="177540"/>
                  <a:chOff x="7770018" y="4659968"/>
                  <a:chExt cx="407193" cy="177540"/>
                </a:xfrm>
              </p:grpSpPr>
              <p:sp>
                <p:nvSpPr>
                  <p:cNvPr id="158" name="Flowchart: Terminator 157"/>
                  <p:cNvSpPr/>
                  <p:nvPr/>
                </p:nvSpPr>
                <p:spPr>
                  <a:xfrm flipH="1">
                    <a:off x="7770018" y="4659968"/>
                    <a:ext cx="407193" cy="177540"/>
                  </a:xfrm>
                  <a:prstGeom prst="flowChartTerminator">
                    <a:avLst/>
                  </a:prstGeom>
                  <a:solidFill>
                    <a:srgbClr val="3075BB"/>
                  </a:solidFill>
                  <a:ln w="25400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9" name="Oval 158"/>
                  <p:cNvSpPr>
                    <a:spLocks noChangeAspect="1"/>
                  </p:cNvSpPr>
                  <p:nvPr/>
                </p:nvSpPr>
                <p:spPr>
                  <a:xfrm flipH="1">
                    <a:off x="8038146" y="4706539"/>
                    <a:ext cx="91440" cy="914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sp>
            <p:nvSpPr>
              <p:cNvPr id="155" name="TextBox 154"/>
              <p:cNvSpPr txBox="1"/>
              <p:nvPr/>
            </p:nvSpPr>
            <p:spPr>
              <a:xfrm>
                <a:off x="365701" y="1567531"/>
                <a:ext cx="352664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Allow automatic refresh even when the app isn’t running</a:t>
                </a:r>
                <a:endParaRPr lang="en-US" sz="1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13503232" y="1816954"/>
              <a:ext cx="3526645" cy="420285"/>
              <a:chOff x="365701" y="1567531"/>
              <a:chExt cx="3526645" cy="420285"/>
            </a:xfrm>
          </p:grpSpPr>
          <p:grpSp>
            <p:nvGrpSpPr>
              <p:cNvPr id="148" name="Group 147"/>
              <p:cNvGrpSpPr/>
              <p:nvPr>
                <p:custDataLst>
                  <p:custData r:id="rId5"/>
                </p:custDataLst>
              </p:nvPr>
            </p:nvGrpSpPr>
            <p:grpSpPr>
              <a:xfrm>
                <a:off x="366096" y="1810276"/>
                <a:ext cx="781052" cy="177540"/>
                <a:chOff x="7770018" y="4659968"/>
                <a:chExt cx="781052" cy="177540"/>
              </a:xfrm>
            </p:grpSpPr>
            <p:sp>
              <p:nvSpPr>
                <p:cNvPr id="150" name="TextBox 149"/>
                <p:cNvSpPr txBox="1"/>
                <p:nvPr/>
              </p:nvSpPr>
              <p:spPr>
                <a:xfrm>
                  <a:off x="8295704" y="4668231"/>
                  <a:ext cx="2553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100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On</a:t>
                  </a:r>
                  <a:endParaRPr lang="en-US" sz="11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51" name="Group 150"/>
                <p:cNvGrpSpPr/>
                <p:nvPr/>
              </p:nvGrpSpPr>
              <p:grpSpPr>
                <a:xfrm>
                  <a:off x="7770018" y="4659968"/>
                  <a:ext cx="407193" cy="177540"/>
                  <a:chOff x="7770018" y="4659968"/>
                  <a:chExt cx="407193" cy="177540"/>
                </a:xfrm>
              </p:grpSpPr>
              <p:sp>
                <p:nvSpPr>
                  <p:cNvPr id="152" name="Flowchart: Terminator 151"/>
                  <p:cNvSpPr/>
                  <p:nvPr/>
                </p:nvSpPr>
                <p:spPr>
                  <a:xfrm flipH="1">
                    <a:off x="7770018" y="4659968"/>
                    <a:ext cx="407193" cy="177540"/>
                  </a:xfrm>
                  <a:prstGeom prst="flowChartTerminator">
                    <a:avLst/>
                  </a:prstGeom>
                  <a:solidFill>
                    <a:srgbClr val="3075BB"/>
                  </a:solidFill>
                  <a:ln w="25400" cap="rnd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3" name="Oval 152"/>
                  <p:cNvSpPr>
                    <a:spLocks noChangeAspect="1"/>
                  </p:cNvSpPr>
                  <p:nvPr/>
                </p:nvSpPr>
                <p:spPr>
                  <a:xfrm flipH="1">
                    <a:off x="8038146" y="4706539"/>
                    <a:ext cx="91440" cy="914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sp>
            <p:nvSpPr>
              <p:cNvPr id="149" name="TextBox 148"/>
              <p:cNvSpPr txBox="1"/>
              <p:nvPr/>
            </p:nvSpPr>
            <p:spPr>
              <a:xfrm>
                <a:off x="365701" y="1567531"/>
                <a:ext cx="352664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Send notification when new reviews are found</a:t>
                </a:r>
                <a:endParaRPr lang="en-US" sz="1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9" name="Base"/>
            <p:cNvSpPr txBox="1"/>
            <p:nvPr/>
          </p:nvSpPr>
          <p:spPr>
            <a:xfrm>
              <a:off x="13318209" y="2615795"/>
              <a:ext cx="113877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Translation</a:t>
              </a:r>
              <a:endParaRPr lang="en-US" sz="15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13503231" y="3047243"/>
              <a:ext cx="3526645" cy="558040"/>
              <a:chOff x="365699" y="3405013"/>
              <a:chExt cx="3526645" cy="558040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365699" y="3405013"/>
                <a:ext cx="352664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Preferred language for translation</a:t>
                </a:r>
                <a:endParaRPr lang="en-US" sz="1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44" name="Group 143"/>
              <p:cNvGrpSpPr/>
              <p:nvPr>
                <p:custDataLst>
                  <p:custData r:id="rId4"/>
                </p:custDataLst>
              </p:nvPr>
            </p:nvGrpSpPr>
            <p:grpSpPr>
              <a:xfrm>
                <a:off x="365699" y="3661301"/>
                <a:ext cx="2816352" cy="301752"/>
                <a:chOff x="4419378" y="7133808"/>
                <a:chExt cx="2816352" cy="301752"/>
              </a:xfrm>
              <a:effectLst>
                <a:outerShdw sx="1000" sy="1000" algn="ctr" rotWithShape="0">
                  <a:srgbClr val="000000"/>
                </a:outerShdw>
              </a:effectLst>
            </p:grpSpPr>
            <p:sp>
              <p:nvSpPr>
                <p:cNvPr id="145" name="Rectangle"/>
                <p:cNvSpPr/>
                <p:nvPr/>
              </p:nvSpPr>
              <p:spPr>
                <a:xfrm>
                  <a:off x="4419378" y="7133808"/>
                  <a:ext cx="2816352" cy="301752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9999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Selected list item"/>
                <p:cNvSpPr txBox="1"/>
                <p:nvPr/>
              </p:nvSpPr>
              <p:spPr>
                <a:xfrm>
                  <a:off x="4436788" y="7150608"/>
                  <a:ext cx="634661" cy="276999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French</a:t>
                  </a:r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pic>
              <p:nvPicPr>
                <p:cNvPr id="147" name="Chevron"/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7052060" y="7246305"/>
                  <a:ext cx="109728" cy="8213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31" name="Group 130"/>
            <p:cNvGrpSpPr/>
            <p:nvPr/>
          </p:nvGrpSpPr>
          <p:grpSpPr>
            <a:xfrm>
              <a:off x="13503230" y="3793796"/>
              <a:ext cx="3526645" cy="558040"/>
              <a:chOff x="365699" y="3405013"/>
              <a:chExt cx="3526645" cy="558040"/>
            </a:xfrm>
          </p:grpSpPr>
          <p:sp>
            <p:nvSpPr>
              <p:cNvPr id="138" name="TextBox 137"/>
              <p:cNvSpPr txBox="1"/>
              <p:nvPr/>
            </p:nvSpPr>
            <p:spPr>
              <a:xfrm>
                <a:off x="365699" y="3405013"/>
                <a:ext cx="352664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Preferred translator</a:t>
                </a:r>
                <a:endParaRPr lang="en-US" sz="1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39" name="Group 138"/>
              <p:cNvGrpSpPr/>
              <p:nvPr>
                <p:custDataLst>
                  <p:custData r:id="rId3"/>
                </p:custDataLst>
              </p:nvPr>
            </p:nvGrpSpPr>
            <p:grpSpPr>
              <a:xfrm>
                <a:off x="365699" y="3661301"/>
                <a:ext cx="2816352" cy="301752"/>
                <a:chOff x="4419378" y="7133808"/>
                <a:chExt cx="2816352" cy="301752"/>
              </a:xfrm>
              <a:effectLst>
                <a:outerShdw sx="1000" sy="1000" algn="ctr" rotWithShape="0">
                  <a:srgbClr val="000000"/>
                </a:outerShdw>
              </a:effectLst>
            </p:grpSpPr>
            <p:sp>
              <p:nvSpPr>
                <p:cNvPr id="140" name="Rectangle"/>
                <p:cNvSpPr/>
                <p:nvPr/>
              </p:nvSpPr>
              <p:spPr>
                <a:xfrm>
                  <a:off x="4419378" y="7133808"/>
                  <a:ext cx="2816352" cy="301752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9999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Selected list item"/>
                <p:cNvSpPr txBox="1"/>
                <p:nvPr/>
              </p:nvSpPr>
              <p:spPr>
                <a:xfrm>
                  <a:off x="4436788" y="7150608"/>
                  <a:ext cx="1317797" cy="276999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sz="1200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Google Translate</a:t>
                  </a:r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pic>
              <p:nvPicPr>
                <p:cNvPr id="142" name="Chevron"/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7052060" y="7246305"/>
                  <a:ext cx="109728" cy="82139"/>
                </a:xfrm>
                <a:prstGeom prst="rect">
                  <a:avLst/>
                </a:prstGeom>
              </p:spPr>
            </p:pic>
          </p:grpSp>
        </p:grpSp>
        <p:sp>
          <p:nvSpPr>
            <p:cNvPr id="132" name="Base"/>
            <p:cNvSpPr txBox="1"/>
            <p:nvPr/>
          </p:nvSpPr>
          <p:spPr>
            <a:xfrm>
              <a:off x="13293808" y="4768246"/>
              <a:ext cx="140910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Reset this app</a:t>
              </a:r>
              <a:endParaRPr lang="en-US" sz="15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133" name="Group 132"/>
            <p:cNvGrpSpPr/>
            <p:nvPr>
              <p:custDataLst>
                <p:custData r:id="rId2"/>
              </p:custDataLst>
            </p:nvPr>
          </p:nvGrpSpPr>
          <p:grpSpPr>
            <a:xfrm>
              <a:off x="13503229" y="5213047"/>
              <a:ext cx="1531795" cy="301752"/>
              <a:chOff x="7322039" y="2707574"/>
              <a:chExt cx="1531795" cy="301752"/>
            </a:xfrm>
            <a:solidFill>
              <a:srgbClr val="355372"/>
            </a:solidFill>
          </p:grpSpPr>
          <p:sp>
            <p:nvSpPr>
              <p:cNvPr id="136" name="Rectangle 135"/>
              <p:cNvSpPr/>
              <p:nvPr/>
            </p:nvSpPr>
            <p:spPr>
              <a:xfrm>
                <a:off x="7322039" y="2707574"/>
                <a:ext cx="1531795" cy="3017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594553" y="2727644"/>
                <a:ext cx="1062693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Wipe all data</a:t>
                </a:r>
                <a:endParaRPr lang="en-US" sz="1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4" name="Title"/>
            <p:cNvSpPr txBox="1"/>
            <p:nvPr/>
          </p:nvSpPr>
          <p:spPr>
            <a:xfrm>
              <a:off x="13772780" y="79866"/>
              <a:ext cx="12378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Settings</a:t>
              </a:r>
              <a:endParaRPr 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35" name="ZoneTexte 182"/>
            <p:cNvSpPr txBox="1"/>
            <p:nvPr/>
          </p:nvSpPr>
          <p:spPr>
            <a:xfrm>
              <a:off x="13354327" y="120156"/>
              <a:ext cx="369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</a:t>
              </a:r>
              <a:endParaRPr lang="fr-FR" sz="1800" dirty="0">
                <a:solidFill>
                  <a:schemeClr val="bg1"/>
                </a:solidFill>
                <a:latin typeface="Segoe MDL2 Assets" panose="050A0102010101010101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168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-1" y="0"/>
            <a:ext cx="9755189" cy="7619838"/>
            <a:chOff x="-1" y="0"/>
            <a:chExt cx="9755189" cy="7619838"/>
          </a:xfrm>
        </p:grpSpPr>
        <p:grpSp>
          <p:nvGrpSpPr>
            <p:cNvPr id="29" name="Group 28"/>
            <p:cNvGrpSpPr/>
            <p:nvPr/>
          </p:nvGrpSpPr>
          <p:grpSpPr>
            <a:xfrm>
              <a:off x="-1" y="0"/>
              <a:ext cx="9755189" cy="7619838"/>
              <a:chOff x="-1" y="0"/>
              <a:chExt cx="9755189" cy="7619838"/>
            </a:xfrm>
            <a:solidFill>
              <a:srgbClr val="303E4D"/>
            </a:solidFill>
          </p:grpSpPr>
          <p:sp>
            <p:nvSpPr>
              <p:cNvPr id="34" name="Rectangle 33"/>
              <p:cNvSpPr/>
              <p:nvPr/>
            </p:nvSpPr>
            <p:spPr>
              <a:xfrm>
                <a:off x="-1" y="0"/>
                <a:ext cx="9755189" cy="6799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0" y="675835"/>
                <a:ext cx="3429000" cy="694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008" y="624251"/>
              <a:ext cx="3429386" cy="518749"/>
              <a:chOff x="7608796" y="1579159"/>
              <a:chExt cx="2427728" cy="310895"/>
            </a:xfrm>
            <a:solidFill>
              <a:srgbClr val="795548"/>
            </a:solidFill>
          </p:grpSpPr>
          <p:sp>
            <p:nvSpPr>
              <p:cNvPr id="32" name="Content"/>
              <p:cNvSpPr>
                <a:spLocks/>
              </p:cNvSpPr>
              <p:nvPr/>
            </p:nvSpPr>
            <p:spPr>
              <a:xfrm>
                <a:off x="7608796" y="1613929"/>
                <a:ext cx="2427728" cy="228600"/>
              </a:xfrm>
              <a:prstGeom prst="rect">
                <a:avLst/>
              </a:prstGeom>
              <a:solidFill>
                <a:srgbClr val="303E4D"/>
              </a:solidFill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3" name="Ic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9695323" y="1579159"/>
                <a:ext cx="336844" cy="310895"/>
              </a:xfrm>
              <a:prstGeom prst="rect">
                <a:avLst/>
              </a:prstGeom>
              <a:noFill/>
              <a:extLst/>
            </p:spPr>
          </p:pic>
        </p:grp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9838"/>
            <a:ext cx="9755188" cy="50476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H="1" flipV="1">
            <a:off x="3429000" y="1117691"/>
            <a:ext cx="225" cy="650214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Body"/>
          <p:cNvSpPr txBox="1"/>
          <p:nvPr/>
        </p:nvSpPr>
        <p:spPr>
          <a:xfrm>
            <a:off x="1333988" y="390301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Body"/>
          <p:cNvSpPr txBox="1"/>
          <p:nvPr/>
        </p:nvSpPr>
        <p:spPr>
          <a:xfrm>
            <a:off x="4467071" y="3764519"/>
            <a:ext cx="4451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It’s empty in here.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Let’s start by adding an account or an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4" name="Group 63"/>
          <p:cNvGrpSpPr/>
          <p:nvPr>
            <p:custDataLst>
              <p:custData r:id="rId1"/>
            </p:custDataLst>
          </p:nvPr>
        </p:nvGrpSpPr>
        <p:grpSpPr>
          <a:xfrm>
            <a:off x="6913563" y="4648728"/>
            <a:ext cx="1372308" cy="438643"/>
            <a:chOff x="7322040" y="2707574"/>
            <a:chExt cx="1143000" cy="301752"/>
          </a:xfrm>
          <a:solidFill>
            <a:srgbClr val="4F6D8C"/>
          </a:solidFill>
        </p:grpSpPr>
        <p:sp>
          <p:nvSpPr>
            <p:cNvPr id="65" name="Rectangle 64"/>
            <p:cNvSpPr/>
            <p:nvPr/>
          </p:nvSpPr>
          <p:spPr>
            <a:xfrm>
              <a:off x="7322040" y="2707574"/>
              <a:ext cx="1143000" cy="301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322040" y="2770620"/>
              <a:ext cx="1143000" cy="179967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Add an app</a:t>
              </a:r>
              <a:endPara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7" name="Group 66"/>
          <p:cNvGrpSpPr/>
          <p:nvPr>
            <p:custDataLst>
              <p:custData r:id="rId2"/>
            </p:custDataLst>
          </p:nvPr>
        </p:nvGrpSpPr>
        <p:grpSpPr>
          <a:xfrm>
            <a:off x="5150154" y="4661690"/>
            <a:ext cx="1372308" cy="415369"/>
            <a:chOff x="7322040" y="2707574"/>
            <a:chExt cx="1143000" cy="301752"/>
          </a:xfrm>
          <a:solidFill>
            <a:srgbClr val="4F6D8C"/>
          </a:solidFill>
        </p:grpSpPr>
        <p:sp>
          <p:nvSpPr>
            <p:cNvPr id="68" name="Rectangle 67"/>
            <p:cNvSpPr/>
            <p:nvPr/>
          </p:nvSpPr>
          <p:spPr>
            <a:xfrm>
              <a:off x="7322040" y="2707574"/>
              <a:ext cx="1143000" cy="301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322040" y="2765579"/>
              <a:ext cx="1143000" cy="19005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Add an account</a:t>
              </a:r>
              <a:endPara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3784" y="51693"/>
            <a:ext cx="2867185" cy="564831"/>
            <a:chOff x="248450" y="467258"/>
            <a:chExt cx="2867185" cy="564831"/>
          </a:xfrm>
        </p:grpSpPr>
        <p:sp>
          <p:nvSpPr>
            <p:cNvPr id="24" name="Title"/>
            <p:cNvSpPr txBox="1"/>
            <p:nvPr/>
          </p:nvSpPr>
          <p:spPr>
            <a:xfrm>
              <a:off x="811158" y="518840"/>
              <a:ext cx="23044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Wooden Moose</a:t>
              </a:r>
              <a:endParaRPr 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50" y="467258"/>
              <a:ext cx="562708" cy="564831"/>
            </a:xfrm>
            <a:prstGeom prst="rect">
              <a:avLst/>
            </a:prstGeom>
          </p:spPr>
        </p:pic>
      </p:grpSp>
      <p:sp>
        <p:nvSpPr>
          <p:cNvPr id="26" name="Caption"/>
          <p:cNvSpPr txBox="1"/>
          <p:nvPr/>
        </p:nvSpPr>
        <p:spPr>
          <a:xfrm>
            <a:off x="6905704" y="195607"/>
            <a:ext cx="2348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Refreshed : 03/13/2016 9:00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PM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519" y="138620"/>
            <a:ext cx="402336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7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Header"/>
          <p:cNvSpPr txBox="1"/>
          <p:nvPr/>
        </p:nvSpPr>
        <p:spPr>
          <a:xfrm>
            <a:off x="2813336" y="1828799"/>
            <a:ext cx="413722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Wooden Moose</a:t>
            </a:r>
            <a:endParaRPr lang="en-US" sz="4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71" y="211930"/>
            <a:ext cx="1610790" cy="1616869"/>
          </a:xfrm>
          <a:prstGeom prst="rect">
            <a:avLst/>
          </a:prstGeom>
        </p:spPr>
      </p:pic>
      <p:sp>
        <p:nvSpPr>
          <p:cNvPr id="23" name="Body"/>
          <p:cNvSpPr txBox="1"/>
          <p:nvPr/>
        </p:nvSpPr>
        <p:spPr>
          <a:xfrm>
            <a:off x="2322284" y="3680526"/>
            <a:ext cx="5138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First, you need to add at least one account associated with Windows Store apps.</a:t>
            </a:r>
          </a:p>
        </p:txBody>
      </p:sp>
      <p:grpSp>
        <p:nvGrpSpPr>
          <p:cNvPr id="24" name="Group 23"/>
          <p:cNvGrpSpPr/>
          <p:nvPr>
            <p:custDataLst>
              <p:custData r:id="rId1"/>
            </p:custDataLst>
          </p:nvPr>
        </p:nvGrpSpPr>
        <p:grpSpPr>
          <a:xfrm>
            <a:off x="3563965" y="4933335"/>
            <a:ext cx="2813175" cy="301752"/>
            <a:chOff x="7073106" y="4729035"/>
            <a:chExt cx="2813175" cy="301752"/>
          </a:xfrm>
        </p:grpSpPr>
        <p:sp>
          <p:nvSpPr>
            <p:cNvPr id="25" name="Rectangle 24"/>
            <p:cNvSpPr>
              <a:spLocks noChangeAspect="1"/>
            </p:cNvSpPr>
            <p:nvPr>
              <p:custDataLst>
                <p:custData r:id="rId8"/>
              </p:custDataLst>
            </p:nvPr>
          </p:nvSpPr>
          <p:spPr>
            <a:xfrm>
              <a:off x="7073106" y="4729035"/>
              <a:ext cx="2813175" cy="301752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92156" y="4749106"/>
              <a:ext cx="1762125" cy="261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8A8A8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 Id</a:t>
              </a:r>
            </a:p>
          </p:txBody>
        </p:sp>
      </p:grpSp>
      <p:grpSp>
        <p:nvGrpSpPr>
          <p:cNvPr id="27" name="Group 26"/>
          <p:cNvGrpSpPr/>
          <p:nvPr>
            <p:custDataLst>
              <p:custData r:id="rId2"/>
            </p:custDataLst>
          </p:nvPr>
        </p:nvGrpSpPr>
        <p:grpSpPr>
          <a:xfrm>
            <a:off x="3563964" y="5382491"/>
            <a:ext cx="2813175" cy="301752"/>
            <a:chOff x="7073106" y="4729035"/>
            <a:chExt cx="2813175" cy="301752"/>
          </a:xfrm>
        </p:grpSpPr>
        <p:sp>
          <p:nvSpPr>
            <p:cNvPr id="28" name="Rectangle 27"/>
            <p:cNvSpPr>
              <a:spLocks noChangeAspect="1"/>
            </p:cNvSpPr>
            <p:nvPr>
              <p:custDataLst>
                <p:custData r:id="rId7"/>
              </p:custDataLst>
            </p:nvPr>
          </p:nvSpPr>
          <p:spPr>
            <a:xfrm>
              <a:off x="7073106" y="4729035"/>
              <a:ext cx="2813175" cy="301752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92156" y="4749106"/>
              <a:ext cx="1762125" cy="261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8A8A8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Secret Key</a:t>
              </a:r>
            </a:p>
          </p:txBody>
        </p:sp>
      </p:grpSp>
      <p:sp>
        <p:nvSpPr>
          <p:cNvPr id="30" name="Base"/>
          <p:cNvSpPr txBox="1"/>
          <p:nvPr/>
        </p:nvSpPr>
        <p:spPr>
          <a:xfrm>
            <a:off x="2322284" y="2776422"/>
            <a:ext cx="5138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Let’s start tracking how your apps handle themselves on the Windows Store.</a:t>
            </a:r>
          </a:p>
        </p:txBody>
      </p:sp>
      <p:sp>
        <p:nvSpPr>
          <p:cNvPr id="31" name="Caption"/>
          <p:cNvSpPr txBox="1"/>
          <p:nvPr/>
        </p:nvSpPr>
        <p:spPr>
          <a:xfrm>
            <a:off x="3419984" y="6972025"/>
            <a:ext cx="2957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Don’t have </a:t>
            </a:r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up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account already ?</a:t>
            </a:r>
          </a:p>
          <a:p>
            <a:pPr algn="ctr"/>
            <a:r>
              <a:rPr lang="en-US" sz="1100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Here’s how to get the required identifiers</a:t>
            </a:r>
          </a:p>
        </p:txBody>
      </p:sp>
      <p:grpSp>
        <p:nvGrpSpPr>
          <p:cNvPr id="32" name="Group 31"/>
          <p:cNvGrpSpPr/>
          <p:nvPr>
            <p:custDataLst>
              <p:custData r:id="rId3"/>
            </p:custDataLst>
          </p:nvPr>
        </p:nvGrpSpPr>
        <p:grpSpPr>
          <a:xfrm>
            <a:off x="4394608" y="6038072"/>
            <a:ext cx="1143000" cy="301752"/>
            <a:chOff x="7322040" y="2707574"/>
            <a:chExt cx="1143000" cy="301752"/>
          </a:xfrm>
          <a:solidFill>
            <a:srgbClr val="4F6D8C"/>
          </a:solidFill>
        </p:grpSpPr>
        <p:sp>
          <p:nvSpPr>
            <p:cNvPr id="33" name="Rectangle 32"/>
            <p:cNvSpPr/>
            <p:nvPr/>
          </p:nvSpPr>
          <p:spPr>
            <a:xfrm>
              <a:off x="7322040" y="2707574"/>
              <a:ext cx="1143000" cy="301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594554" y="2727644"/>
              <a:ext cx="646922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Next</a:t>
              </a:r>
            </a:p>
          </p:txBody>
        </p:sp>
      </p:grpSp>
      <p:grpSp>
        <p:nvGrpSpPr>
          <p:cNvPr id="35" name="Group 9"/>
          <p:cNvGrpSpPr/>
          <p:nvPr>
            <p:custDataLst>
              <p:custData r:id="rId4"/>
            </p:custDataLst>
          </p:nvPr>
        </p:nvGrpSpPr>
        <p:grpSpPr>
          <a:xfrm>
            <a:off x="3568728" y="4480648"/>
            <a:ext cx="2813175" cy="301752"/>
            <a:chOff x="7073106" y="4729035"/>
            <a:chExt cx="2813175" cy="301752"/>
          </a:xfrm>
        </p:grpSpPr>
        <p:sp>
          <p:nvSpPr>
            <p:cNvPr id="36" name="Rectangle 35"/>
            <p:cNvSpPr>
              <a:spLocks noChangeAspect="1"/>
            </p:cNvSpPr>
            <p:nvPr>
              <p:custDataLst>
                <p:custData r:id="rId6"/>
              </p:custDataLst>
            </p:nvPr>
          </p:nvSpPr>
          <p:spPr>
            <a:xfrm>
              <a:off x="7073106" y="4729035"/>
              <a:ext cx="2813175" cy="301752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11"/>
            <p:cNvSpPr txBox="1"/>
            <p:nvPr/>
          </p:nvSpPr>
          <p:spPr>
            <a:xfrm>
              <a:off x="7092156" y="4749106"/>
              <a:ext cx="1762125" cy="261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8A8A8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Name</a:t>
              </a:r>
            </a:p>
          </p:txBody>
        </p:sp>
      </p:grpSp>
      <p:sp>
        <p:nvSpPr>
          <p:cNvPr id="38" name="TextBox 37"/>
          <p:cNvSpPr txBox="1"/>
          <p:nvPr>
            <p:custDataLst>
              <p:custData r:id="rId5"/>
            </p:custDataLst>
          </p:nvPr>
        </p:nvSpPr>
        <p:spPr>
          <a:xfrm>
            <a:off x="4581525" y="6513683"/>
            <a:ext cx="15272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Skip this step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" y="7620472"/>
            <a:ext cx="9755188" cy="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2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" y="7620472"/>
            <a:ext cx="9755188" cy="504762"/>
          </a:xfrm>
          <a:prstGeom prst="rect">
            <a:avLst/>
          </a:prstGeom>
        </p:spPr>
      </p:pic>
      <p:sp>
        <p:nvSpPr>
          <p:cNvPr id="40" name="Header"/>
          <p:cNvSpPr txBox="1"/>
          <p:nvPr/>
        </p:nvSpPr>
        <p:spPr>
          <a:xfrm>
            <a:off x="2846283" y="3471199"/>
            <a:ext cx="413722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Wooden Moose</a:t>
            </a:r>
            <a:endParaRPr lang="en-US" sz="4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00" y="1854330"/>
            <a:ext cx="1610790" cy="161686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39" y="4766326"/>
            <a:ext cx="321742" cy="321742"/>
          </a:xfrm>
          <a:prstGeom prst="rect">
            <a:avLst/>
          </a:prstGeom>
        </p:spPr>
      </p:pic>
      <p:sp>
        <p:nvSpPr>
          <p:cNvPr id="43" name="Base"/>
          <p:cNvSpPr txBox="1"/>
          <p:nvPr/>
        </p:nvSpPr>
        <p:spPr>
          <a:xfrm>
            <a:off x="4025081" y="4761818"/>
            <a:ext cx="2124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Retrieving your apps…</a:t>
            </a:r>
          </a:p>
        </p:txBody>
      </p:sp>
    </p:spTree>
    <p:extLst>
      <p:ext uri="{BB962C8B-B14F-4D97-AF65-F5344CB8AC3E}">
        <p14:creationId xmlns:p14="http://schemas.microsoft.com/office/powerpoint/2010/main" val="415417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ontent"/>
          <p:cNvSpPr>
            <a:spLocks/>
          </p:cNvSpPr>
          <p:nvPr/>
        </p:nvSpPr>
        <p:spPr>
          <a:xfrm>
            <a:off x="3374251" y="654892"/>
            <a:ext cx="6380937" cy="6964946"/>
          </a:xfrm>
          <a:prstGeom prst="rect">
            <a:avLst/>
          </a:prstGeom>
          <a:solidFill>
            <a:srgbClr val="4F6D8C"/>
          </a:solidFill>
          <a:ln w="3175"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endParaRPr lang="en-US" sz="1050" i="1" dirty="0">
              <a:solidFill>
                <a:srgbClr val="FFFFFF">
                  <a:lumMod val="50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-1" y="0"/>
            <a:ext cx="9755189" cy="7619838"/>
            <a:chOff x="-1" y="0"/>
            <a:chExt cx="9755189" cy="7619838"/>
          </a:xfrm>
          <a:solidFill>
            <a:srgbClr val="303E4D"/>
          </a:solidFill>
        </p:grpSpPr>
        <p:sp>
          <p:nvSpPr>
            <p:cNvPr id="34" name="Rectangle 33"/>
            <p:cNvSpPr/>
            <p:nvPr/>
          </p:nvSpPr>
          <p:spPr>
            <a:xfrm>
              <a:off x="-1" y="0"/>
              <a:ext cx="9755189" cy="6799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0" y="675835"/>
              <a:ext cx="3429000" cy="69440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9838"/>
            <a:ext cx="9755188" cy="504762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93784" y="51693"/>
            <a:ext cx="2867185" cy="564831"/>
            <a:chOff x="248450" y="467258"/>
            <a:chExt cx="2867185" cy="564831"/>
          </a:xfrm>
        </p:grpSpPr>
        <p:sp>
          <p:nvSpPr>
            <p:cNvPr id="24" name="Title"/>
            <p:cNvSpPr txBox="1"/>
            <p:nvPr/>
          </p:nvSpPr>
          <p:spPr>
            <a:xfrm>
              <a:off x="811158" y="518840"/>
              <a:ext cx="23044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Wooden Moose</a:t>
              </a:r>
              <a:endParaRPr 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50" y="467258"/>
              <a:ext cx="562708" cy="564831"/>
            </a:xfrm>
            <a:prstGeom prst="rect">
              <a:avLst/>
            </a:prstGeom>
          </p:spPr>
        </p:pic>
      </p:grpSp>
      <p:sp>
        <p:nvSpPr>
          <p:cNvPr id="26" name="Caption"/>
          <p:cNvSpPr txBox="1"/>
          <p:nvPr/>
        </p:nvSpPr>
        <p:spPr>
          <a:xfrm>
            <a:off x="6600904" y="195607"/>
            <a:ext cx="2348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Refreshed : 03/13/2016 9:00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PM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719" y="138620"/>
            <a:ext cx="402336" cy="40233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-1395" y="1363168"/>
            <a:ext cx="3435379" cy="849763"/>
          </a:xfrm>
          <a:prstGeom prst="rect">
            <a:avLst/>
          </a:prstGeom>
          <a:solidFill>
            <a:srgbClr val="4F6D8C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6368" y="1083527"/>
            <a:ext cx="3429000" cy="2846832"/>
            <a:chOff x="246110" y="1047011"/>
            <a:chExt cx="3429000" cy="2846832"/>
          </a:xfrm>
        </p:grpSpPr>
        <p:sp>
          <p:nvSpPr>
            <p:cNvPr id="37" name="Base"/>
            <p:cNvSpPr txBox="1"/>
            <p:nvPr/>
          </p:nvSpPr>
          <p:spPr>
            <a:xfrm>
              <a:off x="252047" y="1047011"/>
              <a:ext cx="103265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Account 1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46110" y="1373814"/>
              <a:ext cx="3429000" cy="2520029"/>
              <a:chOff x="246110" y="1373814"/>
              <a:chExt cx="3429000" cy="2520029"/>
            </a:xfrm>
          </p:grpSpPr>
          <p:grpSp>
            <p:nvGrpSpPr>
              <p:cNvPr id="41" name="Group 1"/>
              <p:cNvGrpSpPr/>
              <p:nvPr>
                <p:custDataLst>
                  <p:custData r:id="rId3"/>
                </p:custDataLst>
              </p:nvPr>
            </p:nvGrpSpPr>
            <p:grpSpPr>
              <a:xfrm>
                <a:off x="246110" y="1373814"/>
                <a:ext cx="3429000" cy="2520029"/>
                <a:chOff x="4368800" y="6550819"/>
                <a:chExt cx="3429000" cy="2520029"/>
              </a:xfrm>
            </p:grpSpPr>
            <p:grpSp>
              <p:nvGrpSpPr>
                <p:cNvPr id="43" name="Group 2"/>
                <p:cNvGrpSpPr/>
                <p:nvPr>
                  <p:custDataLst>
                    <p:custData r:id="rId4"/>
                  </p:custDataLst>
                </p:nvPr>
              </p:nvGrpSpPr>
              <p:grpSpPr>
                <a:xfrm>
                  <a:off x="4368800" y="6550819"/>
                  <a:ext cx="3429000" cy="2520029"/>
                  <a:chOff x="12768668" y="6855619"/>
                  <a:chExt cx="3429000" cy="2520029"/>
                </a:xfrm>
              </p:grpSpPr>
              <p:grpSp>
                <p:nvGrpSpPr>
                  <p:cNvPr id="48" name="Group 7"/>
                  <p:cNvGrpSpPr/>
                  <p:nvPr/>
                </p:nvGrpSpPr>
                <p:grpSpPr>
                  <a:xfrm>
                    <a:off x="12768668" y="6855619"/>
                    <a:ext cx="3429000" cy="841248"/>
                    <a:chOff x="13458825" y="6788944"/>
                    <a:chExt cx="3429000" cy="841248"/>
                  </a:xfrm>
                </p:grpSpPr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13458825" y="6788944"/>
                      <a:ext cx="3429000" cy="84124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60" name="Group 19"/>
                    <p:cNvGrpSpPr/>
                    <p:nvPr/>
                  </p:nvGrpSpPr>
                  <p:grpSpPr>
                    <a:xfrm>
                      <a:off x="13578404" y="6897124"/>
                      <a:ext cx="2377510" cy="600164"/>
                      <a:chOff x="12766769" y="6897124"/>
                      <a:chExt cx="2377510" cy="600164"/>
                    </a:xfrm>
                  </p:grpSpPr>
                  <p:sp>
                    <p:nvSpPr>
                      <p:cNvPr id="61" name="TextBox 20"/>
                      <p:cNvSpPr txBox="1"/>
                      <p:nvPr/>
                    </p:nvSpPr>
                    <p:spPr>
                      <a:xfrm>
                        <a:off x="13095738" y="6897124"/>
                        <a:ext cx="2048541" cy="60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 Semibold" panose="020B0702040204020203" pitchFamily="34" charset="0"/>
                            <a:cs typeface="Segoe UI Semibold" panose="020B0702040204020203" pitchFamily="34" charset="0"/>
                          </a:rPr>
                          <a:t>Application 1</a:t>
                        </a:r>
                      </a:p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9.876 reviews</a:t>
                        </a:r>
                      </a:p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                      (12.345)</a:t>
                        </a:r>
                      </a:p>
                    </p:txBody>
                  </p:sp>
                  <p:sp>
                    <p:nvSpPr>
                      <p:cNvPr id="70" name="Oval 21"/>
                      <p:cNvSpPr/>
                      <p:nvPr/>
                    </p:nvSpPr>
                    <p:spPr>
                      <a:xfrm>
                        <a:off x="12766769" y="6966435"/>
                        <a:ext cx="295990" cy="295990"/>
                      </a:xfrm>
                      <a:prstGeom prst="ellipse">
                        <a:avLst/>
                      </a:prstGeom>
                      <a:solidFill>
                        <a:srgbClr val="69696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49" name="Group 8"/>
                  <p:cNvGrpSpPr/>
                  <p:nvPr/>
                </p:nvGrpSpPr>
                <p:grpSpPr>
                  <a:xfrm>
                    <a:off x="12768668" y="7695183"/>
                    <a:ext cx="3429000" cy="841248"/>
                    <a:chOff x="13458825" y="6788944"/>
                    <a:chExt cx="3429000" cy="841248"/>
                  </a:xfrm>
                </p:grpSpPr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13458825" y="6788944"/>
                      <a:ext cx="3429000" cy="84124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56" name="Group 15"/>
                    <p:cNvGrpSpPr/>
                    <p:nvPr/>
                  </p:nvGrpSpPr>
                  <p:grpSpPr>
                    <a:xfrm>
                      <a:off x="13578404" y="6897124"/>
                      <a:ext cx="2172788" cy="600164"/>
                      <a:chOff x="12766769" y="6897124"/>
                      <a:chExt cx="2172788" cy="600164"/>
                    </a:xfrm>
                  </p:grpSpPr>
                  <p:sp>
                    <p:nvSpPr>
                      <p:cNvPr id="57" name="TextBox 16"/>
                      <p:cNvSpPr txBox="1"/>
                      <p:nvPr/>
                    </p:nvSpPr>
                    <p:spPr>
                      <a:xfrm>
                        <a:off x="13095739" y="6897124"/>
                        <a:ext cx="1843818" cy="60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 Semibold" panose="020B0702040204020203" pitchFamily="34" charset="0"/>
                            <a:cs typeface="Segoe UI Semibold" panose="020B0702040204020203" pitchFamily="34" charset="0"/>
                          </a:rPr>
                          <a:t>Application 2</a:t>
                        </a:r>
                      </a:p>
                      <a:p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987.654</a:t>
                        </a:r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reviews</a:t>
                        </a:r>
                      </a:p>
                      <a:p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                      (</a:t>
                        </a:r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1.234.567</a:t>
                        </a:r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)</a:t>
                        </a:r>
                      </a:p>
                    </p:txBody>
                  </p:sp>
                  <p:sp>
                    <p:nvSpPr>
                      <p:cNvPr id="58" name="Oval 17"/>
                      <p:cNvSpPr/>
                      <p:nvPr/>
                    </p:nvSpPr>
                    <p:spPr>
                      <a:xfrm>
                        <a:off x="12766769" y="6966435"/>
                        <a:ext cx="295990" cy="295990"/>
                      </a:xfrm>
                      <a:prstGeom prst="ellipse">
                        <a:avLst/>
                      </a:prstGeom>
                      <a:solidFill>
                        <a:srgbClr val="69696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50" name="Group 9"/>
                  <p:cNvGrpSpPr/>
                  <p:nvPr/>
                </p:nvGrpSpPr>
                <p:grpSpPr>
                  <a:xfrm>
                    <a:off x="12768668" y="8534400"/>
                    <a:ext cx="3429000" cy="841248"/>
                    <a:chOff x="13458825" y="6788944"/>
                    <a:chExt cx="3429000" cy="841248"/>
                  </a:xfrm>
                </p:grpSpPr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13458825" y="6788944"/>
                      <a:ext cx="3429000" cy="84124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52" name="Group 11"/>
                    <p:cNvGrpSpPr/>
                    <p:nvPr/>
                  </p:nvGrpSpPr>
                  <p:grpSpPr>
                    <a:xfrm>
                      <a:off x="13578404" y="6897124"/>
                      <a:ext cx="2172788" cy="600164"/>
                      <a:chOff x="12766769" y="6897124"/>
                      <a:chExt cx="2172788" cy="600164"/>
                    </a:xfrm>
                  </p:grpSpPr>
                  <p:sp>
                    <p:nvSpPr>
                      <p:cNvPr id="53" name="TextBox 12"/>
                      <p:cNvSpPr txBox="1"/>
                      <p:nvPr/>
                    </p:nvSpPr>
                    <p:spPr>
                      <a:xfrm>
                        <a:off x="13095739" y="6897124"/>
                        <a:ext cx="1843818" cy="60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 Semibold" panose="020B0702040204020203" pitchFamily="34" charset="0"/>
                            <a:cs typeface="Segoe UI Semibold" panose="020B0702040204020203" pitchFamily="34" charset="0"/>
                          </a:rPr>
                          <a:t>Application 3</a:t>
                        </a:r>
                      </a:p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0 review</a:t>
                        </a:r>
                      </a:p>
                      <a:p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                      (12)</a:t>
                        </a:r>
                      </a:p>
                    </p:txBody>
                  </p:sp>
                  <p:sp>
                    <p:nvSpPr>
                      <p:cNvPr id="54" name="Oval 13"/>
                      <p:cNvSpPr/>
                      <p:nvPr/>
                    </p:nvSpPr>
                    <p:spPr>
                      <a:xfrm>
                        <a:off x="12766769" y="6966435"/>
                        <a:ext cx="295990" cy="295990"/>
                      </a:xfrm>
                      <a:prstGeom prst="ellipse">
                        <a:avLst/>
                      </a:prstGeom>
                      <a:solidFill>
                        <a:srgbClr val="69696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44" name="Group 3"/>
                <p:cNvGrpSpPr/>
                <p:nvPr/>
              </p:nvGrpSpPr>
              <p:grpSpPr>
                <a:xfrm>
                  <a:off x="4532422" y="6771175"/>
                  <a:ext cx="203504" cy="1901445"/>
                  <a:chOff x="4532422" y="6771175"/>
                  <a:chExt cx="203504" cy="1901445"/>
                </a:xfrm>
              </p:grpSpPr>
              <p:sp>
                <p:nvSpPr>
                  <p:cNvPr id="45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532422" y="6771175"/>
                    <a:ext cx="203504" cy="224151"/>
                  </a:xfrm>
                  <a:custGeom>
                    <a:avLst/>
                    <a:gdLst>
                      <a:gd name="T0" fmla="*/ 38 w 56"/>
                      <a:gd name="T1" fmla="*/ 38 h 64"/>
                      <a:gd name="T2" fmla="*/ 45 w 56"/>
                      <a:gd name="T3" fmla="*/ 42 h 64"/>
                      <a:gd name="T4" fmla="*/ 51 w 56"/>
                      <a:gd name="T5" fmla="*/ 48 h 64"/>
                      <a:gd name="T6" fmla="*/ 55 w 56"/>
                      <a:gd name="T7" fmla="*/ 55 h 64"/>
                      <a:gd name="T8" fmla="*/ 56 w 56"/>
                      <a:gd name="T9" fmla="*/ 64 h 64"/>
                      <a:gd name="T10" fmla="*/ 52 w 56"/>
                      <a:gd name="T11" fmla="*/ 64 h 64"/>
                      <a:gd name="T12" fmla="*/ 50 w 56"/>
                      <a:gd name="T13" fmla="*/ 54 h 64"/>
                      <a:gd name="T14" fmla="*/ 45 w 56"/>
                      <a:gd name="T15" fmla="*/ 47 h 64"/>
                      <a:gd name="T16" fmla="*/ 38 w 56"/>
                      <a:gd name="T17" fmla="*/ 42 h 64"/>
                      <a:gd name="T18" fmla="*/ 28 w 56"/>
                      <a:gd name="T19" fmla="*/ 40 h 64"/>
                      <a:gd name="T20" fmla="*/ 22 w 56"/>
                      <a:gd name="T21" fmla="*/ 41 h 64"/>
                      <a:gd name="T22" fmla="*/ 16 w 56"/>
                      <a:gd name="T23" fmla="*/ 43 h 64"/>
                      <a:gd name="T24" fmla="*/ 11 w 56"/>
                      <a:gd name="T25" fmla="*/ 47 h 64"/>
                      <a:gd name="T26" fmla="*/ 7 w 56"/>
                      <a:gd name="T27" fmla="*/ 52 h 64"/>
                      <a:gd name="T28" fmla="*/ 5 w 56"/>
                      <a:gd name="T29" fmla="*/ 58 h 64"/>
                      <a:gd name="T30" fmla="*/ 4 w 56"/>
                      <a:gd name="T31" fmla="*/ 64 h 64"/>
                      <a:gd name="T32" fmla="*/ 0 w 56"/>
                      <a:gd name="T33" fmla="*/ 64 h 64"/>
                      <a:gd name="T34" fmla="*/ 1 w 56"/>
                      <a:gd name="T35" fmla="*/ 55 h 64"/>
                      <a:gd name="T36" fmla="*/ 5 w 56"/>
                      <a:gd name="T37" fmla="*/ 48 h 64"/>
                      <a:gd name="T38" fmla="*/ 11 w 56"/>
                      <a:gd name="T39" fmla="*/ 42 h 64"/>
                      <a:gd name="T40" fmla="*/ 19 w 56"/>
                      <a:gd name="T41" fmla="*/ 38 h 64"/>
                      <a:gd name="T42" fmla="*/ 14 w 56"/>
                      <a:gd name="T43" fmla="*/ 34 h 64"/>
                      <a:gd name="T44" fmla="*/ 11 w 56"/>
                      <a:gd name="T45" fmla="*/ 30 h 64"/>
                      <a:gd name="T46" fmla="*/ 9 w 56"/>
                      <a:gd name="T47" fmla="*/ 25 h 64"/>
                      <a:gd name="T48" fmla="*/ 8 w 56"/>
                      <a:gd name="T49" fmla="*/ 20 h 64"/>
                      <a:gd name="T50" fmla="*/ 10 w 56"/>
                      <a:gd name="T51" fmla="*/ 12 h 64"/>
                      <a:gd name="T52" fmla="*/ 14 w 56"/>
                      <a:gd name="T53" fmla="*/ 6 h 64"/>
                      <a:gd name="T54" fmla="*/ 20 w 56"/>
                      <a:gd name="T55" fmla="*/ 2 h 64"/>
                      <a:gd name="T56" fmla="*/ 28 w 56"/>
                      <a:gd name="T57" fmla="*/ 0 h 64"/>
                      <a:gd name="T58" fmla="*/ 36 w 56"/>
                      <a:gd name="T59" fmla="*/ 2 h 64"/>
                      <a:gd name="T60" fmla="*/ 42 w 56"/>
                      <a:gd name="T61" fmla="*/ 6 h 64"/>
                      <a:gd name="T62" fmla="*/ 46 w 56"/>
                      <a:gd name="T63" fmla="*/ 12 h 64"/>
                      <a:gd name="T64" fmla="*/ 48 w 56"/>
                      <a:gd name="T65" fmla="*/ 20 h 64"/>
                      <a:gd name="T66" fmla="*/ 47 w 56"/>
                      <a:gd name="T67" fmla="*/ 25 h 64"/>
                      <a:gd name="T68" fmla="*/ 45 w 56"/>
                      <a:gd name="T69" fmla="*/ 30 h 64"/>
                      <a:gd name="T70" fmla="*/ 42 w 56"/>
                      <a:gd name="T71" fmla="*/ 34 h 64"/>
                      <a:gd name="T72" fmla="*/ 38 w 56"/>
                      <a:gd name="T73" fmla="*/ 38 h 64"/>
                      <a:gd name="T74" fmla="*/ 12 w 56"/>
                      <a:gd name="T75" fmla="*/ 20 h 64"/>
                      <a:gd name="T76" fmla="*/ 13 w 56"/>
                      <a:gd name="T77" fmla="*/ 26 h 64"/>
                      <a:gd name="T78" fmla="*/ 17 w 56"/>
                      <a:gd name="T79" fmla="*/ 31 h 64"/>
                      <a:gd name="T80" fmla="*/ 22 w 56"/>
                      <a:gd name="T81" fmla="*/ 35 h 64"/>
                      <a:gd name="T82" fmla="*/ 28 w 56"/>
                      <a:gd name="T83" fmla="*/ 36 h 64"/>
                      <a:gd name="T84" fmla="*/ 34 w 56"/>
                      <a:gd name="T85" fmla="*/ 35 h 64"/>
                      <a:gd name="T86" fmla="*/ 39 w 56"/>
                      <a:gd name="T87" fmla="*/ 31 h 64"/>
                      <a:gd name="T88" fmla="*/ 43 w 56"/>
                      <a:gd name="T89" fmla="*/ 26 h 64"/>
                      <a:gd name="T90" fmla="*/ 44 w 56"/>
                      <a:gd name="T91" fmla="*/ 20 h 64"/>
                      <a:gd name="T92" fmla="*/ 43 w 56"/>
                      <a:gd name="T93" fmla="*/ 14 h 64"/>
                      <a:gd name="T94" fmla="*/ 39 w 56"/>
                      <a:gd name="T95" fmla="*/ 9 h 64"/>
                      <a:gd name="T96" fmla="*/ 34 w 56"/>
                      <a:gd name="T97" fmla="*/ 5 h 64"/>
                      <a:gd name="T98" fmla="*/ 28 w 56"/>
                      <a:gd name="T99" fmla="*/ 4 h 64"/>
                      <a:gd name="T100" fmla="*/ 22 w 56"/>
                      <a:gd name="T101" fmla="*/ 5 h 64"/>
                      <a:gd name="T102" fmla="*/ 17 w 56"/>
                      <a:gd name="T103" fmla="*/ 9 h 64"/>
                      <a:gd name="T104" fmla="*/ 13 w 56"/>
                      <a:gd name="T105" fmla="*/ 14 h 64"/>
                      <a:gd name="T106" fmla="*/ 12 w 56"/>
                      <a:gd name="T107" fmla="*/ 2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" h="64">
                        <a:moveTo>
                          <a:pt x="38" y="38"/>
                        </a:moveTo>
                        <a:cubicBezTo>
                          <a:pt x="40" y="39"/>
                          <a:pt x="43" y="40"/>
                          <a:pt x="45" y="42"/>
                        </a:cubicBezTo>
                        <a:cubicBezTo>
                          <a:pt x="48" y="43"/>
                          <a:pt x="49" y="46"/>
                          <a:pt x="51" y="48"/>
                        </a:cubicBezTo>
                        <a:cubicBezTo>
                          <a:pt x="53" y="50"/>
                          <a:pt x="54" y="53"/>
                          <a:pt x="55" y="55"/>
                        </a:cubicBezTo>
                        <a:cubicBezTo>
                          <a:pt x="56" y="58"/>
                          <a:pt x="56" y="61"/>
                          <a:pt x="56" y="64"/>
                        </a:cubicBezTo>
                        <a:cubicBezTo>
                          <a:pt x="52" y="64"/>
                          <a:pt x="52" y="64"/>
                          <a:pt x="52" y="64"/>
                        </a:cubicBezTo>
                        <a:cubicBezTo>
                          <a:pt x="52" y="61"/>
                          <a:pt x="51" y="57"/>
                          <a:pt x="50" y="54"/>
                        </a:cubicBezTo>
                        <a:cubicBezTo>
                          <a:pt x="49" y="52"/>
                          <a:pt x="47" y="49"/>
                          <a:pt x="45" y="47"/>
                        </a:cubicBezTo>
                        <a:cubicBezTo>
                          <a:pt x="43" y="45"/>
                          <a:pt x="40" y="43"/>
                          <a:pt x="38" y="42"/>
                        </a:cubicBezTo>
                        <a:cubicBezTo>
                          <a:pt x="35" y="41"/>
                          <a:pt x="31" y="40"/>
                          <a:pt x="28" y="40"/>
                        </a:cubicBezTo>
                        <a:cubicBezTo>
                          <a:pt x="26" y="40"/>
                          <a:pt x="24" y="40"/>
                          <a:pt x="22" y="41"/>
                        </a:cubicBezTo>
                        <a:cubicBezTo>
                          <a:pt x="20" y="41"/>
                          <a:pt x="18" y="42"/>
                          <a:pt x="16" y="43"/>
                        </a:cubicBezTo>
                        <a:cubicBezTo>
                          <a:pt x="14" y="44"/>
                          <a:pt x="12" y="46"/>
                          <a:pt x="11" y="47"/>
                        </a:cubicBezTo>
                        <a:cubicBezTo>
                          <a:pt x="10" y="48"/>
                          <a:pt x="8" y="50"/>
                          <a:pt x="7" y="52"/>
                        </a:cubicBezTo>
                        <a:cubicBezTo>
                          <a:pt x="6" y="54"/>
                          <a:pt x="5" y="56"/>
                          <a:pt x="5" y="58"/>
                        </a:cubicBezTo>
                        <a:cubicBezTo>
                          <a:pt x="4" y="60"/>
                          <a:pt x="4" y="62"/>
                          <a:pt x="4" y="6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61"/>
                          <a:pt x="0" y="58"/>
                          <a:pt x="1" y="55"/>
                        </a:cubicBezTo>
                        <a:cubicBezTo>
                          <a:pt x="2" y="53"/>
                          <a:pt x="3" y="50"/>
                          <a:pt x="5" y="48"/>
                        </a:cubicBezTo>
                        <a:cubicBezTo>
                          <a:pt x="7" y="46"/>
                          <a:pt x="9" y="44"/>
                          <a:pt x="11" y="42"/>
                        </a:cubicBezTo>
                        <a:cubicBezTo>
                          <a:pt x="13" y="40"/>
                          <a:pt x="16" y="39"/>
                          <a:pt x="19" y="38"/>
                        </a:cubicBezTo>
                        <a:cubicBezTo>
                          <a:pt x="17" y="37"/>
                          <a:pt x="15" y="36"/>
                          <a:pt x="14" y="34"/>
                        </a:cubicBezTo>
                        <a:cubicBezTo>
                          <a:pt x="13" y="33"/>
                          <a:pt x="12" y="32"/>
                          <a:pt x="11" y="30"/>
                        </a:cubicBezTo>
                        <a:cubicBezTo>
                          <a:pt x="10" y="29"/>
                          <a:pt x="9" y="27"/>
                          <a:pt x="9" y="25"/>
                        </a:cubicBezTo>
                        <a:cubicBezTo>
                          <a:pt x="8" y="24"/>
                          <a:pt x="8" y="22"/>
                          <a:pt x="8" y="20"/>
                        </a:cubicBezTo>
                        <a:cubicBezTo>
                          <a:pt x="8" y="17"/>
                          <a:pt x="9" y="15"/>
                          <a:pt x="10" y="12"/>
                        </a:cubicBezTo>
                        <a:cubicBezTo>
                          <a:pt x="11" y="10"/>
                          <a:pt x="12" y="8"/>
                          <a:pt x="14" y="6"/>
                        </a:cubicBezTo>
                        <a:cubicBezTo>
                          <a:pt x="16" y="4"/>
                          <a:pt x="18" y="3"/>
                          <a:pt x="20" y="2"/>
                        </a:cubicBezTo>
                        <a:cubicBezTo>
                          <a:pt x="23" y="1"/>
                          <a:pt x="25" y="0"/>
                          <a:pt x="28" y="0"/>
                        </a:cubicBezTo>
                        <a:cubicBezTo>
                          <a:pt x="31" y="0"/>
                          <a:pt x="33" y="1"/>
                          <a:pt x="36" y="2"/>
                        </a:cubicBezTo>
                        <a:cubicBezTo>
                          <a:pt x="38" y="3"/>
                          <a:pt x="40" y="4"/>
                          <a:pt x="42" y="6"/>
                        </a:cubicBezTo>
                        <a:cubicBezTo>
                          <a:pt x="44" y="8"/>
                          <a:pt x="45" y="10"/>
                          <a:pt x="46" y="12"/>
                        </a:cubicBezTo>
                        <a:cubicBezTo>
                          <a:pt x="47" y="15"/>
                          <a:pt x="48" y="17"/>
                          <a:pt x="48" y="20"/>
                        </a:cubicBezTo>
                        <a:cubicBezTo>
                          <a:pt x="48" y="22"/>
                          <a:pt x="48" y="24"/>
                          <a:pt x="47" y="25"/>
                        </a:cubicBezTo>
                        <a:cubicBezTo>
                          <a:pt x="47" y="27"/>
                          <a:pt x="46" y="29"/>
                          <a:pt x="45" y="30"/>
                        </a:cubicBezTo>
                        <a:cubicBezTo>
                          <a:pt x="44" y="32"/>
                          <a:pt x="43" y="33"/>
                          <a:pt x="42" y="34"/>
                        </a:cubicBezTo>
                        <a:cubicBezTo>
                          <a:pt x="41" y="36"/>
                          <a:pt x="39" y="37"/>
                          <a:pt x="38" y="38"/>
                        </a:cubicBezTo>
                        <a:close/>
                        <a:moveTo>
                          <a:pt x="12" y="20"/>
                        </a:moveTo>
                        <a:cubicBezTo>
                          <a:pt x="12" y="22"/>
                          <a:pt x="12" y="24"/>
                          <a:pt x="13" y="26"/>
                        </a:cubicBezTo>
                        <a:cubicBezTo>
                          <a:pt x="14" y="28"/>
                          <a:pt x="15" y="30"/>
                          <a:pt x="17" y="31"/>
                        </a:cubicBezTo>
                        <a:cubicBezTo>
                          <a:pt x="18" y="33"/>
                          <a:pt x="20" y="34"/>
                          <a:pt x="22" y="35"/>
                        </a:cubicBezTo>
                        <a:cubicBezTo>
                          <a:pt x="24" y="36"/>
                          <a:pt x="26" y="36"/>
                          <a:pt x="28" y="36"/>
                        </a:cubicBezTo>
                        <a:cubicBezTo>
                          <a:pt x="30" y="36"/>
                          <a:pt x="32" y="36"/>
                          <a:pt x="34" y="35"/>
                        </a:cubicBezTo>
                        <a:cubicBezTo>
                          <a:pt x="36" y="34"/>
                          <a:pt x="38" y="33"/>
                          <a:pt x="39" y="31"/>
                        </a:cubicBezTo>
                        <a:cubicBezTo>
                          <a:pt x="41" y="30"/>
                          <a:pt x="42" y="28"/>
                          <a:pt x="43" y="26"/>
                        </a:cubicBezTo>
                        <a:cubicBezTo>
                          <a:pt x="44" y="24"/>
                          <a:pt x="44" y="22"/>
                          <a:pt x="44" y="20"/>
                        </a:cubicBezTo>
                        <a:cubicBezTo>
                          <a:pt x="44" y="18"/>
                          <a:pt x="44" y="16"/>
                          <a:pt x="43" y="14"/>
                        </a:cubicBezTo>
                        <a:cubicBezTo>
                          <a:pt x="42" y="12"/>
                          <a:pt x="41" y="10"/>
                          <a:pt x="39" y="9"/>
                        </a:cubicBezTo>
                        <a:cubicBezTo>
                          <a:pt x="38" y="7"/>
                          <a:pt x="36" y="6"/>
                          <a:pt x="34" y="5"/>
                        </a:cubicBezTo>
                        <a:cubicBezTo>
                          <a:pt x="32" y="4"/>
                          <a:pt x="30" y="4"/>
                          <a:pt x="28" y="4"/>
                        </a:cubicBezTo>
                        <a:cubicBezTo>
                          <a:pt x="26" y="4"/>
                          <a:pt x="24" y="4"/>
                          <a:pt x="22" y="5"/>
                        </a:cubicBezTo>
                        <a:cubicBezTo>
                          <a:pt x="20" y="6"/>
                          <a:pt x="18" y="7"/>
                          <a:pt x="17" y="9"/>
                        </a:cubicBezTo>
                        <a:cubicBezTo>
                          <a:pt x="15" y="10"/>
                          <a:pt x="14" y="12"/>
                          <a:pt x="13" y="14"/>
                        </a:cubicBezTo>
                        <a:cubicBezTo>
                          <a:pt x="12" y="16"/>
                          <a:pt x="12" y="18"/>
                          <a:pt x="12" y="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6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532422" y="7610936"/>
                    <a:ext cx="203504" cy="224151"/>
                  </a:xfrm>
                  <a:custGeom>
                    <a:avLst/>
                    <a:gdLst>
                      <a:gd name="T0" fmla="*/ 38 w 56"/>
                      <a:gd name="T1" fmla="*/ 38 h 64"/>
                      <a:gd name="T2" fmla="*/ 45 w 56"/>
                      <a:gd name="T3" fmla="*/ 42 h 64"/>
                      <a:gd name="T4" fmla="*/ 51 w 56"/>
                      <a:gd name="T5" fmla="*/ 48 h 64"/>
                      <a:gd name="T6" fmla="*/ 55 w 56"/>
                      <a:gd name="T7" fmla="*/ 55 h 64"/>
                      <a:gd name="T8" fmla="*/ 56 w 56"/>
                      <a:gd name="T9" fmla="*/ 64 h 64"/>
                      <a:gd name="T10" fmla="*/ 52 w 56"/>
                      <a:gd name="T11" fmla="*/ 64 h 64"/>
                      <a:gd name="T12" fmla="*/ 50 w 56"/>
                      <a:gd name="T13" fmla="*/ 54 h 64"/>
                      <a:gd name="T14" fmla="*/ 45 w 56"/>
                      <a:gd name="T15" fmla="*/ 47 h 64"/>
                      <a:gd name="T16" fmla="*/ 38 w 56"/>
                      <a:gd name="T17" fmla="*/ 42 h 64"/>
                      <a:gd name="T18" fmla="*/ 28 w 56"/>
                      <a:gd name="T19" fmla="*/ 40 h 64"/>
                      <a:gd name="T20" fmla="*/ 22 w 56"/>
                      <a:gd name="T21" fmla="*/ 41 h 64"/>
                      <a:gd name="T22" fmla="*/ 16 w 56"/>
                      <a:gd name="T23" fmla="*/ 43 h 64"/>
                      <a:gd name="T24" fmla="*/ 11 w 56"/>
                      <a:gd name="T25" fmla="*/ 47 h 64"/>
                      <a:gd name="T26" fmla="*/ 7 w 56"/>
                      <a:gd name="T27" fmla="*/ 52 h 64"/>
                      <a:gd name="T28" fmla="*/ 5 w 56"/>
                      <a:gd name="T29" fmla="*/ 58 h 64"/>
                      <a:gd name="T30" fmla="*/ 4 w 56"/>
                      <a:gd name="T31" fmla="*/ 64 h 64"/>
                      <a:gd name="T32" fmla="*/ 0 w 56"/>
                      <a:gd name="T33" fmla="*/ 64 h 64"/>
                      <a:gd name="T34" fmla="*/ 1 w 56"/>
                      <a:gd name="T35" fmla="*/ 55 h 64"/>
                      <a:gd name="T36" fmla="*/ 5 w 56"/>
                      <a:gd name="T37" fmla="*/ 48 h 64"/>
                      <a:gd name="T38" fmla="*/ 11 w 56"/>
                      <a:gd name="T39" fmla="*/ 42 h 64"/>
                      <a:gd name="T40" fmla="*/ 19 w 56"/>
                      <a:gd name="T41" fmla="*/ 38 h 64"/>
                      <a:gd name="T42" fmla="*/ 14 w 56"/>
                      <a:gd name="T43" fmla="*/ 34 h 64"/>
                      <a:gd name="T44" fmla="*/ 11 w 56"/>
                      <a:gd name="T45" fmla="*/ 30 h 64"/>
                      <a:gd name="T46" fmla="*/ 9 w 56"/>
                      <a:gd name="T47" fmla="*/ 25 h 64"/>
                      <a:gd name="T48" fmla="*/ 8 w 56"/>
                      <a:gd name="T49" fmla="*/ 20 h 64"/>
                      <a:gd name="T50" fmla="*/ 10 w 56"/>
                      <a:gd name="T51" fmla="*/ 12 h 64"/>
                      <a:gd name="T52" fmla="*/ 14 w 56"/>
                      <a:gd name="T53" fmla="*/ 6 h 64"/>
                      <a:gd name="T54" fmla="*/ 20 w 56"/>
                      <a:gd name="T55" fmla="*/ 2 h 64"/>
                      <a:gd name="T56" fmla="*/ 28 w 56"/>
                      <a:gd name="T57" fmla="*/ 0 h 64"/>
                      <a:gd name="T58" fmla="*/ 36 w 56"/>
                      <a:gd name="T59" fmla="*/ 2 h 64"/>
                      <a:gd name="T60" fmla="*/ 42 w 56"/>
                      <a:gd name="T61" fmla="*/ 6 h 64"/>
                      <a:gd name="T62" fmla="*/ 46 w 56"/>
                      <a:gd name="T63" fmla="*/ 12 h 64"/>
                      <a:gd name="T64" fmla="*/ 48 w 56"/>
                      <a:gd name="T65" fmla="*/ 20 h 64"/>
                      <a:gd name="T66" fmla="*/ 47 w 56"/>
                      <a:gd name="T67" fmla="*/ 25 h 64"/>
                      <a:gd name="T68" fmla="*/ 45 w 56"/>
                      <a:gd name="T69" fmla="*/ 30 h 64"/>
                      <a:gd name="T70" fmla="*/ 42 w 56"/>
                      <a:gd name="T71" fmla="*/ 34 h 64"/>
                      <a:gd name="T72" fmla="*/ 38 w 56"/>
                      <a:gd name="T73" fmla="*/ 38 h 64"/>
                      <a:gd name="T74" fmla="*/ 12 w 56"/>
                      <a:gd name="T75" fmla="*/ 20 h 64"/>
                      <a:gd name="T76" fmla="*/ 13 w 56"/>
                      <a:gd name="T77" fmla="*/ 26 h 64"/>
                      <a:gd name="T78" fmla="*/ 17 w 56"/>
                      <a:gd name="T79" fmla="*/ 31 h 64"/>
                      <a:gd name="T80" fmla="*/ 22 w 56"/>
                      <a:gd name="T81" fmla="*/ 35 h 64"/>
                      <a:gd name="T82" fmla="*/ 28 w 56"/>
                      <a:gd name="T83" fmla="*/ 36 h 64"/>
                      <a:gd name="T84" fmla="*/ 34 w 56"/>
                      <a:gd name="T85" fmla="*/ 35 h 64"/>
                      <a:gd name="T86" fmla="*/ 39 w 56"/>
                      <a:gd name="T87" fmla="*/ 31 h 64"/>
                      <a:gd name="T88" fmla="*/ 43 w 56"/>
                      <a:gd name="T89" fmla="*/ 26 h 64"/>
                      <a:gd name="T90" fmla="*/ 44 w 56"/>
                      <a:gd name="T91" fmla="*/ 20 h 64"/>
                      <a:gd name="T92" fmla="*/ 43 w 56"/>
                      <a:gd name="T93" fmla="*/ 14 h 64"/>
                      <a:gd name="T94" fmla="*/ 39 w 56"/>
                      <a:gd name="T95" fmla="*/ 9 h 64"/>
                      <a:gd name="T96" fmla="*/ 34 w 56"/>
                      <a:gd name="T97" fmla="*/ 5 h 64"/>
                      <a:gd name="T98" fmla="*/ 28 w 56"/>
                      <a:gd name="T99" fmla="*/ 4 h 64"/>
                      <a:gd name="T100" fmla="*/ 22 w 56"/>
                      <a:gd name="T101" fmla="*/ 5 h 64"/>
                      <a:gd name="T102" fmla="*/ 17 w 56"/>
                      <a:gd name="T103" fmla="*/ 9 h 64"/>
                      <a:gd name="T104" fmla="*/ 13 w 56"/>
                      <a:gd name="T105" fmla="*/ 14 h 64"/>
                      <a:gd name="T106" fmla="*/ 12 w 56"/>
                      <a:gd name="T107" fmla="*/ 2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" h="64">
                        <a:moveTo>
                          <a:pt x="38" y="38"/>
                        </a:moveTo>
                        <a:cubicBezTo>
                          <a:pt x="40" y="39"/>
                          <a:pt x="43" y="40"/>
                          <a:pt x="45" y="42"/>
                        </a:cubicBezTo>
                        <a:cubicBezTo>
                          <a:pt x="48" y="43"/>
                          <a:pt x="49" y="46"/>
                          <a:pt x="51" y="48"/>
                        </a:cubicBezTo>
                        <a:cubicBezTo>
                          <a:pt x="53" y="50"/>
                          <a:pt x="54" y="53"/>
                          <a:pt x="55" y="55"/>
                        </a:cubicBezTo>
                        <a:cubicBezTo>
                          <a:pt x="56" y="58"/>
                          <a:pt x="56" y="61"/>
                          <a:pt x="56" y="64"/>
                        </a:cubicBezTo>
                        <a:cubicBezTo>
                          <a:pt x="52" y="64"/>
                          <a:pt x="52" y="64"/>
                          <a:pt x="52" y="64"/>
                        </a:cubicBezTo>
                        <a:cubicBezTo>
                          <a:pt x="52" y="61"/>
                          <a:pt x="51" y="57"/>
                          <a:pt x="50" y="54"/>
                        </a:cubicBezTo>
                        <a:cubicBezTo>
                          <a:pt x="49" y="52"/>
                          <a:pt x="47" y="49"/>
                          <a:pt x="45" y="47"/>
                        </a:cubicBezTo>
                        <a:cubicBezTo>
                          <a:pt x="43" y="45"/>
                          <a:pt x="40" y="43"/>
                          <a:pt x="38" y="42"/>
                        </a:cubicBezTo>
                        <a:cubicBezTo>
                          <a:pt x="35" y="41"/>
                          <a:pt x="31" y="40"/>
                          <a:pt x="28" y="40"/>
                        </a:cubicBezTo>
                        <a:cubicBezTo>
                          <a:pt x="26" y="40"/>
                          <a:pt x="24" y="40"/>
                          <a:pt x="22" y="41"/>
                        </a:cubicBezTo>
                        <a:cubicBezTo>
                          <a:pt x="20" y="41"/>
                          <a:pt x="18" y="42"/>
                          <a:pt x="16" y="43"/>
                        </a:cubicBezTo>
                        <a:cubicBezTo>
                          <a:pt x="14" y="44"/>
                          <a:pt x="12" y="46"/>
                          <a:pt x="11" y="47"/>
                        </a:cubicBezTo>
                        <a:cubicBezTo>
                          <a:pt x="10" y="48"/>
                          <a:pt x="8" y="50"/>
                          <a:pt x="7" y="52"/>
                        </a:cubicBezTo>
                        <a:cubicBezTo>
                          <a:pt x="6" y="54"/>
                          <a:pt x="5" y="56"/>
                          <a:pt x="5" y="58"/>
                        </a:cubicBezTo>
                        <a:cubicBezTo>
                          <a:pt x="4" y="60"/>
                          <a:pt x="4" y="62"/>
                          <a:pt x="4" y="6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61"/>
                          <a:pt x="0" y="58"/>
                          <a:pt x="1" y="55"/>
                        </a:cubicBezTo>
                        <a:cubicBezTo>
                          <a:pt x="2" y="53"/>
                          <a:pt x="3" y="50"/>
                          <a:pt x="5" y="48"/>
                        </a:cubicBezTo>
                        <a:cubicBezTo>
                          <a:pt x="7" y="46"/>
                          <a:pt x="9" y="44"/>
                          <a:pt x="11" y="42"/>
                        </a:cubicBezTo>
                        <a:cubicBezTo>
                          <a:pt x="13" y="40"/>
                          <a:pt x="16" y="39"/>
                          <a:pt x="19" y="38"/>
                        </a:cubicBezTo>
                        <a:cubicBezTo>
                          <a:pt x="17" y="37"/>
                          <a:pt x="15" y="36"/>
                          <a:pt x="14" y="34"/>
                        </a:cubicBezTo>
                        <a:cubicBezTo>
                          <a:pt x="13" y="33"/>
                          <a:pt x="12" y="32"/>
                          <a:pt x="11" y="30"/>
                        </a:cubicBezTo>
                        <a:cubicBezTo>
                          <a:pt x="10" y="29"/>
                          <a:pt x="9" y="27"/>
                          <a:pt x="9" y="25"/>
                        </a:cubicBezTo>
                        <a:cubicBezTo>
                          <a:pt x="8" y="24"/>
                          <a:pt x="8" y="22"/>
                          <a:pt x="8" y="20"/>
                        </a:cubicBezTo>
                        <a:cubicBezTo>
                          <a:pt x="8" y="17"/>
                          <a:pt x="9" y="15"/>
                          <a:pt x="10" y="12"/>
                        </a:cubicBezTo>
                        <a:cubicBezTo>
                          <a:pt x="11" y="10"/>
                          <a:pt x="12" y="8"/>
                          <a:pt x="14" y="6"/>
                        </a:cubicBezTo>
                        <a:cubicBezTo>
                          <a:pt x="16" y="4"/>
                          <a:pt x="18" y="3"/>
                          <a:pt x="20" y="2"/>
                        </a:cubicBezTo>
                        <a:cubicBezTo>
                          <a:pt x="23" y="1"/>
                          <a:pt x="25" y="0"/>
                          <a:pt x="28" y="0"/>
                        </a:cubicBezTo>
                        <a:cubicBezTo>
                          <a:pt x="31" y="0"/>
                          <a:pt x="33" y="1"/>
                          <a:pt x="36" y="2"/>
                        </a:cubicBezTo>
                        <a:cubicBezTo>
                          <a:pt x="38" y="3"/>
                          <a:pt x="40" y="4"/>
                          <a:pt x="42" y="6"/>
                        </a:cubicBezTo>
                        <a:cubicBezTo>
                          <a:pt x="44" y="8"/>
                          <a:pt x="45" y="10"/>
                          <a:pt x="46" y="12"/>
                        </a:cubicBezTo>
                        <a:cubicBezTo>
                          <a:pt x="47" y="15"/>
                          <a:pt x="48" y="17"/>
                          <a:pt x="48" y="20"/>
                        </a:cubicBezTo>
                        <a:cubicBezTo>
                          <a:pt x="48" y="22"/>
                          <a:pt x="48" y="24"/>
                          <a:pt x="47" y="25"/>
                        </a:cubicBezTo>
                        <a:cubicBezTo>
                          <a:pt x="47" y="27"/>
                          <a:pt x="46" y="29"/>
                          <a:pt x="45" y="30"/>
                        </a:cubicBezTo>
                        <a:cubicBezTo>
                          <a:pt x="44" y="32"/>
                          <a:pt x="43" y="33"/>
                          <a:pt x="42" y="34"/>
                        </a:cubicBezTo>
                        <a:cubicBezTo>
                          <a:pt x="41" y="36"/>
                          <a:pt x="39" y="37"/>
                          <a:pt x="38" y="38"/>
                        </a:cubicBezTo>
                        <a:close/>
                        <a:moveTo>
                          <a:pt x="12" y="20"/>
                        </a:moveTo>
                        <a:cubicBezTo>
                          <a:pt x="12" y="22"/>
                          <a:pt x="12" y="24"/>
                          <a:pt x="13" y="26"/>
                        </a:cubicBezTo>
                        <a:cubicBezTo>
                          <a:pt x="14" y="28"/>
                          <a:pt x="15" y="30"/>
                          <a:pt x="17" y="31"/>
                        </a:cubicBezTo>
                        <a:cubicBezTo>
                          <a:pt x="18" y="33"/>
                          <a:pt x="20" y="34"/>
                          <a:pt x="22" y="35"/>
                        </a:cubicBezTo>
                        <a:cubicBezTo>
                          <a:pt x="24" y="36"/>
                          <a:pt x="26" y="36"/>
                          <a:pt x="28" y="36"/>
                        </a:cubicBezTo>
                        <a:cubicBezTo>
                          <a:pt x="30" y="36"/>
                          <a:pt x="32" y="36"/>
                          <a:pt x="34" y="35"/>
                        </a:cubicBezTo>
                        <a:cubicBezTo>
                          <a:pt x="36" y="34"/>
                          <a:pt x="38" y="33"/>
                          <a:pt x="39" y="31"/>
                        </a:cubicBezTo>
                        <a:cubicBezTo>
                          <a:pt x="41" y="30"/>
                          <a:pt x="42" y="28"/>
                          <a:pt x="43" y="26"/>
                        </a:cubicBezTo>
                        <a:cubicBezTo>
                          <a:pt x="44" y="24"/>
                          <a:pt x="44" y="22"/>
                          <a:pt x="44" y="20"/>
                        </a:cubicBezTo>
                        <a:cubicBezTo>
                          <a:pt x="44" y="18"/>
                          <a:pt x="44" y="16"/>
                          <a:pt x="43" y="14"/>
                        </a:cubicBezTo>
                        <a:cubicBezTo>
                          <a:pt x="42" y="12"/>
                          <a:pt x="41" y="10"/>
                          <a:pt x="39" y="9"/>
                        </a:cubicBezTo>
                        <a:cubicBezTo>
                          <a:pt x="38" y="7"/>
                          <a:pt x="36" y="6"/>
                          <a:pt x="34" y="5"/>
                        </a:cubicBezTo>
                        <a:cubicBezTo>
                          <a:pt x="32" y="4"/>
                          <a:pt x="30" y="4"/>
                          <a:pt x="28" y="4"/>
                        </a:cubicBezTo>
                        <a:cubicBezTo>
                          <a:pt x="26" y="4"/>
                          <a:pt x="24" y="4"/>
                          <a:pt x="22" y="5"/>
                        </a:cubicBezTo>
                        <a:cubicBezTo>
                          <a:pt x="20" y="6"/>
                          <a:pt x="18" y="7"/>
                          <a:pt x="17" y="9"/>
                        </a:cubicBezTo>
                        <a:cubicBezTo>
                          <a:pt x="15" y="10"/>
                          <a:pt x="14" y="12"/>
                          <a:pt x="13" y="14"/>
                        </a:cubicBezTo>
                        <a:cubicBezTo>
                          <a:pt x="12" y="16"/>
                          <a:pt x="12" y="18"/>
                          <a:pt x="12" y="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7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532422" y="8448469"/>
                    <a:ext cx="203504" cy="224151"/>
                  </a:xfrm>
                  <a:custGeom>
                    <a:avLst/>
                    <a:gdLst>
                      <a:gd name="T0" fmla="*/ 38 w 56"/>
                      <a:gd name="T1" fmla="*/ 38 h 64"/>
                      <a:gd name="T2" fmla="*/ 45 w 56"/>
                      <a:gd name="T3" fmla="*/ 42 h 64"/>
                      <a:gd name="T4" fmla="*/ 51 w 56"/>
                      <a:gd name="T5" fmla="*/ 48 h 64"/>
                      <a:gd name="T6" fmla="*/ 55 w 56"/>
                      <a:gd name="T7" fmla="*/ 55 h 64"/>
                      <a:gd name="T8" fmla="*/ 56 w 56"/>
                      <a:gd name="T9" fmla="*/ 64 h 64"/>
                      <a:gd name="T10" fmla="*/ 52 w 56"/>
                      <a:gd name="T11" fmla="*/ 64 h 64"/>
                      <a:gd name="T12" fmla="*/ 50 w 56"/>
                      <a:gd name="T13" fmla="*/ 54 h 64"/>
                      <a:gd name="T14" fmla="*/ 45 w 56"/>
                      <a:gd name="T15" fmla="*/ 47 h 64"/>
                      <a:gd name="T16" fmla="*/ 38 w 56"/>
                      <a:gd name="T17" fmla="*/ 42 h 64"/>
                      <a:gd name="T18" fmla="*/ 28 w 56"/>
                      <a:gd name="T19" fmla="*/ 40 h 64"/>
                      <a:gd name="T20" fmla="*/ 22 w 56"/>
                      <a:gd name="T21" fmla="*/ 41 h 64"/>
                      <a:gd name="T22" fmla="*/ 16 w 56"/>
                      <a:gd name="T23" fmla="*/ 43 h 64"/>
                      <a:gd name="T24" fmla="*/ 11 w 56"/>
                      <a:gd name="T25" fmla="*/ 47 h 64"/>
                      <a:gd name="T26" fmla="*/ 7 w 56"/>
                      <a:gd name="T27" fmla="*/ 52 h 64"/>
                      <a:gd name="T28" fmla="*/ 5 w 56"/>
                      <a:gd name="T29" fmla="*/ 58 h 64"/>
                      <a:gd name="T30" fmla="*/ 4 w 56"/>
                      <a:gd name="T31" fmla="*/ 64 h 64"/>
                      <a:gd name="T32" fmla="*/ 0 w 56"/>
                      <a:gd name="T33" fmla="*/ 64 h 64"/>
                      <a:gd name="T34" fmla="*/ 1 w 56"/>
                      <a:gd name="T35" fmla="*/ 55 h 64"/>
                      <a:gd name="T36" fmla="*/ 5 w 56"/>
                      <a:gd name="T37" fmla="*/ 48 h 64"/>
                      <a:gd name="T38" fmla="*/ 11 w 56"/>
                      <a:gd name="T39" fmla="*/ 42 h 64"/>
                      <a:gd name="T40" fmla="*/ 19 w 56"/>
                      <a:gd name="T41" fmla="*/ 38 h 64"/>
                      <a:gd name="T42" fmla="*/ 14 w 56"/>
                      <a:gd name="T43" fmla="*/ 34 h 64"/>
                      <a:gd name="T44" fmla="*/ 11 w 56"/>
                      <a:gd name="T45" fmla="*/ 30 h 64"/>
                      <a:gd name="T46" fmla="*/ 9 w 56"/>
                      <a:gd name="T47" fmla="*/ 25 h 64"/>
                      <a:gd name="T48" fmla="*/ 8 w 56"/>
                      <a:gd name="T49" fmla="*/ 20 h 64"/>
                      <a:gd name="T50" fmla="*/ 10 w 56"/>
                      <a:gd name="T51" fmla="*/ 12 h 64"/>
                      <a:gd name="T52" fmla="*/ 14 w 56"/>
                      <a:gd name="T53" fmla="*/ 6 h 64"/>
                      <a:gd name="T54" fmla="*/ 20 w 56"/>
                      <a:gd name="T55" fmla="*/ 2 h 64"/>
                      <a:gd name="T56" fmla="*/ 28 w 56"/>
                      <a:gd name="T57" fmla="*/ 0 h 64"/>
                      <a:gd name="T58" fmla="*/ 36 w 56"/>
                      <a:gd name="T59" fmla="*/ 2 h 64"/>
                      <a:gd name="T60" fmla="*/ 42 w 56"/>
                      <a:gd name="T61" fmla="*/ 6 h 64"/>
                      <a:gd name="T62" fmla="*/ 46 w 56"/>
                      <a:gd name="T63" fmla="*/ 12 h 64"/>
                      <a:gd name="T64" fmla="*/ 48 w 56"/>
                      <a:gd name="T65" fmla="*/ 20 h 64"/>
                      <a:gd name="T66" fmla="*/ 47 w 56"/>
                      <a:gd name="T67" fmla="*/ 25 h 64"/>
                      <a:gd name="T68" fmla="*/ 45 w 56"/>
                      <a:gd name="T69" fmla="*/ 30 h 64"/>
                      <a:gd name="T70" fmla="*/ 42 w 56"/>
                      <a:gd name="T71" fmla="*/ 34 h 64"/>
                      <a:gd name="T72" fmla="*/ 38 w 56"/>
                      <a:gd name="T73" fmla="*/ 38 h 64"/>
                      <a:gd name="T74" fmla="*/ 12 w 56"/>
                      <a:gd name="T75" fmla="*/ 20 h 64"/>
                      <a:gd name="T76" fmla="*/ 13 w 56"/>
                      <a:gd name="T77" fmla="*/ 26 h 64"/>
                      <a:gd name="T78" fmla="*/ 17 w 56"/>
                      <a:gd name="T79" fmla="*/ 31 h 64"/>
                      <a:gd name="T80" fmla="*/ 22 w 56"/>
                      <a:gd name="T81" fmla="*/ 35 h 64"/>
                      <a:gd name="T82" fmla="*/ 28 w 56"/>
                      <a:gd name="T83" fmla="*/ 36 h 64"/>
                      <a:gd name="T84" fmla="*/ 34 w 56"/>
                      <a:gd name="T85" fmla="*/ 35 h 64"/>
                      <a:gd name="T86" fmla="*/ 39 w 56"/>
                      <a:gd name="T87" fmla="*/ 31 h 64"/>
                      <a:gd name="T88" fmla="*/ 43 w 56"/>
                      <a:gd name="T89" fmla="*/ 26 h 64"/>
                      <a:gd name="T90" fmla="*/ 44 w 56"/>
                      <a:gd name="T91" fmla="*/ 20 h 64"/>
                      <a:gd name="T92" fmla="*/ 43 w 56"/>
                      <a:gd name="T93" fmla="*/ 14 h 64"/>
                      <a:gd name="T94" fmla="*/ 39 w 56"/>
                      <a:gd name="T95" fmla="*/ 9 h 64"/>
                      <a:gd name="T96" fmla="*/ 34 w 56"/>
                      <a:gd name="T97" fmla="*/ 5 h 64"/>
                      <a:gd name="T98" fmla="*/ 28 w 56"/>
                      <a:gd name="T99" fmla="*/ 4 h 64"/>
                      <a:gd name="T100" fmla="*/ 22 w 56"/>
                      <a:gd name="T101" fmla="*/ 5 h 64"/>
                      <a:gd name="T102" fmla="*/ 17 w 56"/>
                      <a:gd name="T103" fmla="*/ 9 h 64"/>
                      <a:gd name="T104" fmla="*/ 13 w 56"/>
                      <a:gd name="T105" fmla="*/ 14 h 64"/>
                      <a:gd name="T106" fmla="*/ 12 w 56"/>
                      <a:gd name="T107" fmla="*/ 2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" h="64">
                        <a:moveTo>
                          <a:pt x="38" y="38"/>
                        </a:moveTo>
                        <a:cubicBezTo>
                          <a:pt x="40" y="39"/>
                          <a:pt x="43" y="40"/>
                          <a:pt x="45" y="42"/>
                        </a:cubicBezTo>
                        <a:cubicBezTo>
                          <a:pt x="48" y="43"/>
                          <a:pt x="49" y="46"/>
                          <a:pt x="51" y="48"/>
                        </a:cubicBezTo>
                        <a:cubicBezTo>
                          <a:pt x="53" y="50"/>
                          <a:pt x="54" y="53"/>
                          <a:pt x="55" y="55"/>
                        </a:cubicBezTo>
                        <a:cubicBezTo>
                          <a:pt x="56" y="58"/>
                          <a:pt x="56" y="61"/>
                          <a:pt x="56" y="64"/>
                        </a:cubicBezTo>
                        <a:cubicBezTo>
                          <a:pt x="52" y="64"/>
                          <a:pt x="52" y="64"/>
                          <a:pt x="52" y="64"/>
                        </a:cubicBezTo>
                        <a:cubicBezTo>
                          <a:pt x="52" y="61"/>
                          <a:pt x="51" y="57"/>
                          <a:pt x="50" y="54"/>
                        </a:cubicBezTo>
                        <a:cubicBezTo>
                          <a:pt x="49" y="52"/>
                          <a:pt x="47" y="49"/>
                          <a:pt x="45" y="47"/>
                        </a:cubicBezTo>
                        <a:cubicBezTo>
                          <a:pt x="43" y="45"/>
                          <a:pt x="40" y="43"/>
                          <a:pt x="38" y="42"/>
                        </a:cubicBezTo>
                        <a:cubicBezTo>
                          <a:pt x="35" y="41"/>
                          <a:pt x="31" y="40"/>
                          <a:pt x="28" y="40"/>
                        </a:cubicBezTo>
                        <a:cubicBezTo>
                          <a:pt x="26" y="40"/>
                          <a:pt x="24" y="40"/>
                          <a:pt x="22" y="41"/>
                        </a:cubicBezTo>
                        <a:cubicBezTo>
                          <a:pt x="20" y="41"/>
                          <a:pt x="18" y="42"/>
                          <a:pt x="16" y="43"/>
                        </a:cubicBezTo>
                        <a:cubicBezTo>
                          <a:pt x="14" y="44"/>
                          <a:pt x="12" y="46"/>
                          <a:pt x="11" y="47"/>
                        </a:cubicBezTo>
                        <a:cubicBezTo>
                          <a:pt x="10" y="48"/>
                          <a:pt x="8" y="50"/>
                          <a:pt x="7" y="52"/>
                        </a:cubicBezTo>
                        <a:cubicBezTo>
                          <a:pt x="6" y="54"/>
                          <a:pt x="5" y="56"/>
                          <a:pt x="5" y="58"/>
                        </a:cubicBezTo>
                        <a:cubicBezTo>
                          <a:pt x="4" y="60"/>
                          <a:pt x="4" y="62"/>
                          <a:pt x="4" y="6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61"/>
                          <a:pt x="0" y="58"/>
                          <a:pt x="1" y="55"/>
                        </a:cubicBezTo>
                        <a:cubicBezTo>
                          <a:pt x="2" y="53"/>
                          <a:pt x="3" y="50"/>
                          <a:pt x="5" y="48"/>
                        </a:cubicBezTo>
                        <a:cubicBezTo>
                          <a:pt x="7" y="46"/>
                          <a:pt x="9" y="44"/>
                          <a:pt x="11" y="42"/>
                        </a:cubicBezTo>
                        <a:cubicBezTo>
                          <a:pt x="13" y="40"/>
                          <a:pt x="16" y="39"/>
                          <a:pt x="19" y="38"/>
                        </a:cubicBezTo>
                        <a:cubicBezTo>
                          <a:pt x="17" y="37"/>
                          <a:pt x="15" y="36"/>
                          <a:pt x="14" y="34"/>
                        </a:cubicBezTo>
                        <a:cubicBezTo>
                          <a:pt x="13" y="33"/>
                          <a:pt x="12" y="32"/>
                          <a:pt x="11" y="30"/>
                        </a:cubicBezTo>
                        <a:cubicBezTo>
                          <a:pt x="10" y="29"/>
                          <a:pt x="9" y="27"/>
                          <a:pt x="9" y="25"/>
                        </a:cubicBezTo>
                        <a:cubicBezTo>
                          <a:pt x="8" y="24"/>
                          <a:pt x="8" y="22"/>
                          <a:pt x="8" y="20"/>
                        </a:cubicBezTo>
                        <a:cubicBezTo>
                          <a:pt x="8" y="17"/>
                          <a:pt x="9" y="15"/>
                          <a:pt x="10" y="12"/>
                        </a:cubicBezTo>
                        <a:cubicBezTo>
                          <a:pt x="11" y="10"/>
                          <a:pt x="12" y="8"/>
                          <a:pt x="14" y="6"/>
                        </a:cubicBezTo>
                        <a:cubicBezTo>
                          <a:pt x="16" y="4"/>
                          <a:pt x="18" y="3"/>
                          <a:pt x="20" y="2"/>
                        </a:cubicBezTo>
                        <a:cubicBezTo>
                          <a:pt x="23" y="1"/>
                          <a:pt x="25" y="0"/>
                          <a:pt x="28" y="0"/>
                        </a:cubicBezTo>
                        <a:cubicBezTo>
                          <a:pt x="31" y="0"/>
                          <a:pt x="33" y="1"/>
                          <a:pt x="36" y="2"/>
                        </a:cubicBezTo>
                        <a:cubicBezTo>
                          <a:pt x="38" y="3"/>
                          <a:pt x="40" y="4"/>
                          <a:pt x="42" y="6"/>
                        </a:cubicBezTo>
                        <a:cubicBezTo>
                          <a:pt x="44" y="8"/>
                          <a:pt x="45" y="10"/>
                          <a:pt x="46" y="12"/>
                        </a:cubicBezTo>
                        <a:cubicBezTo>
                          <a:pt x="47" y="15"/>
                          <a:pt x="48" y="17"/>
                          <a:pt x="48" y="20"/>
                        </a:cubicBezTo>
                        <a:cubicBezTo>
                          <a:pt x="48" y="22"/>
                          <a:pt x="48" y="24"/>
                          <a:pt x="47" y="25"/>
                        </a:cubicBezTo>
                        <a:cubicBezTo>
                          <a:pt x="47" y="27"/>
                          <a:pt x="46" y="29"/>
                          <a:pt x="45" y="30"/>
                        </a:cubicBezTo>
                        <a:cubicBezTo>
                          <a:pt x="44" y="32"/>
                          <a:pt x="43" y="33"/>
                          <a:pt x="42" y="34"/>
                        </a:cubicBezTo>
                        <a:cubicBezTo>
                          <a:pt x="41" y="36"/>
                          <a:pt x="39" y="37"/>
                          <a:pt x="38" y="38"/>
                        </a:cubicBezTo>
                        <a:close/>
                        <a:moveTo>
                          <a:pt x="12" y="20"/>
                        </a:moveTo>
                        <a:cubicBezTo>
                          <a:pt x="12" y="22"/>
                          <a:pt x="12" y="24"/>
                          <a:pt x="13" y="26"/>
                        </a:cubicBezTo>
                        <a:cubicBezTo>
                          <a:pt x="14" y="28"/>
                          <a:pt x="15" y="30"/>
                          <a:pt x="17" y="31"/>
                        </a:cubicBezTo>
                        <a:cubicBezTo>
                          <a:pt x="18" y="33"/>
                          <a:pt x="20" y="34"/>
                          <a:pt x="22" y="35"/>
                        </a:cubicBezTo>
                        <a:cubicBezTo>
                          <a:pt x="24" y="36"/>
                          <a:pt x="26" y="36"/>
                          <a:pt x="28" y="36"/>
                        </a:cubicBezTo>
                        <a:cubicBezTo>
                          <a:pt x="30" y="36"/>
                          <a:pt x="32" y="36"/>
                          <a:pt x="34" y="35"/>
                        </a:cubicBezTo>
                        <a:cubicBezTo>
                          <a:pt x="36" y="34"/>
                          <a:pt x="38" y="33"/>
                          <a:pt x="39" y="31"/>
                        </a:cubicBezTo>
                        <a:cubicBezTo>
                          <a:pt x="41" y="30"/>
                          <a:pt x="42" y="28"/>
                          <a:pt x="43" y="26"/>
                        </a:cubicBezTo>
                        <a:cubicBezTo>
                          <a:pt x="44" y="24"/>
                          <a:pt x="44" y="22"/>
                          <a:pt x="44" y="20"/>
                        </a:cubicBezTo>
                        <a:cubicBezTo>
                          <a:pt x="44" y="18"/>
                          <a:pt x="44" y="16"/>
                          <a:pt x="43" y="14"/>
                        </a:cubicBezTo>
                        <a:cubicBezTo>
                          <a:pt x="42" y="12"/>
                          <a:pt x="41" y="10"/>
                          <a:pt x="39" y="9"/>
                        </a:cubicBezTo>
                        <a:cubicBezTo>
                          <a:pt x="38" y="7"/>
                          <a:pt x="36" y="6"/>
                          <a:pt x="34" y="5"/>
                        </a:cubicBezTo>
                        <a:cubicBezTo>
                          <a:pt x="32" y="4"/>
                          <a:pt x="30" y="4"/>
                          <a:pt x="28" y="4"/>
                        </a:cubicBezTo>
                        <a:cubicBezTo>
                          <a:pt x="26" y="4"/>
                          <a:pt x="24" y="4"/>
                          <a:pt x="22" y="5"/>
                        </a:cubicBezTo>
                        <a:cubicBezTo>
                          <a:pt x="20" y="6"/>
                          <a:pt x="18" y="7"/>
                          <a:pt x="17" y="9"/>
                        </a:cubicBezTo>
                        <a:cubicBezTo>
                          <a:pt x="15" y="10"/>
                          <a:pt x="14" y="12"/>
                          <a:pt x="13" y="14"/>
                        </a:cubicBezTo>
                        <a:cubicBezTo>
                          <a:pt x="12" y="16"/>
                          <a:pt x="12" y="18"/>
                          <a:pt x="12" y="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5" y="1854866"/>
                <a:ext cx="832360" cy="194044"/>
              </a:xfrm>
              <a:prstGeom prst="rect">
                <a:avLst/>
              </a:prstGeom>
            </p:spPr>
          </p:pic>
        </p:grp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74" y="2692399"/>
              <a:ext cx="832360" cy="194044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74" y="3529932"/>
              <a:ext cx="832360" cy="194044"/>
            </a:xfrm>
            <a:prstGeom prst="rect">
              <a:avLst/>
            </a:prstGeom>
          </p:spPr>
        </p:pic>
      </p:grpSp>
      <p:grpSp>
        <p:nvGrpSpPr>
          <p:cNvPr id="71" name="Groupe 4"/>
          <p:cNvGrpSpPr/>
          <p:nvPr/>
        </p:nvGrpSpPr>
        <p:grpSpPr>
          <a:xfrm>
            <a:off x="3455840" y="1089101"/>
            <a:ext cx="5272818" cy="3364927"/>
            <a:chOff x="3743605" y="1662297"/>
            <a:chExt cx="5272818" cy="3364927"/>
          </a:xfrm>
        </p:grpSpPr>
        <p:grpSp>
          <p:nvGrpSpPr>
            <p:cNvPr id="72" name="Group 71"/>
            <p:cNvGrpSpPr/>
            <p:nvPr/>
          </p:nvGrpSpPr>
          <p:grpSpPr>
            <a:xfrm>
              <a:off x="3743605" y="1662297"/>
              <a:ext cx="5272818" cy="3364927"/>
              <a:chOff x="240173" y="935227"/>
              <a:chExt cx="5272818" cy="3364927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240173" y="935227"/>
                <a:ext cx="5272818" cy="1680812"/>
                <a:chOff x="246110" y="1373814"/>
                <a:chExt cx="5272818" cy="1680812"/>
              </a:xfrm>
            </p:grpSpPr>
            <p:grpSp>
              <p:nvGrpSpPr>
                <p:cNvPr id="90" name="Group 89"/>
                <p:cNvGrpSpPr/>
                <p:nvPr/>
              </p:nvGrpSpPr>
              <p:grpSpPr>
                <a:xfrm>
                  <a:off x="246110" y="1373814"/>
                  <a:ext cx="5272818" cy="1680812"/>
                  <a:chOff x="246110" y="1373814"/>
                  <a:chExt cx="5272818" cy="1680812"/>
                </a:xfrm>
              </p:grpSpPr>
              <p:grpSp>
                <p:nvGrpSpPr>
                  <p:cNvPr id="93" name="Group 1"/>
                  <p:cNvGrpSpPr/>
                  <p:nvPr>
                    <p:custDataLst>
                      <p:custData r:id="rId1"/>
                    </p:custDataLst>
                  </p:nvPr>
                </p:nvGrpSpPr>
                <p:grpSpPr>
                  <a:xfrm>
                    <a:off x="246110" y="1373814"/>
                    <a:ext cx="5272818" cy="1680812"/>
                    <a:chOff x="4368800" y="6550819"/>
                    <a:chExt cx="5272818" cy="1680812"/>
                  </a:xfrm>
                </p:grpSpPr>
                <p:grpSp>
                  <p:nvGrpSpPr>
                    <p:cNvPr id="95" name="Group 2"/>
                    <p:cNvGrpSpPr/>
                    <p:nvPr>
                      <p:custDataLst>
                        <p:custData r:id="rId2"/>
                      </p:custDataLst>
                    </p:nvPr>
                  </p:nvGrpSpPr>
                  <p:grpSpPr>
                    <a:xfrm>
                      <a:off x="4368800" y="6550819"/>
                      <a:ext cx="5272818" cy="1680812"/>
                      <a:chOff x="12768668" y="6855619"/>
                      <a:chExt cx="5272818" cy="1680812"/>
                    </a:xfrm>
                  </p:grpSpPr>
                  <p:grpSp>
                    <p:nvGrpSpPr>
                      <p:cNvPr id="100" name="Group 7"/>
                      <p:cNvGrpSpPr/>
                      <p:nvPr/>
                    </p:nvGrpSpPr>
                    <p:grpSpPr>
                      <a:xfrm>
                        <a:off x="12768668" y="6855619"/>
                        <a:ext cx="3429000" cy="841248"/>
                        <a:chOff x="13458825" y="6788944"/>
                        <a:chExt cx="3429000" cy="841248"/>
                      </a:xfrm>
                    </p:grpSpPr>
                    <p:sp>
                      <p:nvSpPr>
                        <p:cNvPr id="110" name="Rectangle 109"/>
                        <p:cNvSpPr/>
                        <p:nvPr/>
                      </p:nvSpPr>
                      <p:spPr>
                        <a:xfrm>
                          <a:off x="13458825" y="6788944"/>
                          <a:ext cx="3429000" cy="841248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11" name="Group 19"/>
                        <p:cNvGrpSpPr/>
                        <p:nvPr/>
                      </p:nvGrpSpPr>
                      <p:grpSpPr>
                        <a:xfrm>
                          <a:off x="13578404" y="6897124"/>
                          <a:ext cx="2377510" cy="600164"/>
                          <a:chOff x="12766769" y="6897124"/>
                          <a:chExt cx="2377510" cy="600164"/>
                        </a:xfrm>
                      </p:grpSpPr>
                      <p:sp>
                        <p:nvSpPr>
                          <p:cNvPr id="112" name="TextBox 20"/>
                          <p:cNvSpPr txBox="1"/>
                          <p:nvPr/>
                        </p:nvSpPr>
                        <p:spPr>
                          <a:xfrm>
                            <a:off x="13095738" y="6897124"/>
                            <a:ext cx="2048541" cy="6001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1100" kern="1400" dirty="0">
                                <a:solidFill>
                                  <a:schemeClr val="bg1"/>
                                </a:solidFill>
                                <a:latin typeface="Segoe UI Semibold" panose="020B0702040204020203" pitchFamily="34" charset="0"/>
                                <a:cs typeface="Segoe UI Semibold" panose="020B0702040204020203" pitchFamily="34" charset="0"/>
                              </a:rPr>
                              <a:t>Worldwide</a:t>
                            </a:r>
                          </a:p>
                          <a:p>
                            <a:r>
                              <a:rPr lang="en-US" sz="1100" kern="1400" dirty="0">
                                <a:solidFill>
                                  <a:schemeClr val="bg1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10.000 reviews </a:t>
                            </a:r>
                            <a:r>
                              <a:rPr lang="en-US" sz="1100" b="1" kern="1400" dirty="0">
                                <a:solidFill>
                                  <a:schemeClr val="accent4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(</a:t>
                            </a:r>
                            <a:r>
                              <a:rPr lang="en-US" sz="1100" b="1" kern="1400" dirty="0" smtClean="0">
                                <a:solidFill>
                                  <a:schemeClr val="accent4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124 unread)</a:t>
                            </a:r>
                            <a:endParaRPr lang="en-US" sz="1100" b="1" kern="1400" dirty="0">
                              <a:solidFill>
                                <a:schemeClr val="accent4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  <a:p>
                            <a:r>
                              <a:rPr lang="en-US" sz="1100" kern="1400" dirty="0">
                                <a:solidFill>
                                  <a:schemeClr val="bg1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                       (22.346)</a:t>
                            </a:r>
                          </a:p>
                        </p:txBody>
                      </p:sp>
                      <p:sp>
                        <p:nvSpPr>
                          <p:cNvPr id="113" name="Oval 21"/>
                          <p:cNvSpPr/>
                          <p:nvPr/>
                        </p:nvSpPr>
                        <p:spPr>
                          <a:xfrm>
                            <a:off x="12766769" y="6966435"/>
                            <a:ext cx="295990" cy="295990"/>
                          </a:xfrm>
                          <a:prstGeom prst="ellipse">
                            <a:avLst/>
                          </a:prstGeom>
                          <a:solidFill>
                            <a:srgbClr val="69696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solidFill>
                                <a:schemeClr val="bg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01" name="Group 8"/>
                      <p:cNvGrpSpPr/>
                      <p:nvPr/>
                    </p:nvGrpSpPr>
                    <p:grpSpPr>
                      <a:xfrm>
                        <a:off x="12768668" y="6963799"/>
                        <a:ext cx="5272818" cy="1572632"/>
                        <a:chOff x="13458825" y="6057560"/>
                        <a:chExt cx="5272818" cy="1572632"/>
                      </a:xfrm>
                    </p:grpSpPr>
                    <p:sp>
                      <p:nvSpPr>
                        <p:cNvPr id="105" name="Rectangle 104"/>
                        <p:cNvSpPr/>
                        <p:nvPr/>
                      </p:nvSpPr>
                      <p:spPr>
                        <a:xfrm>
                          <a:off x="13458825" y="6788944"/>
                          <a:ext cx="3429000" cy="841248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06" name="Group 15"/>
                        <p:cNvGrpSpPr/>
                        <p:nvPr/>
                      </p:nvGrpSpPr>
                      <p:grpSpPr>
                        <a:xfrm>
                          <a:off x="16558855" y="6057560"/>
                          <a:ext cx="2172788" cy="600164"/>
                          <a:chOff x="15747220" y="6057560"/>
                          <a:chExt cx="2172788" cy="600164"/>
                        </a:xfrm>
                      </p:grpSpPr>
                      <p:sp>
                        <p:nvSpPr>
                          <p:cNvPr id="108" name="TextBox 16"/>
                          <p:cNvSpPr txBox="1"/>
                          <p:nvPr/>
                        </p:nvSpPr>
                        <p:spPr>
                          <a:xfrm>
                            <a:off x="16076190" y="6057560"/>
                            <a:ext cx="1843818" cy="6001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1100" kern="1400" dirty="0">
                                <a:solidFill>
                                  <a:schemeClr val="bg1"/>
                                </a:solidFill>
                                <a:latin typeface="Segoe UI Semibold" panose="020B0702040204020203" pitchFamily="34" charset="0"/>
                                <a:cs typeface="Segoe UI Semibold" panose="020B0702040204020203" pitchFamily="34" charset="0"/>
                              </a:rPr>
                              <a:t>France</a:t>
                            </a:r>
                          </a:p>
                          <a:p>
                            <a:r>
                              <a:rPr lang="en-US" sz="1100" kern="1500" dirty="0">
                                <a:solidFill>
                                  <a:schemeClr val="bg1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9.876</a:t>
                            </a:r>
                            <a:r>
                              <a:rPr lang="en-US" sz="1100" kern="1400" dirty="0">
                                <a:solidFill>
                                  <a:schemeClr val="bg1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 reviews </a:t>
                            </a:r>
                            <a:r>
                              <a:rPr lang="en-US" sz="1100" b="1" kern="1400" dirty="0">
                                <a:solidFill>
                                  <a:schemeClr val="accent4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(</a:t>
                            </a:r>
                            <a:r>
                              <a:rPr lang="en-US" sz="1100" b="1" kern="1400" dirty="0" smtClean="0">
                                <a:solidFill>
                                  <a:schemeClr val="accent4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2 unread)</a:t>
                            </a:r>
                            <a:endParaRPr lang="en-US" sz="1100" b="1" kern="1400" dirty="0">
                              <a:solidFill>
                                <a:schemeClr val="accent4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  <a:p>
                            <a:r>
                              <a:rPr lang="en-US" sz="1100" kern="1500" dirty="0">
                                <a:solidFill>
                                  <a:schemeClr val="bg1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                       (</a:t>
                            </a:r>
                            <a:r>
                              <a:rPr lang="en-US" sz="1100" kern="1400" dirty="0">
                                <a:solidFill>
                                  <a:schemeClr val="bg1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9.345</a:t>
                            </a:r>
                            <a:r>
                              <a:rPr lang="en-US" sz="1100" kern="1500" dirty="0">
                                <a:solidFill>
                                  <a:schemeClr val="bg1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)</a:t>
                            </a:r>
                          </a:p>
                        </p:txBody>
                      </p:sp>
                      <p:sp>
                        <p:nvSpPr>
                          <p:cNvPr id="109" name="Oval 17"/>
                          <p:cNvSpPr/>
                          <p:nvPr/>
                        </p:nvSpPr>
                        <p:spPr>
                          <a:xfrm>
                            <a:off x="15747220" y="6126871"/>
                            <a:ext cx="295990" cy="295990"/>
                          </a:xfrm>
                          <a:prstGeom prst="ellipse">
                            <a:avLst/>
                          </a:prstGeom>
                          <a:solidFill>
                            <a:srgbClr val="69696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solidFill>
                                <a:schemeClr val="bg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02" name="Group 11"/>
                      <p:cNvGrpSpPr/>
                      <p:nvPr/>
                    </p:nvGrpSpPr>
                    <p:grpSpPr>
                      <a:xfrm>
                        <a:off x="12888246" y="7796668"/>
                        <a:ext cx="2172788" cy="600164"/>
                        <a:chOff x="12766768" y="6051212"/>
                        <a:chExt cx="2172788" cy="600164"/>
                      </a:xfrm>
                    </p:grpSpPr>
                    <p:sp>
                      <p:nvSpPr>
                        <p:cNvPr id="103" name="TextBox 12"/>
                        <p:cNvSpPr txBox="1"/>
                        <p:nvPr/>
                      </p:nvSpPr>
                      <p:spPr>
                        <a:xfrm>
                          <a:off x="13095738" y="6051212"/>
                          <a:ext cx="1843818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United States of America</a:t>
                          </a:r>
                        </a:p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15 reviews</a:t>
                          </a: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(13.001)</a:t>
                          </a:r>
                        </a:p>
                      </p:txBody>
                    </p:sp>
                    <p:sp>
                      <p:nvSpPr>
                        <p:cNvPr id="104" name="Oval 13"/>
                        <p:cNvSpPr/>
                        <p:nvPr/>
                      </p:nvSpPr>
                      <p:spPr>
                        <a:xfrm>
                          <a:off x="12766768" y="6120523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96" name="Group 3"/>
                    <p:cNvGrpSpPr/>
                    <p:nvPr/>
                  </p:nvGrpSpPr>
                  <p:grpSpPr>
                    <a:xfrm>
                      <a:off x="4532421" y="6771175"/>
                      <a:ext cx="3183956" cy="1055533"/>
                      <a:chOff x="4532421" y="6771175"/>
                      <a:chExt cx="3183956" cy="1055533"/>
                    </a:xfrm>
                  </p:grpSpPr>
                  <p:sp>
                    <p:nvSpPr>
                      <p:cNvPr id="97" name="Freeform 7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4532422" y="6771175"/>
                        <a:ext cx="203504" cy="224151"/>
                      </a:xfrm>
                      <a:custGeom>
                        <a:avLst/>
                        <a:gdLst>
                          <a:gd name="T0" fmla="*/ 38 w 56"/>
                          <a:gd name="T1" fmla="*/ 38 h 64"/>
                          <a:gd name="T2" fmla="*/ 45 w 56"/>
                          <a:gd name="T3" fmla="*/ 42 h 64"/>
                          <a:gd name="T4" fmla="*/ 51 w 56"/>
                          <a:gd name="T5" fmla="*/ 48 h 64"/>
                          <a:gd name="T6" fmla="*/ 55 w 56"/>
                          <a:gd name="T7" fmla="*/ 55 h 64"/>
                          <a:gd name="T8" fmla="*/ 56 w 56"/>
                          <a:gd name="T9" fmla="*/ 64 h 64"/>
                          <a:gd name="T10" fmla="*/ 52 w 56"/>
                          <a:gd name="T11" fmla="*/ 64 h 64"/>
                          <a:gd name="T12" fmla="*/ 50 w 56"/>
                          <a:gd name="T13" fmla="*/ 54 h 64"/>
                          <a:gd name="T14" fmla="*/ 45 w 56"/>
                          <a:gd name="T15" fmla="*/ 47 h 64"/>
                          <a:gd name="T16" fmla="*/ 38 w 56"/>
                          <a:gd name="T17" fmla="*/ 42 h 64"/>
                          <a:gd name="T18" fmla="*/ 28 w 56"/>
                          <a:gd name="T19" fmla="*/ 40 h 64"/>
                          <a:gd name="T20" fmla="*/ 22 w 56"/>
                          <a:gd name="T21" fmla="*/ 41 h 64"/>
                          <a:gd name="T22" fmla="*/ 16 w 56"/>
                          <a:gd name="T23" fmla="*/ 43 h 64"/>
                          <a:gd name="T24" fmla="*/ 11 w 56"/>
                          <a:gd name="T25" fmla="*/ 47 h 64"/>
                          <a:gd name="T26" fmla="*/ 7 w 56"/>
                          <a:gd name="T27" fmla="*/ 52 h 64"/>
                          <a:gd name="T28" fmla="*/ 5 w 56"/>
                          <a:gd name="T29" fmla="*/ 58 h 64"/>
                          <a:gd name="T30" fmla="*/ 4 w 56"/>
                          <a:gd name="T31" fmla="*/ 64 h 64"/>
                          <a:gd name="T32" fmla="*/ 0 w 56"/>
                          <a:gd name="T33" fmla="*/ 64 h 64"/>
                          <a:gd name="T34" fmla="*/ 1 w 56"/>
                          <a:gd name="T35" fmla="*/ 55 h 64"/>
                          <a:gd name="T36" fmla="*/ 5 w 56"/>
                          <a:gd name="T37" fmla="*/ 48 h 64"/>
                          <a:gd name="T38" fmla="*/ 11 w 56"/>
                          <a:gd name="T39" fmla="*/ 42 h 64"/>
                          <a:gd name="T40" fmla="*/ 19 w 56"/>
                          <a:gd name="T41" fmla="*/ 38 h 64"/>
                          <a:gd name="T42" fmla="*/ 14 w 56"/>
                          <a:gd name="T43" fmla="*/ 34 h 64"/>
                          <a:gd name="T44" fmla="*/ 11 w 56"/>
                          <a:gd name="T45" fmla="*/ 30 h 64"/>
                          <a:gd name="T46" fmla="*/ 9 w 56"/>
                          <a:gd name="T47" fmla="*/ 25 h 64"/>
                          <a:gd name="T48" fmla="*/ 8 w 56"/>
                          <a:gd name="T49" fmla="*/ 20 h 64"/>
                          <a:gd name="T50" fmla="*/ 10 w 56"/>
                          <a:gd name="T51" fmla="*/ 12 h 64"/>
                          <a:gd name="T52" fmla="*/ 14 w 56"/>
                          <a:gd name="T53" fmla="*/ 6 h 64"/>
                          <a:gd name="T54" fmla="*/ 20 w 56"/>
                          <a:gd name="T55" fmla="*/ 2 h 64"/>
                          <a:gd name="T56" fmla="*/ 28 w 56"/>
                          <a:gd name="T57" fmla="*/ 0 h 64"/>
                          <a:gd name="T58" fmla="*/ 36 w 56"/>
                          <a:gd name="T59" fmla="*/ 2 h 64"/>
                          <a:gd name="T60" fmla="*/ 42 w 56"/>
                          <a:gd name="T61" fmla="*/ 6 h 64"/>
                          <a:gd name="T62" fmla="*/ 46 w 56"/>
                          <a:gd name="T63" fmla="*/ 12 h 64"/>
                          <a:gd name="T64" fmla="*/ 48 w 56"/>
                          <a:gd name="T65" fmla="*/ 20 h 64"/>
                          <a:gd name="T66" fmla="*/ 47 w 56"/>
                          <a:gd name="T67" fmla="*/ 25 h 64"/>
                          <a:gd name="T68" fmla="*/ 45 w 56"/>
                          <a:gd name="T69" fmla="*/ 30 h 64"/>
                          <a:gd name="T70" fmla="*/ 42 w 56"/>
                          <a:gd name="T71" fmla="*/ 34 h 64"/>
                          <a:gd name="T72" fmla="*/ 38 w 56"/>
                          <a:gd name="T73" fmla="*/ 38 h 64"/>
                          <a:gd name="T74" fmla="*/ 12 w 56"/>
                          <a:gd name="T75" fmla="*/ 20 h 64"/>
                          <a:gd name="T76" fmla="*/ 13 w 56"/>
                          <a:gd name="T77" fmla="*/ 26 h 64"/>
                          <a:gd name="T78" fmla="*/ 17 w 56"/>
                          <a:gd name="T79" fmla="*/ 31 h 64"/>
                          <a:gd name="T80" fmla="*/ 22 w 56"/>
                          <a:gd name="T81" fmla="*/ 35 h 64"/>
                          <a:gd name="T82" fmla="*/ 28 w 56"/>
                          <a:gd name="T83" fmla="*/ 36 h 64"/>
                          <a:gd name="T84" fmla="*/ 34 w 56"/>
                          <a:gd name="T85" fmla="*/ 35 h 64"/>
                          <a:gd name="T86" fmla="*/ 39 w 56"/>
                          <a:gd name="T87" fmla="*/ 31 h 64"/>
                          <a:gd name="T88" fmla="*/ 43 w 56"/>
                          <a:gd name="T89" fmla="*/ 26 h 64"/>
                          <a:gd name="T90" fmla="*/ 44 w 56"/>
                          <a:gd name="T91" fmla="*/ 20 h 64"/>
                          <a:gd name="T92" fmla="*/ 43 w 56"/>
                          <a:gd name="T93" fmla="*/ 14 h 64"/>
                          <a:gd name="T94" fmla="*/ 39 w 56"/>
                          <a:gd name="T95" fmla="*/ 9 h 64"/>
                          <a:gd name="T96" fmla="*/ 34 w 56"/>
                          <a:gd name="T97" fmla="*/ 5 h 64"/>
                          <a:gd name="T98" fmla="*/ 28 w 56"/>
                          <a:gd name="T99" fmla="*/ 4 h 64"/>
                          <a:gd name="T100" fmla="*/ 22 w 56"/>
                          <a:gd name="T101" fmla="*/ 5 h 64"/>
                          <a:gd name="T102" fmla="*/ 17 w 56"/>
                          <a:gd name="T103" fmla="*/ 9 h 64"/>
                          <a:gd name="T104" fmla="*/ 13 w 56"/>
                          <a:gd name="T105" fmla="*/ 14 h 64"/>
                          <a:gd name="T106" fmla="*/ 12 w 56"/>
                          <a:gd name="T107" fmla="*/ 20 h 6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  <a:cxn ang="0">
                            <a:pos x="T104" y="T105"/>
                          </a:cxn>
                          <a:cxn ang="0">
                            <a:pos x="T106" y="T107"/>
                          </a:cxn>
                        </a:cxnLst>
                        <a:rect l="0" t="0" r="r" b="b"/>
                        <a:pathLst>
                          <a:path w="56" h="64">
                            <a:moveTo>
                              <a:pt x="38" y="38"/>
                            </a:moveTo>
                            <a:cubicBezTo>
                              <a:pt x="40" y="39"/>
                              <a:pt x="43" y="40"/>
                              <a:pt x="45" y="42"/>
                            </a:cubicBezTo>
                            <a:cubicBezTo>
                              <a:pt x="48" y="43"/>
                              <a:pt x="49" y="46"/>
                              <a:pt x="51" y="48"/>
                            </a:cubicBezTo>
                            <a:cubicBezTo>
                              <a:pt x="53" y="50"/>
                              <a:pt x="54" y="53"/>
                              <a:pt x="55" y="55"/>
                            </a:cubicBezTo>
                            <a:cubicBezTo>
                              <a:pt x="56" y="58"/>
                              <a:pt x="56" y="61"/>
                              <a:pt x="56" y="64"/>
                            </a:cubicBezTo>
                            <a:cubicBezTo>
                              <a:pt x="52" y="64"/>
                              <a:pt x="52" y="64"/>
                              <a:pt x="52" y="64"/>
                            </a:cubicBezTo>
                            <a:cubicBezTo>
                              <a:pt x="52" y="61"/>
                              <a:pt x="51" y="57"/>
                              <a:pt x="50" y="54"/>
                            </a:cubicBezTo>
                            <a:cubicBezTo>
                              <a:pt x="49" y="52"/>
                              <a:pt x="47" y="49"/>
                              <a:pt x="45" y="47"/>
                            </a:cubicBezTo>
                            <a:cubicBezTo>
                              <a:pt x="43" y="45"/>
                              <a:pt x="40" y="43"/>
                              <a:pt x="38" y="42"/>
                            </a:cubicBezTo>
                            <a:cubicBezTo>
                              <a:pt x="35" y="41"/>
                              <a:pt x="31" y="40"/>
                              <a:pt x="28" y="40"/>
                            </a:cubicBezTo>
                            <a:cubicBezTo>
                              <a:pt x="26" y="40"/>
                              <a:pt x="24" y="40"/>
                              <a:pt x="22" y="41"/>
                            </a:cubicBezTo>
                            <a:cubicBezTo>
                              <a:pt x="20" y="41"/>
                              <a:pt x="18" y="42"/>
                              <a:pt x="16" y="43"/>
                            </a:cubicBezTo>
                            <a:cubicBezTo>
                              <a:pt x="14" y="44"/>
                              <a:pt x="12" y="46"/>
                              <a:pt x="11" y="47"/>
                            </a:cubicBezTo>
                            <a:cubicBezTo>
                              <a:pt x="10" y="48"/>
                              <a:pt x="8" y="50"/>
                              <a:pt x="7" y="52"/>
                            </a:cubicBezTo>
                            <a:cubicBezTo>
                              <a:pt x="6" y="54"/>
                              <a:pt x="5" y="56"/>
                              <a:pt x="5" y="58"/>
                            </a:cubicBezTo>
                            <a:cubicBezTo>
                              <a:pt x="4" y="60"/>
                              <a:pt x="4" y="62"/>
                              <a:pt x="4" y="64"/>
                            </a:cubicBezTo>
                            <a:cubicBezTo>
                              <a:pt x="0" y="64"/>
                              <a:pt x="0" y="64"/>
                              <a:pt x="0" y="64"/>
                            </a:cubicBezTo>
                            <a:cubicBezTo>
                              <a:pt x="0" y="61"/>
                              <a:pt x="0" y="58"/>
                              <a:pt x="1" y="55"/>
                            </a:cubicBezTo>
                            <a:cubicBezTo>
                              <a:pt x="2" y="53"/>
                              <a:pt x="3" y="50"/>
                              <a:pt x="5" y="48"/>
                            </a:cubicBezTo>
                            <a:cubicBezTo>
                              <a:pt x="7" y="46"/>
                              <a:pt x="9" y="44"/>
                              <a:pt x="11" y="42"/>
                            </a:cubicBezTo>
                            <a:cubicBezTo>
                              <a:pt x="13" y="40"/>
                              <a:pt x="16" y="39"/>
                              <a:pt x="19" y="38"/>
                            </a:cubicBezTo>
                            <a:cubicBezTo>
                              <a:pt x="17" y="37"/>
                              <a:pt x="15" y="36"/>
                              <a:pt x="14" y="34"/>
                            </a:cubicBezTo>
                            <a:cubicBezTo>
                              <a:pt x="13" y="33"/>
                              <a:pt x="12" y="32"/>
                              <a:pt x="11" y="30"/>
                            </a:cubicBezTo>
                            <a:cubicBezTo>
                              <a:pt x="10" y="29"/>
                              <a:pt x="9" y="27"/>
                              <a:pt x="9" y="25"/>
                            </a:cubicBezTo>
                            <a:cubicBezTo>
                              <a:pt x="8" y="24"/>
                              <a:pt x="8" y="22"/>
                              <a:pt x="8" y="20"/>
                            </a:cubicBezTo>
                            <a:cubicBezTo>
                              <a:pt x="8" y="17"/>
                              <a:pt x="9" y="15"/>
                              <a:pt x="10" y="12"/>
                            </a:cubicBezTo>
                            <a:cubicBezTo>
                              <a:pt x="11" y="10"/>
                              <a:pt x="12" y="8"/>
                              <a:pt x="14" y="6"/>
                            </a:cubicBezTo>
                            <a:cubicBezTo>
                              <a:pt x="16" y="4"/>
                              <a:pt x="18" y="3"/>
                              <a:pt x="20" y="2"/>
                            </a:cubicBezTo>
                            <a:cubicBezTo>
                              <a:pt x="23" y="1"/>
                              <a:pt x="25" y="0"/>
                              <a:pt x="28" y="0"/>
                            </a:cubicBezTo>
                            <a:cubicBezTo>
                              <a:pt x="31" y="0"/>
                              <a:pt x="33" y="1"/>
                              <a:pt x="36" y="2"/>
                            </a:cubicBezTo>
                            <a:cubicBezTo>
                              <a:pt x="38" y="3"/>
                              <a:pt x="40" y="4"/>
                              <a:pt x="42" y="6"/>
                            </a:cubicBezTo>
                            <a:cubicBezTo>
                              <a:pt x="44" y="8"/>
                              <a:pt x="45" y="10"/>
                              <a:pt x="46" y="12"/>
                            </a:cubicBezTo>
                            <a:cubicBezTo>
                              <a:pt x="47" y="15"/>
                              <a:pt x="48" y="17"/>
                              <a:pt x="48" y="20"/>
                            </a:cubicBezTo>
                            <a:cubicBezTo>
                              <a:pt x="48" y="22"/>
                              <a:pt x="48" y="24"/>
                              <a:pt x="47" y="25"/>
                            </a:cubicBezTo>
                            <a:cubicBezTo>
                              <a:pt x="47" y="27"/>
                              <a:pt x="46" y="29"/>
                              <a:pt x="45" y="30"/>
                            </a:cubicBezTo>
                            <a:cubicBezTo>
                              <a:pt x="44" y="32"/>
                              <a:pt x="43" y="33"/>
                              <a:pt x="42" y="34"/>
                            </a:cubicBezTo>
                            <a:cubicBezTo>
                              <a:pt x="41" y="36"/>
                              <a:pt x="39" y="37"/>
                              <a:pt x="38" y="38"/>
                            </a:cubicBezTo>
                            <a:close/>
                            <a:moveTo>
                              <a:pt x="12" y="20"/>
                            </a:moveTo>
                            <a:cubicBezTo>
                              <a:pt x="12" y="22"/>
                              <a:pt x="12" y="24"/>
                              <a:pt x="13" y="26"/>
                            </a:cubicBezTo>
                            <a:cubicBezTo>
                              <a:pt x="14" y="28"/>
                              <a:pt x="15" y="30"/>
                              <a:pt x="17" y="31"/>
                            </a:cubicBezTo>
                            <a:cubicBezTo>
                              <a:pt x="18" y="33"/>
                              <a:pt x="20" y="34"/>
                              <a:pt x="22" y="35"/>
                            </a:cubicBezTo>
                            <a:cubicBezTo>
                              <a:pt x="24" y="36"/>
                              <a:pt x="26" y="36"/>
                              <a:pt x="28" y="36"/>
                            </a:cubicBezTo>
                            <a:cubicBezTo>
                              <a:pt x="30" y="36"/>
                              <a:pt x="32" y="36"/>
                              <a:pt x="34" y="35"/>
                            </a:cubicBezTo>
                            <a:cubicBezTo>
                              <a:pt x="36" y="34"/>
                              <a:pt x="38" y="33"/>
                              <a:pt x="39" y="31"/>
                            </a:cubicBezTo>
                            <a:cubicBezTo>
                              <a:pt x="41" y="30"/>
                              <a:pt x="42" y="28"/>
                              <a:pt x="43" y="26"/>
                            </a:cubicBezTo>
                            <a:cubicBezTo>
                              <a:pt x="44" y="24"/>
                              <a:pt x="44" y="22"/>
                              <a:pt x="44" y="20"/>
                            </a:cubicBezTo>
                            <a:cubicBezTo>
                              <a:pt x="44" y="18"/>
                              <a:pt x="44" y="16"/>
                              <a:pt x="43" y="14"/>
                            </a:cubicBezTo>
                            <a:cubicBezTo>
                              <a:pt x="42" y="12"/>
                              <a:pt x="41" y="10"/>
                              <a:pt x="39" y="9"/>
                            </a:cubicBezTo>
                            <a:cubicBezTo>
                              <a:pt x="38" y="7"/>
                              <a:pt x="36" y="6"/>
                              <a:pt x="34" y="5"/>
                            </a:cubicBezTo>
                            <a:cubicBezTo>
                              <a:pt x="32" y="4"/>
                              <a:pt x="30" y="4"/>
                              <a:pt x="28" y="4"/>
                            </a:cubicBezTo>
                            <a:cubicBezTo>
                              <a:pt x="26" y="4"/>
                              <a:pt x="24" y="4"/>
                              <a:pt x="22" y="5"/>
                            </a:cubicBezTo>
                            <a:cubicBezTo>
                              <a:pt x="20" y="6"/>
                              <a:pt x="18" y="7"/>
                              <a:pt x="17" y="9"/>
                            </a:cubicBezTo>
                            <a:cubicBezTo>
                              <a:pt x="15" y="10"/>
                              <a:pt x="14" y="12"/>
                              <a:pt x="13" y="14"/>
                            </a:cubicBezTo>
                            <a:cubicBezTo>
                              <a:pt x="12" y="16"/>
                              <a:pt x="12" y="18"/>
                              <a:pt x="12" y="20"/>
                            </a:cubicBez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round/>
                        <a:headEnd/>
                        <a:tailEnd/>
                      </a:ln>
                      <a:extLst/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98" name="Freeform 7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7512873" y="6771372"/>
                        <a:ext cx="203504" cy="224151"/>
                      </a:xfrm>
                      <a:custGeom>
                        <a:avLst/>
                        <a:gdLst>
                          <a:gd name="T0" fmla="*/ 38 w 56"/>
                          <a:gd name="T1" fmla="*/ 38 h 64"/>
                          <a:gd name="T2" fmla="*/ 45 w 56"/>
                          <a:gd name="T3" fmla="*/ 42 h 64"/>
                          <a:gd name="T4" fmla="*/ 51 w 56"/>
                          <a:gd name="T5" fmla="*/ 48 h 64"/>
                          <a:gd name="T6" fmla="*/ 55 w 56"/>
                          <a:gd name="T7" fmla="*/ 55 h 64"/>
                          <a:gd name="T8" fmla="*/ 56 w 56"/>
                          <a:gd name="T9" fmla="*/ 64 h 64"/>
                          <a:gd name="T10" fmla="*/ 52 w 56"/>
                          <a:gd name="T11" fmla="*/ 64 h 64"/>
                          <a:gd name="T12" fmla="*/ 50 w 56"/>
                          <a:gd name="T13" fmla="*/ 54 h 64"/>
                          <a:gd name="T14" fmla="*/ 45 w 56"/>
                          <a:gd name="T15" fmla="*/ 47 h 64"/>
                          <a:gd name="T16" fmla="*/ 38 w 56"/>
                          <a:gd name="T17" fmla="*/ 42 h 64"/>
                          <a:gd name="T18" fmla="*/ 28 w 56"/>
                          <a:gd name="T19" fmla="*/ 40 h 64"/>
                          <a:gd name="T20" fmla="*/ 22 w 56"/>
                          <a:gd name="T21" fmla="*/ 41 h 64"/>
                          <a:gd name="T22" fmla="*/ 16 w 56"/>
                          <a:gd name="T23" fmla="*/ 43 h 64"/>
                          <a:gd name="T24" fmla="*/ 11 w 56"/>
                          <a:gd name="T25" fmla="*/ 47 h 64"/>
                          <a:gd name="T26" fmla="*/ 7 w 56"/>
                          <a:gd name="T27" fmla="*/ 52 h 64"/>
                          <a:gd name="T28" fmla="*/ 5 w 56"/>
                          <a:gd name="T29" fmla="*/ 58 h 64"/>
                          <a:gd name="T30" fmla="*/ 4 w 56"/>
                          <a:gd name="T31" fmla="*/ 64 h 64"/>
                          <a:gd name="T32" fmla="*/ 0 w 56"/>
                          <a:gd name="T33" fmla="*/ 64 h 64"/>
                          <a:gd name="T34" fmla="*/ 1 w 56"/>
                          <a:gd name="T35" fmla="*/ 55 h 64"/>
                          <a:gd name="T36" fmla="*/ 5 w 56"/>
                          <a:gd name="T37" fmla="*/ 48 h 64"/>
                          <a:gd name="T38" fmla="*/ 11 w 56"/>
                          <a:gd name="T39" fmla="*/ 42 h 64"/>
                          <a:gd name="T40" fmla="*/ 19 w 56"/>
                          <a:gd name="T41" fmla="*/ 38 h 64"/>
                          <a:gd name="T42" fmla="*/ 14 w 56"/>
                          <a:gd name="T43" fmla="*/ 34 h 64"/>
                          <a:gd name="T44" fmla="*/ 11 w 56"/>
                          <a:gd name="T45" fmla="*/ 30 h 64"/>
                          <a:gd name="T46" fmla="*/ 9 w 56"/>
                          <a:gd name="T47" fmla="*/ 25 h 64"/>
                          <a:gd name="T48" fmla="*/ 8 w 56"/>
                          <a:gd name="T49" fmla="*/ 20 h 64"/>
                          <a:gd name="T50" fmla="*/ 10 w 56"/>
                          <a:gd name="T51" fmla="*/ 12 h 64"/>
                          <a:gd name="T52" fmla="*/ 14 w 56"/>
                          <a:gd name="T53" fmla="*/ 6 h 64"/>
                          <a:gd name="T54" fmla="*/ 20 w 56"/>
                          <a:gd name="T55" fmla="*/ 2 h 64"/>
                          <a:gd name="T56" fmla="*/ 28 w 56"/>
                          <a:gd name="T57" fmla="*/ 0 h 64"/>
                          <a:gd name="T58" fmla="*/ 36 w 56"/>
                          <a:gd name="T59" fmla="*/ 2 h 64"/>
                          <a:gd name="T60" fmla="*/ 42 w 56"/>
                          <a:gd name="T61" fmla="*/ 6 h 64"/>
                          <a:gd name="T62" fmla="*/ 46 w 56"/>
                          <a:gd name="T63" fmla="*/ 12 h 64"/>
                          <a:gd name="T64" fmla="*/ 48 w 56"/>
                          <a:gd name="T65" fmla="*/ 20 h 64"/>
                          <a:gd name="T66" fmla="*/ 47 w 56"/>
                          <a:gd name="T67" fmla="*/ 25 h 64"/>
                          <a:gd name="T68" fmla="*/ 45 w 56"/>
                          <a:gd name="T69" fmla="*/ 30 h 64"/>
                          <a:gd name="T70" fmla="*/ 42 w 56"/>
                          <a:gd name="T71" fmla="*/ 34 h 64"/>
                          <a:gd name="T72" fmla="*/ 38 w 56"/>
                          <a:gd name="T73" fmla="*/ 38 h 64"/>
                          <a:gd name="T74" fmla="*/ 12 w 56"/>
                          <a:gd name="T75" fmla="*/ 20 h 64"/>
                          <a:gd name="T76" fmla="*/ 13 w 56"/>
                          <a:gd name="T77" fmla="*/ 26 h 64"/>
                          <a:gd name="T78" fmla="*/ 17 w 56"/>
                          <a:gd name="T79" fmla="*/ 31 h 64"/>
                          <a:gd name="T80" fmla="*/ 22 w 56"/>
                          <a:gd name="T81" fmla="*/ 35 h 64"/>
                          <a:gd name="T82" fmla="*/ 28 w 56"/>
                          <a:gd name="T83" fmla="*/ 36 h 64"/>
                          <a:gd name="T84" fmla="*/ 34 w 56"/>
                          <a:gd name="T85" fmla="*/ 35 h 64"/>
                          <a:gd name="T86" fmla="*/ 39 w 56"/>
                          <a:gd name="T87" fmla="*/ 31 h 64"/>
                          <a:gd name="T88" fmla="*/ 43 w 56"/>
                          <a:gd name="T89" fmla="*/ 26 h 64"/>
                          <a:gd name="T90" fmla="*/ 44 w 56"/>
                          <a:gd name="T91" fmla="*/ 20 h 64"/>
                          <a:gd name="T92" fmla="*/ 43 w 56"/>
                          <a:gd name="T93" fmla="*/ 14 h 64"/>
                          <a:gd name="T94" fmla="*/ 39 w 56"/>
                          <a:gd name="T95" fmla="*/ 9 h 64"/>
                          <a:gd name="T96" fmla="*/ 34 w 56"/>
                          <a:gd name="T97" fmla="*/ 5 h 64"/>
                          <a:gd name="T98" fmla="*/ 28 w 56"/>
                          <a:gd name="T99" fmla="*/ 4 h 64"/>
                          <a:gd name="T100" fmla="*/ 22 w 56"/>
                          <a:gd name="T101" fmla="*/ 5 h 64"/>
                          <a:gd name="T102" fmla="*/ 17 w 56"/>
                          <a:gd name="T103" fmla="*/ 9 h 64"/>
                          <a:gd name="T104" fmla="*/ 13 w 56"/>
                          <a:gd name="T105" fmla="*/ 14 h 64"/>
                          <a:gd name="T106" fmla="*/ 12 w 56"/>
                          <a:gd name="T107" fmla="*/ 20 h 6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  <a:cxn ang="0">
                            <a:pos x="T104" y="T105"/>
                          </a:cxn>
                          <a:cxn ang="0">
                            <a:pos x="T106" y="T107"/>
                          </a:cxn>
                        </a:cxnLst>
                        <a:rect l="0" t="0" r="r" b="b"/>
                        <a:pathLst>
                          <a:path w="56" h="64">
                            <a:moveTo>
                              <a:pt x="38" y="38"/>
                            </a:moveTo>
                            <a:cubicBezTo>
                              <a:pt x="40" y="39"/>
                              <a:pt x="43" y="40"/>
                              <a:pt x="45" y="42"/>
                            </a:cubicBezTo>
                            <a:cubicBezTo>
                              <a:pt x="48" y="43"/>
                              <a:pt x="49" y="46"/>
                              <a:pt x="51" y="48"/>
                            </a:cubicBezTo>
                            <a:cubicBezTo>
                              <a:pt x="53" y="50"/>
                              <a:pt x="54" y="53"/>
                              <a:pt x="55" y="55"/>
                            </a:cubicBezTo>
                            <a:cubicBezTo>
                              <a:pt x="56" y="58"/>
                              <a:pt x="56" y="61"/>
                              <a:pt x="56" y="64"/>
                            </a:cubicBezTo>
                            <a:cubicBezTo>
                              <a:pt x="52" y="64"/>
                              <a:pt x="52" y="64"/>
                              <a:pt x="52" y="64"/>
                            </a:cubicBezTo>
                            <a:cubicBezTo>
                              <a:pt x="52" y="61"/>
                              <a:pt x="51" y="57"/>
                              <a:pt x="50" y="54"/>
                            </a:cubicBezTo>
                            <a:cubicBezTo>
                              <a:pt x="49" y="52"/>
                              <a:pt x="47" y="49"/>
                              <a:pt x="45" y="47"/>
                            </a:cubicBezTo>
                            <a:cubicBezTo>
                              <a:pt x="43" y="45"/>
                              <a:pt x="40" y="43"/>
                              <a:pt x="38" y="42"/>
                            </a:cubicBezTo>
                            <a:cubicBezTo>
                              <a:pt x="35" y="41"/>
                              <a:pt x="31" y="40"/>
                              <a:pt x="28" y="40"/>
                            </a:cubicBezTo>
                            <a:cubicBezTo>
                              <a:pt x="26" y="40"/>
                              <a:pt x="24" y="40"/>
                              <a:pt x="22" y="41"/>
                            </a:cubicBezTo>
                            <a:cubicBezTo>
                              <a:pt x="20" y="41"/>
                              <a:pt x="18" y="42"/>
                              <a:pt x="16" y="43"/>
                            </a:cubicBezTo>
                            <a:cubicBezTo>
                              <a:pt x="14" y="44"/>
                              <a:pt x="12" y="46"/>
                              <a:pt x="11" y="47"/>
                            </a:cubicBezTo>
                            <a:cubicBezTo>
                              <a:pt x="10" y="48"/>
                              <a:pt x="8" y="50"/>
                              <a:pt x="7" y="52"/>
                            </a:cubicBezTo>
                            <a:cubicBezTo>
                              <a:pt x="6" y="54"/>
                              <a:pt x="5" y="56"/>
                              <a:pt x="5" y="58"/>
                            </a:cubicBezTo>
                            <a:cubicBezTo>
                              <a:pt x="4" y="60"/>
                              <a:pt x="4" y="62"/>
                              <a:pt x="4" y="64"/>
                            </a:cubicBezTo>
                            <a:cubicBezTo>
                              <a:pt x="0" y="64"/>
                              <a:pt x="0" y="64"/>
                              <a:pt x="0" y="64"/>
                            </a:cubicBezTo>
                            <a:cubicBezTo>
                              <a:pt x="0" y="61"/>
                              <a:pt x="0" y="58"/>
                              <a:pt x="1" y="55"/>
                            </a:cubicBezTo>
                            <a:cubicBezTo>
                              <a:pt x="2" y="53"/>
                              <a:pt x="3" y="50"/>
                              <a:pt x="5" y="48"/>
                            </a:cubicBezTo>
                            <a:cubicBezTo>
                              <a:pt x="7" y="46"/>
                              <a:pt x="9" y="44"/>
                              <a:pt x="11" y="42"/>
                            </a:cubicBezTo>
                            <a:cubicBezTo>
                              <a:pt x="13" y="40"/>
                              <a:pt x="16" y="39"/>
                              <a:pt x="19" y="38"/>
                            </a:cubicBezTo>
                            <a:cubicBezTo>
                              <a:pt x="17" y="37"/>
                              <a:pt x="15" y="36"/>
                              <a:pt x="14" y="34"/>
                            </a:cubicBezTo>
                            <a:cubicBezTo>
                              <a:pt x="13" y="33"/>
                              <a:pt x="12" y="32"/>
                              <a:pt x="11" y="30"/>
                            </a:cubicBezTo>
                            <a:cubicBezTo>
                              <a:pt x="10" y="29"/>
                              <a:pt x="9" y="27"/>
                              <a:pt x="9" y="25"/>
                            </a:cubicBezTo>
                            <a:cubicBezTo>
                              <a:pt x="8" y="24"/>
                              <a:pt x="8" y="22"/>
                              <a:pt x="8" y="20"/>
                            </a:cubicBezTo>
                            <a:cubicBezTo>
                              <a:pt x="8" y="17"/>
                              <a:pt x="9" y="15"/>
                              <a:pt x="10" y="12"/>
                            </a:cubicBezTo>
                            <a:cubicBezTo>
                              <a:pt x="11" y="10"/>
                              <a:pt x="12" y="8"/>
                              <a:pt x="14" y="6"/>
                            </a:cubicBezTo>
                            <a:cubicBezTo>
                              <a:pt x="16" y="4"/>
                              <a:pt x="18" y="3"/>
                              <a:pt x="20" y="2"/>
                            </a:cubicBezTo>
                            <a:cubicBezTo>
                              <a:pt x="23" y="1"/>
                              <a:pt x="25" y="0"/>
                              <a:pt x="28" y="0"/>
                            </a:cubicBezTo>
                            <a:cubicBezTo>
                              <a:pt x="31" y="0"/>
                              <a:pt x="33" y="1"/>
                              <a:pt x="36" y="2"/>
                            </a:cubicBezTo>
                            <a:cubicBezTo>
                              <a:pt x="38" y="3"/>
                              <a:pt x="40" y="4"/>
                              <a:pt x="42" y="6"/>
                            </a:cubicBezTo>
                            <a:cubicBezTo>
                              <a:pt x="44" y="8"/>
                              <a:pt x="45" y="10"/>
                              <a:pt x="46" y="12"/>
                            </a:cubicBezTo>
                            <a:cubicBezTo>
                              <a:pt x="47" y="15"/>
                              <a:pt x="48" y="17"/>
                              <a:pt x="48" y="20"/>
                            </a:cubicBezTo>
                            <a:cubicBezTo>
                              <a:pt x="48" y="22"/>
                              <a:pt x="48" y="24"/>
                              <a:pt x="47" y="25"/>
                            </a:cubicBezTo>
                            <a:cubicBezTo>
                              <a:pt x="47" y="27"/>
                              <a:pt x="46" y="29"/>
                              <a:pt x="45" y="30"/>
                            </a:cubicBezTo>
                            <a:cubicBezTo>
                              <a:pt x="44" y="32"/>
                              <a:pt x="43" y="33"/>
                              <a:pt x="42" y="34"/>
                            </a:cubicBezTo>
                            <a:cubicBezTo>
                              <a:pt x="41" y="36"/>
                              <a:pt x="39" y="37"/>
                              <a:pt x="38" y="38"/>
                            </a:cubicBezTo>
                            <a:close/>
                            <a:moveTo>
                              <a:pt x="12" y="20"/>
                            </a:moveTo>
                            <a:cubicBezTo>
                              <a:pt x="12" y="22"/>
                              <a:pt x="12" y="24"/>
                              <a:pt x="13" y="26"/>
                            </a:cubicBezTo>
                            <a:cubicBezTo>
                              <a:pt x="14" y="28"/>
                              <a:pt x="15" y="30"/>
                              <a:pt x="17" y="31"/>
                            </a:cubicBezTo>
                            <a:cubicBezTo>
                              <a:pt x="18" y="33"/>
                              <a:pt x="20" y="34"/>
                              <a:pt x="22" y="35"/>
                            </a:cubicBezTo>
                            <a:cubicBezTo>
                              <a:pt x="24" y="36"/>
                              <a:pt x="26" y="36"/>
                              <a:pt x="28" y="36"/>
                            </a:cubicBezTo>
                            <a:cubicBezTo>
                              <a:pt x="30" y="36"/>
                              <a:pt x="32" y="36"/>
                              <a:pt x="34" y="35"/>
                            </a:cubicBezTo>
                            <a:cubicBezTo>
                              <a:pt x="36" y="34"/>
                              <a:pt x="38" y="33"/>
                              <a:pt x="39" y="31"/>
                            </a:cubicBezTo>
                            <a:cubicBezTo>
                              <a:pt x="41" y="30"/>
                              <a:pt x="42" y="28"/>
                              <a:pt x="43" y="26"/>
                            </a:cubicBezTo>
                            <a:cubicBezTo>
                              <a:pt x="44" y="24"/>
                              <a:pt x="44" y="22"/>
                              <a:pt x="44" y="20"/>
                            </a:cubicBezTo>
                            <a:cubicBezTo>
                              <a:pt x="44" y="18"/>
                              <a:pt x="44" y="16"/>
                              <a:pt x="43" y="14"/>
                            </a:cubicBezTo>
                            <a:cubicBezTo>
                              <a:pt x="42" y="12"/>
                              <a:pt x="41" y="10"/>
                              <a:pt x="39" y="9"/>
                            </a:cubicBezTo>
                            <a:cubicBezTo>
                              <a:pt x="38" y="7"/>
                              <a:pt x="36" y="6"/>
                              <a:pt x="34" y="5"/>
                            </a:cubicBezTo>
                            <a:cubicBezTo>
                              <a:pt x="32" y="4"/>
                              <a:pt x="30" y="4"/>
                              <a:pt x="28" y="4"/>
                            </a:cubicBezTo>
                            <a:cubicBezTo>
                              <a:pt x="26" y="4"/>
                              <a:pt x="24" y="4"/>
                              <a:pt x="22" y="5"/>
                            </a:cubicBezTo>
                            <a:cubicBezTo>
                              <a:pt x="20" y="6"/>
                              <a:pt x="18" y="7"/>
                              <a:pt x="17" y="9"/>
                            </a:cubicBezTo>
                            <a:cubicBezTo>
                              <a:pt x="15" y="10"/>
                              <a:pt x="14" y="12"/>
                              <a:pt x="13" y="14"/>
                            </a:cubicBezTo>
                            <a:cubicBezTo>
                              <a:pt x="12" y="16"/>
                              <a:pt x="12" y="18"/>
                              <a:pt x="12" y="20"/>
                            </a:cubicBez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round/>
                        <a:headEnd/>
                        <a:tailEnd/>
                      </a:ln>
                      <a:extLst/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99" name="Freeform 7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4532421" y="7602557"/>
                        <a:ext cx="203504" cy="224151"/>
                      </a:xfrm>
                      <a:custGeom>
                        <a:avLst/>
                        <a:gdLst>
                          <a:gd name="T0" fmla="*/ 38 w 56"/>
                          <a:gd name="T1" fmla="*/ 38 h 64"/>
                          <a:gd name="T2" fmla="*/ 45 w 56"/>
                          <a:gd name="T3" fmla="*/ 42 h 64"/>
                          <a:gd name="T4" fmla="*/ 51 w 56"/>
                          <a:gd name="T5" fmla="*/ 48 h 64"/>
                          <a:gd name="T6" fmla="*/ 55 w 56"/>
                          <a:gd name="T7" fmla="*/ 55 h 64"/>
                          <a:gd name="T8" fmla="*/ 56 w 56"/>
                          <a:gd name="T9" fmla="*/ 64 h 64"/>
                          <a:gd name="T10" fmla="*/ 52 w 56"/>
                          <a:gd name="T11" fmla="*/ 64 h 64"/>
                          <a:gd name="T12" fmla="*/ 50 w 56"/>
                          <a:gd name="T13" fmla="*/ 54 h 64"/>
                          <a:gd name="T14" fmla="*/ 45 w 56"/>
                          <a:gd name="T15" fmla="*/ 47 h 64"/>
                          <a:gd name="T16" fmla="*/ 38 w 56"/>
                          <a:gd name="T17" fmla="*/ 42 h 64"/>
                          <a:gd name="T18" fmla="*/ 28 w 56"/>
                          <a:gd name="T19" fmla="*/ 40 h 64"/>
                          <a:gd name="T20" fmla="*/ 22 w 56"/>
                          <a:gd name="T21" fmla="*/ 41 h 64"/>
                          <a:gd name="T22" fmla="*/ 16 w 56"/>
                          <a:gd name="T23" fmla="*/ 43 h 64"/>
                          <a:gd name="T24" fmla="*/ 11 w 56"/>
                          <a:gd name="T25" fmla="*/ 47 h 64"/>
                          <a:gd name="T26" fmla="*/ 7 w 56"/>
                          <a:gd name="T27" fmla="*/ 52 h 64"/>
                          <a:gd name="T28" fmla="*/ 5 w 56"/>
                          <a:gd name="T29" fmla="*/ 58 h 64"/>
                          <a:gd name="T30" fmla="*/ 4 w 56"/>
                          <a:gd name="T31" fmla="*/ 64 h 64"/>
                          <a:gd name="T32" fmla="*/ 0 w 56"/>
                          <a:gd name="T33" fmla="*/ 64 h 64"/>
                          <a:gd name="T34" fmla="*/ 1 w 56"/>
                          <a:gd name="T35" fmla="*/ 55 h 64"/>
                          <a:gd name="T36" fmla="*/ 5 w 56"/>
                          <a:gd name="T37" fmla="*/ 48 h 64"/>
                          <a:gd name="T38" fmla="*/ 11 w 56"/>
                          <a:gd name="T39" fmla="*/ 42 h 64"/>
                          <a:gd name="T40" fmla="*/ 19 w 56"/>
                          <a:gd name="T41" fmla="*/ 38 h 64"/>
                          <a:gd name="T42" fmla="*/ 14 w 56"/>
                          <a:gd name="T43" fmla="*/ 34 h 64"/>
                          <a:gd name="T44" fmla="*/ 11 w 56"/>
                          <a:gd name="T45" fmla="*/ 30 h 64"/>
                          <a:gd name="T46" fmla="*/ 9 w 56"/>
                          <a:gd name="T47" fmla="*/ 25 h 64"/>
                          <a:gd name="T48" fmla="*/ 8 w 56"/>
                          <a:gd name="T49" fmla="*/ 20 h 64"/>
                          <a:gd name="T50" fmla="*/ 10 w 56"/>
                          <a:gd name="T51" fmla="*/ 12 h 64"/>
                          <a:gd name="T52" fmla="*/ 14 w 56"/>
                          <a:gd name="T53" fmla="*/ 6 h 64"/>
                          <a:gd name="T54" fmla="*/ 20 w 56"/>
                          <a:gd name="T55" fmla="*/ 2 h 64"/>
                          <a:gd name="T56" fmla="*/ 28 w 56"/>
                          <a:gd name="T57" fmla="*/ 0 h 64"/>
                          <a:gd name="T58" fmla="*/ 36 w 56"/>
                          <a:gd name="T59" fmla="*/ 2 h 64"/>
                          <a:gd name="T60" fmla="*/ 42 w 56"/>
                          <a:gd name="T61" fmla="*/ 6 h 64"/>
                          <a:gd name="T62" fmla="*/ 46 w 56"/>
                          <a:gd name="T63" fmla="*/ 12 h 64"/>
                          <a:gd name="T64" fmla="*/ 48 w 56"/>
                          <a:gd name="T65" fmla="*/ 20 h 64"/>
                          <a:gd name="T66" fmla="*/ 47 w 56"/>
                          <a:gd name="T67" fmla="*/ 25 h 64"/>
                          <a:gd name="T68" fmla="*/ 45 w 56"/>
                          <a:gd name="T69" fmla="*/ 30 h 64"/>
                          <a:gd name="T70" fmla="*/ 42 w 56"/>
                          <a:gd name="T71" fmla="*/ 34 h 64"/>
                          <a:gd name="T72" fmla="*/ 38 w 56"/>
                          <a:gd name="T73" fmla="*/ 38 h 64"/>
                          <a:gd name="T74" fmla="*/ 12 w 56"/>
                          <a:gd name="T75" fmla="*/ 20 h 64"/>
                          <a:gd name="T76" fmla="*/ 13 w 56"/>
                          <a:gd name="T77" fmla="*/ 26 h 64"/>
                          <a:gd name="T78" fmla="*/ 17 w 56"/>
                          <a:gd name="T79" fmla="*/ 31 h 64"/>
                          <a:gd name="T80" fmla="*/ 22 w 56"/>
                          <a:gd name="T81" fmla="*/ 35 h 64"/>
                          <a:gd name="T82" fmla="*/ 28 w 56"/>
                          <a:gd name="T83" fmla="*/ 36 h 64"/>
                          <a:gd name="T84" fmla="*/ 34 w 56"/>
                          <a:gd name="T85" fmla="*/ 35 h 64"/>
                          <a:gd name="T86" fmla="*/ 39 w 56"/>
                          <a:gd name="T87" fmla="*/ 31 h 64"/>
                          <a:gd name="T88" fmla="*/ 43 w 56"/>
                          <a:gd name="T89" fmla="*/ 26 h 64"/>
                          <a:gd name="T90" fmla="*/ 44 w 56"/>
                          <a:gd name="T91" fmla="*/ 20 h 64"/>
                          <a:gd name="T92" fmla="*/ 43 w 56"/>
                          <a:gd name="T93" fmla="*/ 14 h 64"/>
                          <a:gd name="T94" fmla="*/ 39 w 56"/>
                          <a:gd name="T95" fmla="*/ 9 h 64"/>
                          <a:gd name="T96" fmla="*/ 34 w 56"/>
                          <a:gd name="T97" fmla="*/ 5 h 64"/>
                          <a:gd name="T98" fmla="*/ 28 w 56"/>
                          <a:gd name="T99" fmla="*/ 4 h 64"/>
                          <a:gd name="T100" fmla="*/ 22 w 56"/>
                          <a:gd name="T101" fmla="*/ 5 h 64"/>
                          <a:gd name="T102" fmla="*/ 17 w 56"/>
                          <a:gd name="T103" fmla="*/ 9 h 64"/>
                          <a:gd name="T104" fmla="*/ 13 w 56"/>
                          <a:gd name="T105" fmla="*/ 14 h 64"/>
                          <a:gd name="T106" fmla="*/ 12 w 56"/>
                          <a:gd name="T107" fmla="*/ 20 h 6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  <a:cxn ang="0">
                            <a:pos x="T104" y="T105"/>
                          </a:cxn>
                          <a:cxn ang="0">
                            <a:pos x="T106" y="T107"/>
                          </a:cxn>
                        </a:cxnLst>
                        <a:rect l="0" t="0" r="r" b="b"/>
                        <a:pathLst>
                          <a:path w="56" h="64">
                            <a:moveTo>
                              <a:pt x="38" y="38"/>
                            </a:moveTo>
                            <a:cubicBezTo>
                              <a:pt x="40" y="39"/>
                              <a:pt x="43" y="40"/>
                              <a:pt x="45" y="42"/>
                            </a:cubicBezTo>
                            <a:cubicBezTo>
                              <a:pt x="48" y="43"/>
                              <a:pt x="49" y="46"/>
                              <a:pt x="51" y="48"/>
                            </a:cubicBezTo>
                            <a:cubicBezTo>
                              <a:pt x="53" y="50"/>
                              <a:pt x="54" y="53"/>
                              <a:pt x="55" y="55"/>
                            </a:cubicBezTo>
                            <a:cubicBezTo>
                              <a:pt x="56" y="58"/>
                              <a:pt x="56" y="61"/>
                              <a:pt x="56" y="64"/>
                            </a:cubicBezTo>
                            <a:cubicBezTo>
                              <a:pt x="52" y="64"/>
                              <a:pt x="52" y="64"/>
                              <a:pt x="52" y="64"/>
                            </a:cubicBezTo>
                            <a:cubicBezTo>
                              <a:pt x="52" y="61"/>
                              <a:pt x="51" y="57"/>
                              <a:pt x="50" y="54"/>
                            </a:cubicBezTo>
                            <a:cubicBezTo>
                              <a:pt x="49" y="52"/>
                              <a:pt x="47" y="49"/>
                              <a:pt x="45" y="47"/>
                            </a:cubicBezTo>
                            <a:cubicBezTo>
                              <a:pt x="43" y="45"/>
                              <a:pt x="40" y="43"/>
                              <a:pt x="38" y="42"/>
                            </a:cubicBezTo>
                            <a:cubicBezTo>
                              <a:pt x="35" y="41"/>
                              <a:pt x="31" y="40"/>
                              <a:pt x="28" y="40"/>
                            </a:cubicBezTo>
                            <a:cubicBezTo>
                              <a:pt x="26" y="40"/>
                              <a:pt x="24" y="40"/>
                              <a:pt x="22" y="41"/>
                            </a:cubicBezTo>
                            <a:cubicBezTo>
                              <a:pt x="20" y="41"/>
                              <a:pt x="18" y="42"/>
                              <a:pt x="16" y="43"/>
                            </a:cubicBezTo>
                            <a:cubicBezTo>
                              <a:pt x="14" y="44"/>
                              <a:pt x="12" y="46"/>
                              <a:pt x="11" y="47"/>
                            </a:cubicBezTo>
                            <a:cubicBezTo>
                              <a:pt x="10" y="48"/>
                              <a:pt x="8" y="50"/>
                              <a:pt x="7" y="52"/>
                            </a:cubicBezTo>
                            <a:cubicBezTo>
                              <a:pt x="6" y="54"/>
                              <a:pt x="5" y="56"/>
                              <a:pt x="5" y="58"/>
                            </a:cubicBezTo>
                            <a:cubicBezTo>
                              <a:pt x="4" y="60"/>
                              <a:pt x="4" y="62"/>
                              <a:pt x="4" y="64"/>
                            </a:cubicBezTo>
                            <a:cubicBezTo>
                              <a:pt x="0" y="64"/>
                              <a:pt x="0" y="64"/>
                              <a:pt x="0" y="64"/>
                            </a:cubicBezTo>
                            <a:cubicBezTo>
                              <a:pt x="0" y="61"/>
                              <a:pt x="0" y="58"/>
                              <a:pt x="1" y="55"/>
                            </a:cubicBezTo>
                            <a:cubicBezTo>
                              <a:pt x="2" y="53"/>
                              <a:pt x="3" y="50"/>
                              <a:pt x="5" y="48"/>
                            </a:cubicBezTo>
                            <a:cubicBezTo>
                              <a:pt x="7" y="46"/>
                              <a:pt x="9" y="44"/>
                              <a:pt x="11" y="42"/>
                            </a:cubicBezTo>
                            <a:cubicBezTo>
                              <a:pt x="13" y="40"/>
                              <a:pt x="16" y="39"/>
                              <a:pt x="19" y="38"/>
                            </a:cubicBezTo>
                            <a:cubicBezTo>
                              <a:pt x="17" y="37"/>
                              <a:pt x="15" y="36"/>
                              <a:pt x="14" y="34"/>
                            </a:cubicBezTo>
                            <a:cubicBezTo>
                              <a:pt x="13" y="33"/>
                              <a:pt x="12" y="32"/>
                              <a:pt x="11" y="30"/>
                            </a:cubicBezTo>
                            <a:cubicBezTo>
                              <a:pt x="10" y="29"/>
                              <a:pt x="9" y="27"/>
                              <a:pt x="9" y="25"/>
                            </a:cubicBezTo>
                            <a:cubicBezTo>
                              <a:pt x="8" y="24"/>
                              <a:pt x="8" y="22"/>
                              <a:pt x="8" y="20"/>
                            </a:cubicBezTo>
                            <a:cubicBezTo>
                              <a:pt x="8" y="17"/>
                              <a:pt x="9" y="15"/>
                              <a:pt x="10" y="12"/>
                            </a:cubicBezTo>
                            <a:cubicBezTo>
                              <a:pt x="11" y="10"/>
                              <a:pt x="12" y="8"/>
                              <a:pt x="14" y="6"/>
                            </a:cubicBezTo>
                            <a:cubicBezTo>
                              <a:pt x="16" y="4"/>
                              <a:pt x="18" y="3"/>
                              <a:pt x="20" y="2"/>
                            </a:cubicBezTo>
                            <a:cubicBezTo>
                              <a:pt x="23" y="1"/>
                              <a:pt x="25" y="0"/>
                              <a:pt x="28" y="0"/>
                            </a:cubicBezTo>
                            <a:cubicBezTo>
                              <a:pt x="31" y="0"/>
                              <a:pt x="33" y="1"/>
                              <a:pt x="36" y="2"/>
                            </a:cubicBezTo>
                            <a:cubicBezTo>
                              <a:pt x="38" y="3"/>
                              <a:pt x="40" y="4"/>
                              <a:pt x="42" y="6"/>
                            </a:cubicBezTo>
                            <a:cubicBezTo>
                              <a:pt x="44" y="8"/>
                              <a:pt x="45" y="10"/>
                              <a:pt x="46" y="12"/>
                            </a:cubicBezTo>
                            <a:cubicBezTo>
                              <a:pt x="47" y="15"/>
                              <a:pt x="48" y="17"/>
                              <a:pt x="48" y="20"/>
                            </a:cubicBezTo>
                            <a:cubicBezTo>
                              <a:pt x="48" y="22"/>
                              <a:pt x="48" y="24"/>
                              <a:pt x="47" y="25"/>
                            </a:cubicBezTo>
                            <a:cubicBezTo>
                              <a:pt x="47" y="27"/>
                              <a:pt x="46" y="29"/>
                              <a:pt x="45" y="30"/>
                            </a:cubicBezTo>
                            <a:cubicBezTo>
                              <a:pt x="44" y="32"/>
                              <a:pt x="43" y="33"/>
                              <a:pt x="42" y="34"/>
                            </a:cubicBezTo>
                            <a:cubicBezTo>
                              <a:pt x="41" y="36"/>
                              <a:pt x="39" y="37"/>
                              <a:pt x="38" y="38"/>
                            </a:cubicBezTo>
                            <a:close/>
                            <a:moveTo>
                              <a:pt x="12" y="20"/>
                            </a:moveTo>
                            <a:cubicBezTo>
                              <a:pt x="12" y="22"/>
                              <a:pt x="12" y="24"/>
                              <a:pt x="13" y="26"/>
                            </a:cubicBezTo>
                            <a:cubicBezTo>
                              <a:pt x="14" y="28"/>
                              <a:pt x="15" y="30"/>
                              <a:pt x="17" y="31"/>
                            </a:cubicBezTo>
                            <a:cubicBezTo>
                              <a:pt x="18" y="33"/>
                              <a:pt x="20" y="34"/>
                              <a:pt x="22" y="35"/>
                            </a:cubicBezTo>
                            <a:cubicBezTo>
                              <a:pt x="24" y="36"/>
                              <a:pt x="26" y="36"/>
                              <a:pt x="28" y="36"/>
                            </a:cubicBezTo>
                            <a:cubicBezTo>
                              <a:pt x="30" y="36"/>
                              <a:pt x="32" y="36"/>
                              <a:pt x="34" y="35"/>
                            </a:cubicBezTo>
                            <a:cubicBezTo>
                              <a:pt x="36" y="34"/>
                              <a:pt x="38" y="33"/>
                              <a:pt x="39" y="31"/>
                            </a:cubicBezTo>
                            <a:cubicBezTo>
                              <a:pt x="41" y="30"/>
                              <a:pt x="42" y="28"/>
                              <a:pt x="43" y="26"/>
                            </a:cubicBezTo>
                            <a:cubicBezTo>
                              <a:pt x="44" y="24"/>
                              <a:pt x="44" y="22"/>
                              <a:pt x="44" y="20"/>
                            </a:cubicBezTo>
                            <a:cubicBezTo>
                              <a:pt x="44" y="18"/>
                              <a:pt x="44" y="16"/>
                              <a:pt x="43" y="14"/>
                            </a:cubicBezTo>
                            <a:cubicBezTo>
                              <a:pt x="42" y="12"/>
                              <a:pt x="41" y="10"/>
                              <a:pt x="39" y="9"/>
                            </a:cubicBezTo>
                            <a:cubicBezTo>
                              <a:pt x="38" y="7"/>
                              <a:pt x="36" y="6"/>
                              <a:pt x="34" y="5"/>
                            </a:cubicBezTo>
                            <a:cubicBezTo>
                              <a:pt x="32" y="4"/>
                              <a:pt x="30" y="4"/>
                              <a:pt x="28" y="4"/>
                            </a:cubicBezTo>
                            <a:cubicBezTo>
                              <a:pt x="26" y="4"/>
                              <a:pt x="24" y="4"/>
                              <a:pt x="22" y="5"/>
                            </a:cubicBezTo>
                            <a:cubicBezTo>
                              <a:pt x="20" y="6"/>
                              <a:pt x="18" y="7"/>
                              <a:pt x="17" y="9"/>
                            </a:cubicBezTo>
                            <a:cubicBezTo>
                              <a:pt x="15" y="10"/>
                              <a:pt x="14" y="12"/>
                              <a:pt x="13" y="14"/>
                            </a:cubicBezTo>
                            <a:cubicBezTo>
                              <a:pt x="12" y="16"/>
                              <a:pt x="12" y="18"/>
                              <a:pt x="12" y="20"/>
                            </a:cubicBez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round/>
                        <a:headEnd/>
                        <a:tailEnd/>
                      </a:ln>
                      <a:extLst/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pic>
                <p:nvPicPr>
                  <p:cNvPr id="94" name="Picture 93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8375" y="1854866"/>
                    <a:ext cx="832360" cy="19404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1" name="Picture 90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48825" y="1852835"/>
                  <a:ext cx="832360" cy="194044"/>
                </a:xfrm>
                <a:prstGeom prst="rect">
                  <a:avLst/>
                </a:prstGeom>
              </p:spPr>
            </p:pic>
            <p:pic>
              <p:nvPicPr>
                <p:cNvPr id="92" name="Picture 91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73" y="2684020"/>
                  <a:ext cx="832360" cy="194044"/>
                </a:xfrm>
                <a:prstGeom prst="rect">
                  <a:avLst/>
                </a:prstGeom>
              </p:spPr>
            </p:pic>
          </p:grpSp>
          <p:sp>
            <p:nvSpPr>
              <p:cNvPr id="78" name="TextBox 12"/>
              <p:cNvSpPr txBox="1"/>
              <p:nvPr/>
            </p:nvSpPr>
            <p:spPr>
              <a:xfrm>
                <a:off x="3669173" y="1883255"/>
                <a:ext cx="1843818" cy="600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kern="14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China</a:t>
                </a:r>
              </a:p>
              <a:p>
                <a:r>
                  <a:rPr lang="en-US" sz="1100" kern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 review</a:t>
                </a:r>
              </a:p>
              <a:p>
                <a:r>
                  <a:rPr lang="en-US" sz="1100" kern="15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           (2)</a:t>
                </a:r>
              </a:p>
            </p:txBody>
          </p:sp>
          <p:sp>
            <p:nvSpPr>
              <p:cNvPr id="79" name="Oval 13"/>
              <p:cNvSpPr/>
              <p:nvPr/>
            </p:nvSpPr>
            <p:spPr>
              <a:xfrm>
                <a:off x="3340203" y="1952566"/>
                <a:ext cx="295990" cy="295990"/>
              </a:xfrm>
              <a:prstGeom prst="ellipse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Freeform 7"/>
              <p:cNvSpPr>
                <a:spLocks noEditPoints="1"/>
              </p:cNvSpPr>
              <p:nvPr/>
            </p:nvSpPr>
            <p:spPr bwMode="auto">
              <a:xfrm>
                <a:off x="3384246" y="1993944"/>
                <a:ext cx="203504" cy="224151"/>
              </a:xfrm>
              <a:custGeom>
                <a:avLst/>
                <a:gdLst>
                  <a:gd name="T0" fmla="*/ 38 w 56"/>
                  <a:gd name="T1" fmla="*/ 38 h 64"/>
                  <a:gd name="T2" fmla="*/ 45 w 56"/>
                  <a:gd name="T3" fmla="*/ 42 h 64"/>
                  <a:gd name="T4" fmla="*/ 51 w 56"/>
                  <a:gd name="T5" fmla="*/ 48 h 64"/>
                  <a:gd name="T6" fmla="*/ 55 w 56"/>
                  <a:gd name="T7" fmla="*/ 55 h 64"/>
                  <a:gd name="T8" fmla="*/ 56 w 56"/>
                  <a:gd name="T9" fmla="*/ 64 h 64"/>
                  <a:gd name="T10" fmla="*/ 52 w 56"/>
                  <a:gd name="T11" fmla="*/ 64 h 64"/>
                  <a:gd name="T12" fmla="*/ 50 w 56"/>
                  <a:gd name="T13" fmla="*/ 54 h 64"/>
                  <a:gd name="T14" fmla="*/ 45 w 56"/>
                  <a:gd name="T15" fmla="*/ 47 h 64"/>
                  <a:gd name="T16" fmla="*/ 38 w 56"/>
                  <a:gd name="T17" fmla="*/ 42 h 64"/>
                  <a:gd name="T18" fmla="*/ 28 w 56"/>
                  <a:gd name="T19" fmla="*/ 40 h 64"/>
                  <a:gd name="T20" fmla="*/ 22 w 56"/>
                  <a:gd name="T21" fmla="*/ 41 h 64"/>
                  <a:gd name="T22" fmla="*/ 16 w 56"/>
                  <a:gd name="T23" fmla="*/ 43 h 64"/>
                  <a:gd name="T24" fmla="*/ 11 w 56"/>
                  <a:gd name="T25" fmla="*/ 47 h 64"/>
                  <a:gd name="T26" fmla="*/ 7 w 56"/>
                  <a:gd name="T27" fmla="*/ 52 h 64"/>
                  <a:gd name="T28" fmla="*/ 5 w 56"/>
                  <a:gd name="T29" fmla="*/ 58 h 64"/>
                  <a:gd name="T30" fmla="*/ 4 w 56"/>
                  <a:gd name="T31" fmla="*/ 64 h 64"/>
                  <a:gd name="T32" fmla="*/ 0 w 56"/>
                  <a:gd name="T33" fmla="*/ 64 h 64"/>
                  <a:gd name="T34" fmla="*/ 1 w 56"/>
                  <a:gd name="T35" fmla="*/ 55 h 64"/>
                  <a:gd name="T36" fmla="*/ 5 w 56"/>
                  <a:gd name="T37" fmla="*/ 48 h 64"/>
                  <a:gd name="T38" fmla="*/ 11 w 56"/>
                  <a:gd name="T39" fmla="*/ 42 h 64"/>
                  <a:gd name="T40" fmla="*/ 19 w 56"/>
                  <a:gd name="T41" fmla="*/ 38 h 64"/>
                  <a:gd name="T42" fmla="*/ 14 w 56"/>
                  <a:gd name="T43" fmla="*/ 34 h 64"/>
                  <a:gd name="T44" fmla="*/ 11 w 56"/>
                  <a:gd name="T45" fmla="*/ 30 h 64"/>
                  <a:gd name="T46" fmla="*/ 9 w 56"/>
                  <a:gd name="T47" fmla="*/ 25 h 64"/>
                  <a:gd name="T48" fmla="*/ 8 w 56"/>
                  <a:gd name="T49" fmla="*/ 20 h 64"/>
                  <a:gd name="T50" fmla="*/ 10 w 56"/>
                  <a:gd name="T51" fmla="*/ 12 h 64"/>
                  <a:gd name="T52" fmla="*/ 14 w 56"/>
                  <a:gd name="T53" fmla="*/ 6 h 64"/>
                  <a:gd name="T54" fmla="*/ 20 w 56"/>
                  <a:gd name="T55" fmla="*/ 2 h 64"/>
                  <a:gd name="T56" fmla="*/ 28 w 56"/>
                  <a:gd name="T57" fmla="*/ 0 h 64"/>
                  <a:gd name="T58" fmla="*/ 36 w 56"/>
                  <a:gd name="T59" fmla="*/ 2 h 64"/>
                  <a:gd name="T60" fmla="*/ 42 w 56"/>
                  <a:gd name="T61" fmla="*/ 6 h 64"/>
                  <a:gd name="T62" fmla="*/ 46 w 56"/>
                  <a:gd name="T63" fmla="*/ 12 h 64"/>
                  <a:gd name="T64" fmla="*/ 48 w 56"/>
                  <a:gd name="T65" fmla="*/ 20 h 64"/>
                  <a:gd name="T66" fmla="*/ 47 w 56"/>
                  <a:gd name="T67" fmla="*/ 25 h 64"/>
                  <a:gd name="T68" fmla="*/ 45 w 56"/>
                  <a:gd name="T69" fmla="*/ 30 h 64"/>
                  <a:gd name="T70" fmla="*/ 42 w 56"/>
                  <a:gd name="T71" fmla="*/ 34 h 64"/>
                  <a:gd name="T72" fmla="*/ 38 w 56"/>
                  <a:gd name="T73" fmla="*/ 38 h 64"/>
                  <a:gd name="T74" fmla="*/ 12 w 56"/>
                  <a:gd name="T75" fmla="*/ 20 h 64"/>
                  <a:gd name="T76" fmla="*/ 13 w 56"/>
                  <a:gd name="T77" fmla="*/ 26 h 64"/>
                  <a:gd name="T78" fmla="*/ 17 w 56"/>
                  <a:gd name="T79" fmla="*/ 31 h 64"/>
                  <a:gd name="T80" fmla="*/ 22 w 56"/>
                  <a:gd name="T81" fmla="*/ 35 h 64"/>
                  <a:gd name="T82" fmla="*/ 28 w 56"/>
                  <a:gd name="T83" fmla="*/ 36 h 64"/>
                  <a:gd name="T84" fmla="*/ 34 w 56"/>
                  <a:gd name="T85" fmla="*/ 35 h 64"/>
                  <a:gd name="T86" fmla="*/ 39 w 56"/>
                  <a:gd name="T87" fmla="*/ 31 h 64"/>
                  <a:gd name="T88" fmla="*/ 43 w 56"/>
                  <a:gd name="T89" fmla="*/ 26 h 64"/>
                  <a:gd name="T90" fmla="*/ 44 w 56"/>
                  <a:gd name="T91" fmla="*/ 20 h 64"/>
                  <a:gd name="T92" fmla="*/ 43 w 56"/>
                  <a:gd name="T93" fmla="*/ 14 h 64"/>
                  <a:gd name="T94" fmla="*/ 39 w 56"/>
                  <a:gd name="T95" fmla="*/ 9 h 64"/>
                  <a:gd name="T96" fmla="*/ 34 w 56"/>
                  <a:gd name="T97" fmla="*/ 5 h 64"/>
                  <a:gd name="T98" fmla="*/ 28 w 56"/>
                  <a:gd name="T99" fmla="*/ 4 h 64"/>
                  <a:gd name="T100" fmla="*/ 22 w 56"/>
                  <a:gd name="T101" fmla="*/ 5 h 64"/>
                  <a:gd name="T102" fmla="*/ 17 w 56"/>
                  <a:gd name="T103" fmla="*/ 9 h 64"/>
                  <a:gd name="T104" fmla="*/ 13 w 56"/>
                  <a:gd name="T105" fmla="*/ 14 h 64"/>
                  <a:gd name="T106" fmla="*/ 12 w 56"/>
                  <a:gd name="T10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6" h="64">
                    <a:moveTo>
                      <a:pt x="38" y="38"/>
                    </a:moveTo>
                    <a:cubicBezTo>
                      <a:pt x="40" y="39"/>
                      <a:pt x="43" y="40"/>
                      <a:pt x="45" y="42"/>
                    </a:cubicBezTo>
                    <a:cubicBezTo>
                      <a:pt x="48" y="43"/>
                      <a:pt x="49" y="46"/>
                      <a:pt x="51" y="48"/>
                    </a:cubicBezTo>
                    <a:cubicBezTo>
                      <a:pt x="53" y="50"/>
                      <a:pt x="54" y="53"/>
                      <a:pt x="55" y="55"/>
                    </a:cubicBezTo>
                    <a:cubicBezTo>
                      <a:pt x="56" y="58"/>
                      <a:pt x="56" y="61"/>
                      <a:pt x="56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61"/>
                      <a:pt x="51" y="57"/>
                      <a:pt x="50" y="54"/>
                    </a:cubicBezTo>
                    <a:cubicBezTo>
                      <a:pt x="49" y="52"/>
                      <a:pt x="47" y="49"/>
                      <a:pt x="45" y="47"/>
                    </a:cubicBezTo>
                    <a:cubicBezTo>
                      <a:pt x="43" y="45"/>
                      <a:pt x="40" y="43"/>
                      <a:pt x="38" y="42"/>
                    </a:cubicBezTo>
                    <a:cubicBezTo>
                      <a:pt x="35" y="41"/>
                      <a:pt x="31" y="40"/>
                      <a:pt x="28" y="40"/>
                    </a:cubicBezTo>
                    <a:cubicBezTo>
                      <a:pt x="26" y="40"/>
                      <a:pt x="24" y="40"/>
                      <a:pt x="22" y="41"/>
                    </a:cubicBezTo>
                    <a:cubicBezTo>
                      <a:pt x="20" y="41"/>
                      <a:pt x="18" y="42"/>
                      <a:pt x="16" y="43"/>
                    </a:cubicBezTo>
                    <a:cubicBezTo>
                      <a:pt x="14" y="44"/>
                      <a:pt x="12" y="46"/>
                      <a:pt x="11" y="47"/>
                    </a:cubicBezTo>
                    <a:cubicBezTo>
                      <a:pt x="10" y="48"/>
                      <a:pt x="8" y="50"/>
                      <a:pt x="7" y="52"/>
                    </a:cubicBezTo>
                    <a:cubicBezTo>
                      <a:pt x="6" y="54"/>
                      <a:pt x="5" y="56"/>
                      <a:pt x="5" y="58"/>
                    </a:cubicBezTo>
                    <a:cubicBezTo>
                      <a:pt x="4" y="60"/>
                      <a:pt x="4" y="62"/>
                      <a:pt x="4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1"/>
                      <a:pt x="0" y="58"/>
                      <a:pt x="1" y="55"/>
                    </a:cubicBezTo>
                    <a:cubicBezTo>
                      <a:pt x="2" y="53"/>
                      <a:pt x="3" y="50"/>
                      <a:pt x="5" y="48"/>
                    </a:cubicBezTo>
                    <a:cubicBezTo>
                      <a:pt x="7" y="46"/>
                      <a:pt x="9" y="44"/>
                      <a:pt x="11" y="42"/>
                    </a:cubicBezTo>
                    <a:cubicBezTo>
                      <a:pt x="13" y="40"/>
                      <a:pt x="16" y="39"/>
                      <a:pt x="19" y="38"/>
                    </a:cubicBezTo>
                    <a:cubicBezTo>
                      <a:pt x="17" y="37"/>
                      <a:pt x="15" y="36"/>
                      <a:pt x="14" y="34"/>
                    </a:cubicBezTo>
                    <a:cubicBezTo>
                      <a:pt x="13" y="33"/>
                      <a:pt x="12" y="32"/>
                      <a:pt x="11" y="30"/>
                    </a:cubicBezTo>
                    <a:cubicBezTo>
                      <a:pt x="10" y="29"/>
                      <a:pt x="9" y="27"/>
                      <a:pt x="9" y="25"/>
                    </a:cubicBezTo>
                    <a:cubicBezTo>
                      <a:pt x="8" y="24"/>
                      <a:pt x="8" y="22"/>
                      <a:pt x="8" y="20"/>
                    </a:cubicBezTo>
                    <a:cubicBezTo>
                      <a:pt x="8" y="17"/>
                      <a:pt x="9" y="15"/>
                      <a:pt x="10" y="12"/>
                    </a:cubicBezTo>
                    <a:cubicBezTo>
                      <a:pt x="11" y="10"/>
                      <a:pt x="12" y="8"/>
                      <a:pt x="14" y="6"/>
                    </a:cubicBezTo>
                    <a:cubicBezTo>
                      <a:pt x="16" y="4"/>
                      <a:pt x="18" y="3"/>
                      <a:pt x="20" y="2"/>
                    </a:cubicBezTo>
                    <a:cubicBezTo>
                      <a:pt x="23" y="1"/>
                      <a:pt x="25" y="0"/>
                      <a:pt x="28" y="0"/>
                    </a:cubicBezTo>
                    <a:cubicBezTo>
                      <a:pt x="31" y="0"/>
                      <a:pt x="33" y="1"/>
                      <a:pt x="36" y="2"/>
                    </a:cubicBezTo>
                    <a:cubicBezTo>
                      <a:pt x="38" y="3"/>
                      <a:pt x="40" y="4"/>
                      <a:pt x="42" y="6"/>
                    </a:cubicBezTo>
                    <a:cubicBezTo>
                      <a:pt x="44" y="8"/>
                      <a:pt x="45" y="10"/>
                      <a:pt x="46" y="12"/>
                    </a:cubicBezTo>
                    <a:cubicBezTo>
                      <a:pt x="47" y="15"/>
                      <a:pt x="48" y="17"/>
                      <a:pt x="48" y="20"/>
                    </a:cubicBezTo>
                    <a:cubicBezTo>
                      <a:pt x="48" y="22"/>
                      <a:pt x="48" y="24"/>
                      <a:pt x="47" y="25"/>
                    </a:cubicBezTo>
                    <a:cubicBezTo>
                      <a:pt x="47" y="27"/>
                      <a:pt x="46" y="29"/>
                      <a:pt x="45" y="30"/>
                    </a:cubicBezTo>
                    <a:cubicBezTo>
                      <a:pt x="44" y="32"/>
                      <a:pt x="43" y="33"/>
                      <a:pt x="42" y="34"/>
                    </a:cubicBezTo>
                    <a:cubicBezTo>
                      <a:pt x="41" y="36"/>
                      <a:pt x="39" y="37"/>
                      <a:pt x="38" y="38"/>
                    </a:cubicBezTo>
                    <a:close/>
                    <a:moveTo>
                      <a:pt x="12" y="20"/>
                    </a:moveTo>
                    <a:cubicBezTo>
                      <a:pt x="12" y="22"/>
                      <a:pt x="12" y="24"/>
                      <a:pt x="13" y="26"/>
                    </a:cubicBezTo>
                    <a:cubicBezTo>
                      <a:pt x="14" y="28"/>
                      <a:pt x="15" y="30"/>
                      <a:pt x="17" y="31"/>
                    </a:cubicBezTo>
                    <a:cubicBezTo>
                      <a:pt x="18" y="33"/>
                      <a:pt x="20" y="34"/>
                      <a:pt x="22" y="35"/>
                    </a:cubicBezTo>
                    <a:cubicBezTo>
                      <a:pt x="24" y="36"/>
                      <a:pt x="26" y="36"/>
                      <a:pt x="28" y="36"/>
                    </a:cubicBezTo>
                    <a:cubicBezTo>
                      <a:pt x="30" y="36"/>
                      <a:pt x="32" y="36"/>
                      <a:pt x="34" y="35"/>
                    </a:cubicBezTo>
                    <a:cubicBezTo>
                      <a:pt x="36" y="34"/>
                      <a:pt x="38" y="33"/>
                      <a:pt x="39" y="31"/>
                    </a:cubicBezTo>
                    <a:cubicBezTo>
                      <a:pt x="41" y="30"/>
                      <a:pt x="42" y="28"/>
                      <a:pt x="43" y="26"/>
                    </a:cubicBezTo>
                    <a:cubicBezTo>
                      <a:pt x="44" y="24"/>
                      <a:pt x="44" y="22"/>
                      <a:pt x="44" y="20"/>
                    </a:cubicBezTo>
                    <a:cubicBezTo>
                      <a:pt x="44" y="18"/>
                      <a:pt x="44" y="16"/>
                      <a:pt x="43" y="14"/>
                    </a:cubicBezTo>
                    <a:cubicBezTo>
                      <a:pt x="42" y="12"/>
                      <a:pt x="41" y="10"/>
                      <a:pt x="39" y="9"/>
                    </a:cubicBezTo>
                    <a:cubicBezTo>
                      <a:pt x="38" y="7"/>
                      <a:pt x="36" y="6"/>
                      <a:pt x="34" y="5"/>
                    </a:cubicBezTo>
                    <a:cubicBezTo>
                      <a:pt x="32" y="4"/>
                      <a:pt x="30" y="4"/>
                      <a:pt x="28" y="4"/>
                    </a:cubicBezTo>
                    <a:cubicBezTo>
                      <a:pt x="26" y="4"/>
                      <a:pt x="24" y="4"/>
                      <a:pt x="22" y="5"/>
                    </a:cubicBezTo>
                    <a:cubicBezTo>
                      <a:pt x="20" y="6"/>
                      <a:pt x="18" y="7"/>
                      <a:pt x="17" y="9"/>
                    </a:cubicBezTo>
                    <a:cubicBezTo>
                      <a:pt x="15" y="10"/>
                      <a:pt x="14" y="12"/>
                      <a:pt x="13" y="14"/>
                    </a:cubicBezTo>
                    <a:cubicBezTo>
                      <a:pt x="12" y="16"/>
                      <a:pt x="12" y="18"/>
                      <a:pt x="12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2888" y="2252412"/>
                <a:ext cx="832360" cy="194044"/>
              </a:xfrm>
              <a:prstGeom prst="rect">
                <a:avLst/>
              </a:prstGeom>
            </p:spPr>
          </p:pic>
          <p:sp>
            <p:nvSpPr>
              <p:cNvPr id="82" name="TextBox 12"/>
              <p:cNvSpPr txBox="1"/>
              <p:nvPr/>
            </p:nvSpPr>
            <p:spPr>
              <a:xfrm>
                <a:off x="688721" y="2742863"/>
                <a:ext cx="1843818" cy="600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kern="14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Country 4</a:t>
                </a:r>
              </a:p>
              <a:p>
                <a:r>
                  <a:rPr lang="en-US" sz="1100" kern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 review</a:t>
                </a:r>
              </a:p>
              <a:p>
                <a:r>
                  <a:rPr lang="en-US" sz="1100" kern="15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           (2)</a:t>
                </a:r>
              </a:p>
            </p:txBody>
          </p:sp>
          <p:sp>
            <p:nvSpPr>
              <p:cNvPr id="83" name="Oval 13"/>
              <p:cNvSpPr/>
              <p:nvPr/>
            </p:nvSpPr>
            <p:spPr>
              <a:xfrm>
                <a:off x="359751" y="2812174"/>
                <a:ext cx="295990" cy="295990"/>
              </a:xfrm>
              <a:prstGeom prst="ellipse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Freeform 7"/>
              <p:cNvSpPr>
                <a:spLocks noEditPoints="1"/>
              </p:cNvSpPr>
              <p:nvPr/>
            </p:nvSpPr>
            <p:spPr bwMode="auto">
              <a:xfrm>
                <a:off x="403794" y="2853552"/>
                <a:ext cx="203504" cy="224151"/>
              </a:xfrm>
              <a:custGeom>
                <a:avLst/>
                <a:gdLst>
                  <a:gd name="T0" fmla="*/ 38 w 56"/>
                  <a:gd name="T1" fmla="*/ 38 h 64"/>
                  <a:gd name="T2" fmla="*/ 45 w 56"/>
                  <a:gd name="T3" fmla="*/ 42 h 64"/>
                  <a:gd name="T4" fmla="*/ 51 w 56"/>
                  <a:gd name="T5" fmla="*/ 48 h 64"/>
                  <a:gd name="T6" fmla="*/ 55 w 56"/>
                  <a:gd name="T7" fmla="*/ 55 h 64"/>
                  <a:gd name="T8" fmla="*/ 56 w 56"/>
                  <a:gd name="T9" fmla="*/ 64 h 64"/>
                  <a:gd name="T10" fmla="*/ 52 w 56"/>
                  <a:gd name="T11" fmla="*/ 64 h 64"/>
                  <a:gd name="T12" fmla="*/ 50 w 56"/>
                  <a:gd name="T13" fmla="*/ 54 h 64"/>
                  <a:gd name="T14" fmla="*/ 45 w 56"/>
                  <a:gd name="T15" fmla="*/ 47 h 64"/>
                  <a:gd name="T16" fmla="*/ 38 w 56"/>
                  <a:gd name="T17" fmla="*/ 42 h 64"/>
                  <a:gd name="T18" fmla="*/ 28 w 56"/>
                  <a:gd name="T19" fmla="*/ 40 h 64"/>
                  <a:gd name="T20" fmla="*/ 22 w 56"/>
                  <a:gd name="T21" fmla="*/ 41 h 64"/>
                  <a:gd name="T22" fmla="*/ 16 w 56"/>
                  <a:gd name="T23" fmla="*/ 43 h 64"/>
                  <a:gd name="T24" fmla="*/ 11 w 56"/>
                  <a:gd name="T25" fmla="*/ 47 h 64"/>
                  <a:gd name="T26" fmla="*/ 7 w 56"/>
                  <a:gd name="T27" fmla="*/ 52 h 64"/>
                  <a:gd name="T28" fmla="*/ 5 w 56"/>
                  <a:gd name="T29" fmla="*/ 58 h 64"/>
                  <a:gd name="T30" fmla="*/ 4 w 56"/>
                  <a:gd name="T31" fmla="*/ 64 h 64"/>
                  <a:gd name="T32" fmla="*/ 0 w 56"/>
                  <a:gd name="T33" fmla="*/ 64 h 64"/>
                  <a:gd name="T34" fmla="*/ 1 w 56"/>
                  <a:gd name="T35" fmla="*/ 55 h 64"/>
                  <a:gd name="T36" fmla="*/ 5 w 56"/>
                  <a:gd name="T37" fmla="*/ 48 h 64"/>
                  <a:gd name="T38" fmla="*/ 11 w 56"/>
                  <a:gd name="T39" fmla="*/ 42 h 64"/>
                  <a:gd name="T40" fmla="*/ 19 w 56"/>
                  <a:gd name="T41" fmla="*/ 38 h 64"/>
                  <a:gd name="T42" fmla="*/ 14 w 56"/>
                  <a:gd name="T43" fmla="*/ 34 h 64"/>
                  <a:gd name="T44" fmla="*/ 11 w 56"/>
                  <a:gd name="T45" fmla="*/ 30 h 64"/>
                  <a:gd name="T46" fmla="*/ 9 w 56"/>
                  <a:gd name="T47" fmla="*/ 25 h 64"/>
                  <a:gd name="T48" fmla="*/ 8 w 56"/>
                  <a:gd name="T49" fmla="*/ 20 h 64"/>
                  <a:gd name="T50" fmla="*/ 10 w 56"/>
                  <a:gd name="T51" fmla="*/ 12 h 64"/>
                  <a:gd name="T52" fmla="*/ 14 w 56"/>
                  <a:gd name="T53" fmla="*/ 6 h 64"/>
                  <a:gd name="T54" fmla="*/ 20 w 56"/>
                  <a:gd name="T55" fmla="*/ 2 h 64"/>
                  <a:gd name="T56" fmla="*/ 28 w 56"/>
                  <a:gd name="T57" fmla="*/ 0 h 64"/>
                  <a:gd name="T58" fmla="*/ 36 w 56"/>
                  <a:gd name="T59" fmla="*/ 2 h 64"/>
                  <a:gd name="T60" fmla="*/ 42 w 56"/>
                  <a:gd name="T61" fmla="*/ 6 h 64"/>
                  <a:gd name="T62" fmla="*/ 46 w 56"/>
                  <a:gd name="T63" fmla="*/ 12 h 64"/>
                  <a:gd name="T64" fmla="*/ 48 w 56"/>
                  <a:gd name="T65" fmla="*/ 20 h 64"/>
                  <a:gd name="T66" fmla="*/ 47 w 56"/>
                  <a:gd name="T67" fmla="*/ 25 h 64"/>
                  <a:gd name="T68" fmla="*/ 45 w 56"/>
                  <a:gd name="T69" fmla="*/ 30 h 64"/>
                  <a:gd name="T70" fmla="*/ 42 w 56"/>
                  <a:gd name="T71" fmla="*/ 34 h 64"/>
                  <a:gd name="T72" fmla="*/ 38 w 56"/>
                  <a:gd name="T73" fmla="*/ 38 h 64"/>
                  <a:gd name="T74" fmla="*/ 12 w 56"/>
                  <a:gd name="T75" fmla="*/ 20 h 64"/>
                  <a:gd name="T76" fmla="*/ 13 w 56"/>
                  <a:gd name="T77" fmla="*/ 26 h 64"/>
                  <a:gd name="T78" fmla="*/ 17 w 56"/>
                  <a:gd name="T79" fmla="*/ 31 h 64"/>
                  <a:gd name="T80" fmla="*/ 22 w 56"/>
                  <a:gd name="T81" fmla="*/ 35 h 64"/>
                  <a:gd name="T82" fmla="*/ 28 w 56"/>
                  <a:gd name="T83" fmla="*/ 36 h 64"/>
                  <a:gd name="T84" fmla="*/ 34 w 56"/>
                  <a:gd name="T85" fmla="*/ 35 h 64"/>
                  <a:gd name="T86" fmla="*/ 39 w 56"/>
                  <a:gd name="T87" fmla="*/ 31 h 64"/>
                  <a:gd name="T88" fmla="*/ 43 w 56"/>
                  <a:gd name="T89" fmla="*/ 26 h 64"/>
                  <a:gd name="T90" fmla="*/ 44 w 56"/>
                  <a:gd name="T91" fmla="*/ 20 h 64"/>
                  <a:gd name="T92" fmla="*/ 43 w 56"/>
                  <a:gd name="T93" fmla="*/ 14 h 64"/>
                  <a:gd name="T94" fmla="*/ 39 w 56"/>
                  <a:gd name="T95" fmla="*/ 9 h 64"/>
                  <a:gd name="T96" fmla="*/ 34 w 56"/>
                  <a:gd name="T97" fmla="*/ 5 h 64"/>
                  <a:gd name="T98" fmla="*/ 28 w 56"/>
                  <a:gd name="T99" fmla="*/ 4 h 64"/>
                  <a:gd name="T100" fmla="*/ 22 w 56"/>
                  <a:gd name="T101" fmla="*/ 5 h 64"/>
                  <a:gd name="T102" fmla="*/ 17 w 56"/>
                  <a:gd name="T103" fmla="*/ 9 h 64"/>
                  <a:gd name="T104" fmla="*/ 13 w 56"/>
                  <a:gd name="T105" fmla="*/ 14 h 64"/>
                  <a:gd name="T106" fmla="*/ 12 w 56"/>
                  <a:gd name="T10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6" h="64">
                    <a:moveTo>
                      <a:pt x="38" y="38"/>
                    </a:moveTo>
                    <a:cubicBezTo>
                      <a:pt x="40" y="39"/>
                      <a:pt x="43" y="40"/>
                      <a:pt x="45" y="42"/>
                    </a:cubicBezTo>
                    <a:cubicBezTo>
                      <a:pt x="48" y="43"/>
                      <a:pt x="49" y="46"/>
                      <a:pt x="51" y="48"/>
                    </a:cubicBezTo>
                    <a:cubicBezTo>
                      <a:pt x="53" y="50"/>
                      <a:pt x="54" y="53"/>
                      <a:pt x="55" y="55"/>
                    </a:cubicBezTo>
                    <a:cubicBezTo>
                      <a:pt x="56" y="58"/>
                      <a:pt x="56" y="61"/>
                      <a:pt x="56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61"/>
                      <a:pt x="51" y="57"/>
                      <a:pt x="50" y="54"/>
                    </a:cubicBezTo>
                    <a:cubicBezTo>
                      <a:pt x="49" y="52"/>
                      <a:pt x="47" y="49"/>
                      <a:pt x="45" y="47"/>
                    </a:cubicBezTo>
                    <a:cubicBezTo>
                      <a:pt x="43" y="45"/>
                      <a:pt x="40" y="43"/>
                      <a:pt x="38" y="42"/>
                    </a:cubicBezTo>
                    <a:cubicBezTo>
                      <a:pt x="35" y="41"/>
                      <a:pt x="31" y="40"/>
                      <a:pt x="28" y="40"/>
                    </a:cubicBezTo>
                    <a:cubicBezTo>
                      <a:pt x="26" y="40"/>
                      <a:pt x="24" y="40"/>
                      <a:pt x="22" y="41"/>
                    </a:cubicBezTo>
                    <a:cubicBezTo>
                      <a:pt x="20" y="41"/>
                      <a:pt x="18" y="42"/>
                      <a:pt x="16" y="43"/>
                    </a:cubicBezTo>
                    <a:cubicBezTo>
                      <a:pt x="14" y="44"/>
                      <a:pt x="12" y="46"/>
                      <a:pt x="11" y="47"/>
                    </a:cubicBezTo>
                    <a:cubicBezTo>
                      <a:pt x="10" y="48"/>
                      <a:pt x="8" y="50"/>
                      <a:pt x="7" y="52"/>
                    </a:cubicBezTo>
                    <a:cubicBezTo>
                      <a:pt x="6" y="54"/>
                      <a:pt x="5" y="56"/>
                      <a:pt x="5" y="58"/>
                    </a:cubicBezTo>
                    <a:cubicBezTo>
                      <a:pt x="4" y="60"/>
                      <a:pt x="4" y="62"/>
                      <a:pt x="4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1"/>
                      <a:pt x="0" y="58"/>
                      <a:pt x="1" y="55"/>
                    </a:cubicBezTo>
                    <a:cubicBezTo>
                      <a:pt x="2" y="53"/>
                      <a:pt x="3" y="50"/>
                      <a:pt x="5" y="48"/>
                    </a:cubicBezTo>
                    <a:cubicBezTo>
                      <a:pt x="7" y="46"/>
                      <a:pt x="9" y="44"/>
                      <a:pt x="11" y="42"/>
                    </a:cubicBezTo>
                    <a:cubicBezTo>
                      <a:pt x="13" y="40"/>
                      <a:pt x="16" y="39"/>
                      <a:pt x="19" y="38"/>
                    </a:cubicBezTo>
                    <a:cubicBezTo>
                      <a:pt x="17" y="37"/>
                      <a:pt x="15" y="36"/>
                      <a:pt x="14" y="34"/>
                    </a:cubicBezTo>
                    <a:cubicBezTo>
                      <a:pt x="13" y="33"/>
                      <a:pt x="12" y="32"/>
                      <a:pt x="11" y="30"/>
                    </a:cubicBezTo>
                    <a:cubicBezTo>
                      <a:pt x="10" y="29"/>
                      <a:pt x="9" y="27"/>
                      <a:pt x="9" y="25"/>
                    </a:cubicBezTo>
                    <a:cubicBezTo>
                      <a:pt x="8" y="24"/>
                      <a:pt x="8" y="22"/>
                      <a:pt x="8" y="20"/>
                    </a:cubicBezTo>
                    <a:cubicBezTo>
                      <a:pt x="8" y="17"/>
                      <a:pt x="9" y="15"/>
                      <a:pt x="10" y="12"/>
                    </a:cubicBezTo>
                    <a:cubicBezTo>
                      <a:pt x="11" y="10"/>
                      <a:pt x="12" y="8"/>
                      <a:pt x="14" y="6"/>
                    </a:cubicBezTo>
                    <a:cubicBezTo>
                      <a:pt x="16" y="4"/>
                      <a:pt x="18" y="3"/>
                      <a:pt x="20" y="2"/>
                    </a:cubicBezTo>
                    <a:cubicBezTo>
                      <a:pt x="23" y="1"/>
                      <a:pt x="25" y="0"/>
                      <a:pt x="28" y="0"/>
                    </a:cubicBezTo>
                    <a:cubicBezTo>
                      <a:pt x="31" y="0"/>
                      <a:pt x="33" y="1"/>
                      <a:pt x="36" y="2"/>
                    </a:cubicBezTo>
                    <a:cubicBezTo>
                      <a:pt x="38" y="3"/>
                      <a:pt x="40" y="4"/>
                      <a:pt x="42" y="6"/>
                    </a:cubicBezTo>
                    <a:cubicBezTo>
                      <a:pt x="44" y="8"/>
                      <a:pt x="45" y="10"/>
                      <a:pt x="46" y="12"/>
                    </a:cubicBezTo>
                    <a:cubicBezTo>
                      <a:pt x="47" y="15"/>
                      <a:pt x="48" y="17"/>
                      <a:pt x="48" y="20"/>
                    </a:cubicBezTo>
                    <a:cubicBezTo>
                      <a:pt x="48" y="22"/>
                      <a:pt x="48" y="24"/>
                      <a:pt x="47" y="25"/>
                    </a:cubicBezTo>
                    <a:cubicBezTo>
                      <a:pt x="47" y="27"/>
                      <a:pt x="46" y="29"/>
                      <a:pt x="45" y="30"/>
                    </a:cubicBezTo>
                    <a:cubicBezTo>
                      <a:pt x="44" y="32"/>
                      <a:pt x="43" y="33"/>
                      <a:pt x="42" y="34"/>
                    </a:cubicBezTo>
                    <a:cubicBezTo>
                      <a:pt x="41" y="36"/>
                      <a:pt x="39" y="37"/>
                      <a:pt x="38" y="38"/>
                    </a:cubicBezTo>
                    <a:close/>
                    <a:moveTo>
                      <a:pt x="12" y="20"/>
                    </a:moveTo>
                    <a:cubicBezTo>
                      <a:pt x="12" y="22"/>
                      <a:pt x="12" y="24"/>
                      <a:pt x="13" y="26"/>
                    </a:cubicBezTo>
                    <a:cubicBezTo>
                      <a:pt x="14" y="28"/>
                      <a:pt x="15" y="30"/>
                      <a:pt x="17" y="31"/>
                    </a:cubicBezTo>
                    <a:cubicBezTo>
                      <a:pt x="18" y="33"/>
                      <a:pt x="20" y="34"/>
                      <a:pt x="22" y="35"/>
                    </a:cubicBezTo>
                    <a:cubicBezTo>
                      <a:pt x="24" y="36"/>
                      <a:pt x="26" y="36"/>
                      <a:pt x="28" y="36"/>
                    </a:cubicBezTo>
                    <a:cubicBezTo>
                      <a:pt x="30" y="36"/>
                      <a:pt x="32" y="36"/>
                      <a:pt x="34" y="35"/>
                    </a:cubicBezTo>
                    <a:cubicBezTo>
                      <a:pt x="36" y="34"/>
                      <a:pt x="38" y="33"/>
                      <a:pt x="39" y="31"/>
                    </a:cubicBezTo>
                    <a:cubicBezTo>
                      <a:pt x="41" y="30"/>
                      <a:pt x="42" y="28"/>
                      <a:pt x="43" y="26"/>
                    </a:cubicBezTo>
                    <a:cubicBezTo>
                      <a:pt x="44" y="24"/>
                      <a:pt x="44" y="22"/>
                      <a:pt x="44" y="20"/>
                    </a:cubicBezTo>
                    <a:cubicBezTo>
                      <a:pt x="44" y="18"/>
                      <a:pt x="44" y="16"/>
                      <a:pt x="43" y="14"/>
                    </a:cubicBezTo>
                    <a:cubicBezTo>
                      <a:pt x="42" y="12"/>
                      <a:pt x="41" y="10"/>
                      <a:pt x="39" y="9"/>
                    </a:cubicBezTo>
                    <a:cubicBezTo>
                      <a:pt x="38" y="7"/>
                      <a:pt x="36" y="6"/>
                      <a:pt x="34" y="5"/>
                    </a:cubicBezTo>
                    <a:cubicBezTo>
                      <a:pt x="32" y="4"/>
                      <a:pt x="30" y="4"/>
                      <a:pt x="28" y="4"/>
                    </a:cubicBezTo>
                    <a:cubicBezTo>
                      <a:pt x="26" y="4"/>
                      <a:pt x="24" y="4"/>
                      <a:pt x="22" y="5"/>
                    </a:cubicBezTo>
                    <a:cubicBezTo>
                      <a:pt x="20" y="6"/>
                      <a:pt x="18" y="7"/>
                      <a:pt x="17" y="9"/>
                    </a:cubicBezTo>
                    <a:cubicBezTo>
                      <a:pt x="15" y="10"/>
                      <a:pt x="14" y="12"/>
                      <a:pt x="13" y="14"/>
                    </a:cubicBezTo>
                    <a:cubicBezTo>
                      <a:pt x="12" y="16"/>
                      <a:pt x="12" y="18"/>
                      <a:pt x="12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436" y="3112020"/>
                <a:ext cx="832360" cy="194044"/>
              </a:xfrm>
              <a:prstGeom prst="rect">
                <a:avLst/>
              </a:prstGeom>
            </p:spPr>
          </p:pic>
          <p:sp>
            <p:nvSpPr>
              <p:cNvPr id="86" name="TextBox 12"/>
              <p:cNvSpPr txBox="1"/>
              <p:nvPr/>
            </p:nvSpPr>
            <p:spPr>
              <a:xfrm>
                <a:off x="688721" y="3699990"/>
                <a:ext cx="1843818" cy="600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kern="14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Country 5</a:t>
                </a:r>
              </a:p>
              <a:p>
                <a:r>
                  <a:rPr lang="en-US" sz="1100" kern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 review</a:t>
                </a:r>
              </a:p>
              <a:p>
                <a:r>
                  <a:rPr lang="en-US" sz="1100" kern="15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           (2)</a:t>
                </a:r>
              </a:p>
            </p:txBody>
          </p:sp>
          <p:sp>
            <p:nvSpPr>
              <p:cNvPr id="87" name="Oval 13"/>
              <p:cNvSpPr/>
              <p:nvPr/>
            </p:nvSpPr>
            <p:spPr>
              <a:xfrm>
                <a:off x="359751" y="3769301"/>
                <a:ext cx="295990" cy="295990"/>
              </a:xfrm>
              <a:prstGeom prst="ellipse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Freeform 7"/>
              <p:cNvSpPr>
                <a:spLocks noEditPoints="1"/>
              </p:cNvSpPr>
              <p:nvPr/>
            </p:nvSpPr>
            <p:spPr bwMode="auto">
              <a:xfrm>
                <a:off x="403794" y="3810679"/>
                <a:ext cx="203504" cy="224151"/>
              </a:xfrm>
              <a:custGeom>
                <a:avLst/>
                <a:gdLst>
                  <a:gd name="T0" fmla="*/ 38 w 56"/>
                  <a:gd name="T1" fmla="*/ 38 h 64"/>
                  <a:gd name="T2" fmla="*/ 45 w 56"/>
                  <a:gd name="T3" fmla="*/ 42 h 64"/>
                  <a:gd name="T4" fmla="*/ 51 w 56"/>
                  <a:gd name="T5" fmla="*/ 48 h 64"/>
                  <a:gd name="T6" fmla="*/ 55 w 56"/>
                  <a:gd name="T7" fmla="*/ 55 h 64"/>
                  <a:gd name="T8" fmla="*/ 56 w 56"/>
                  <a:gd name="T9" fmla="*/ 64 h 64"/>
                  <a:gd name="T10" fmla="*/ 52 w 56"/>
                  <a:gd name="T11" fmla="*/ 64 h 64"/>
                  <a:gd name="T12" fmla="*/ 50 w 56"/>
                  <a:gd name="T13" fmla="*/ 54 h 64"/>
                  <a:gd name="T14" fmla="*/ 45 w 56"/>
                  <a:gd name="T15" fmla="*/ 47 h 64"/>
                  <a:gd name="T16" fmla="*/ 38 w 56"/>
                  <a:gd name="T17" fmla="*/ 42 h 64"/>
                  <a:gd name="T18" fmla="*/ 28 w 56"/>
                  <a:gd name="T19" fmla="*/ 40 h 64"/>
                  <a:gd name="T20" fmla="*/ 22 w 56"/>
                  <a:gd name="T21" fmla="*/ 41 h 64"/>
                  <a:gd name="T22" fmla="*/ 16 w 56"/>
                  <a:gd name="T23" fmla="*/ 43 h 64"/>
                  <a:gd name="T24" fmla="*/ 11 w 56"/>
                  <a:gd name="T25" fmla="*/ 47 h 64"/>
                  <a:gd name="T26" fmla="*/ 7 w 56"/>
                  <a:gd name="T27" fmla="*/ 52 h 64"/>
                  <a:gd name="T28" fmla="*/ 5 w 56"/>
                  <a:gd name="T29" fmla="*/ 58 h 64"/>
                  <a:gd name="T30" fmla="*/ 4 w 56"/>
                  <a:gd name="T31" fmla="*/ 64 h 64"/>
                  <a:gd name="T32" fmla="*/ 0 w 56"/>
                  <a:gd name="T33" fmla="*/ 64 h 64"/>
                  <a:gd name="T34" fmla="*/ 1 w 56"/>
                  <a:gd name="T35" fmla="*/ 55 h 64"/>
                  <a:gd name="T36" fmla="*/ 5 w 56"/>
                  <a:gd name="T37" fmla="*/ 48 h 64"/>
                  <a:gd name="T38" fmla="*/ 11 w 56"/>
                  <a:gd name="T39" fmla="*/ 42 h 64"/>
                  <a:gd name="T40" fmla="*/ 19 w 56"/>
                  <a:gd name="T41" fmla="*/ 38 h 64"/>
                  <a:gd name="T42" fmla="*/ 14 w 56"/>
                  <a:gd name="T43" fmla="*/ 34 h 64"/>
                  <a:gd name="T44" fmla="*/ 11 w 56"/>
                  <a:gd name="T45" fmla="*/ 30 h 64"/>
                  <a:gd name="T46" fmla="*/ 9 w 56"/>
                  <a:gd name="T47" fmla="*/ 25 h 64"/>
                  <a:gd name="T48" fmla="*/ 8 w 56"/>
                  <a:gd name="T49" fmla="*/ 20 h 64"/>
                  <a:gd name="T50" fmla="*/ 10 w 56"/>
                  <a:gd name="T51" fmla="*/ 12 h 64"/>
                  <a:gd name="T52" fmla="*/ 14 w 56"/>
                  <a:gd name="T53" fmla="*/ 6 h 64"/>
                  <a:gd name="T54" fmla="*/ 20 w 56"/>
                  <a:gd name="T55" fmla="*/ 2 h 64"/>
                  <a:gd name="T56" fmla="*/ 28 w 56"/>
                  <a:gd name="T57" fmla="*/ 0 h 64"/>
                  <a:gd name="T58" fmla="*/ 36 w 56"/>
                  <a:gd name="T59" fmla="*/ 2 h 64"/>
                  <a:gd name="T60" fmla="*/ 42 w 56"/>
                  <a:gd name="T61" fmla="*/ 6 h 64"/>
                  <a:gd name="T62" fmla="*/ 46 w 56"/>
                  <a:gd name="T63" fmla="*/ 12 h 64"/>
                  <a:gd name="T64" fmla="*/ 48 w 56"/>
                  <a:gd name="T65" fmla="*/ 20 h 64"/>
                  <a:gd name="T66" fmla="*/ 47 w 56"/>
                  <a:gd name="T67" fmla="*/ 25 h 64"/>
                  <a:gd name="T68" fmla="*/ 45 w 56"/>
                  <a:gd name="T69" fmla="*/ 30 h 64"/>
                  <a:gd name="T70" fmla="*/ 42 w 56"/>
                  <a:gd name="T71" fmla="*/ 34 h 64"/>
                  <a:gd name="T72" fmla="*/ 38 w 56"/>
                  <a:gd name="T73" fmla="*/ 38 h 64"/>
                  <a:gd name="T74" fmla="*/ 12 w 56"/>
                  <a:gd name="T75" fmla="*/ 20 h 64"/>
                  <a:gd name="T76" fmla="*/ 13 w 56"/>
                  <a:gd name="T77" fmla="*/ 26 h 64"/>
                  <a:gd name="T78" fmla="*/ 17 w 56"/>
                  <a:gd name="T79" fmla="*/ 31 h 64"/>
                  <a:gd name="T80" fmla="*/ 22 w 56"/>
                  <a:gd name="T81" fmla="*/ 35 h 64"/>
                  <a:gd name="T82" fmla="*/ 28 w 56"/>
                  <a:gd name="T83" fmla="*/ 36 h 64"/>
                  <a:gd name="T84" fmla="*/ 34 w 56"/>
                  <a:gd name="T85" fmla="*/ 35 h 64"/>
                  <a:gd name="T86" fmla="*/ 39 w 56"/>
                  <a:gd name="T87" fmla="*/ 31 h 64"/>
                  <a:gd name="T88" fmla="*/ 43 w 56"/>
                  <a:gd name="T89" fmla="*/ 26 h 64"/>
                  <a:gd name="T90" fmla="*/ 44 w 56"/>
                  <a:gd name="T91" fmla="*/ 20 h 64"/>
                  <a:gd name="T92" fmla="*/ 43 w 56"/>
                  <a:gd name="T93" fmla="*/ 14 h 64"/>
                  <a:gd name="T94" fmla="*/ 39 w 56"/>
                  <a:gd name="T95" fmla="*/ 9 h 64"/>
                  <a:gd name="T96" fmla="*/ 34 w 56"/>
                  <a:gd name="T97" fmla="*/ 5 h 64"/>
                  <a:gd name="T98" fmla="*/ 28 w 56"/>
                  <a:gd name="T99" fmla="*/ 4 h 64"/>
                  <a:gd name="T100" fmla="*/ 22 w 56"/>
                  <a:gd name="T101" fmla="*/ 5 h 64"/>
                  <a:gd name="T102" fmla="*/ 17 w 56"/>
                  <a:gd name="T103" fmla="*/ 9 h 64"/>
                  <a:gd name="T104" fmla="*/ 13 w 56"/>
                  <a:gd name="T105" fmla="*/ 14 h 64"/>
                  <a:gd name="T106" fmla="*/ 12 w 56"/>
                  <a:gd name="T10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6" h="64">
                    <a:moveTo>
                      <a:pt x="38" y="38"/>
                    </a:moveTo>
                    <a:cubicBezTo>
                      <a:pt x="40" y="39"/>
                      <a:pt x="43" y="40"/>
                      <a:pt x="45" y="42"/>
                    </a:cubicBezTo>
                    <a:cubicBezTo>
                      <a:pt x="48" y="43"/>
                      <a:pt x="49" y="46"/>
                      <a:pt x="51" y="48"/>
                    </a:cubicBezTo>
                    <a:cubicBezTo>
                      <a:pt x="53" y="50"/>
                      <a:pt x="54" y="53"/>
                      <a:pt x="55" y="55"/>
                    </a:cubicBezTo>
                    <a:cubicBezTo>
                      <a:pt x="56" y="58"/>
                      <a:pt x="56" y="61"/>
                      <a:pt x="56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61"/>
                      <a:pt x="51" y="57"/>
                      <a:pt x="50" y="54"/>
                    </a:cubicBezTo>
                    <a:cubicBezTo>
                      <a:pt x="49" y="52"/>
                      <a:pt x="47" y="49"/>
                      <a:pt x="45" y="47"/>
                    </a:cubicBezTo>
                    <a:cubicBezTo>
                      <a:pt x="43" y="45"/>
                      <a:pt x="40" y="43"/>
                      <a:pt x="38" y="42"/>
                    </a:cubicBezTo>
                    <a:cubicBezTo>
                      <a:pt x="35" y="41"/>
                      <a:pt x="31" y="40"/>
                      <a:pt x="28" y="40"/>
                    </a:cubicBezTo>
                    <a:cubicBezTo>
                      <a:pt x="26" y="40"/>
                      <a:pt x="24" y="40"/>
                      <a:pt x="22" y="41"/>
                    </a:cubicBezTo>
                    <a:cubicBezTo>
                      <a:pt x="20" y="41"/>
                      <a:pt x="18" y="42"/>
                      <a:pt x="16" y="43"/>
                    </a:cubicBezTo>
                    <a:cubicBezTo>
                      <a:pt x="14" y="44"/>
                      <a:pt x="12" y="46"/>
                      <a:pt x="11" y="47"/>
                    </a:cubicBezTo>
                    <a:cubicBezTo>
                      <a:pt x="10" y="48"/>
                      <a:pt x="8" y="50"/>
                      <a:pt x="7" y="52"/>
                    </a:cubicBezTo>
                    <a:cubicBezTo>
                      <a:pt x="6" y="54"/>
                      <a:pt x="5" y="56"/>
                      <a:pt x="5" y="58"/>
                    </a:cubicBezTo>
                    <a:cubicBezTo>
                      <a:pt x="4" y="60"/>
                      <a:pt x="4" y="62"/>
                      <a:pt x="4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1"/>
                      <a:pt x="0" y="58"/>
                      <a:pt x="1" y="55"/>
                    </a:cubicBezTo>
                    <a:cubicBezTo>
                      <a:pt x="2" y="53"/>
                      <a:pt x="3" y="50"/>
                      <a:pt x="5" y="48"/>
                    </a:cubicBezTo>
                    <a:cubicBezTo>
                      <a:pt x="7" y="46"/>
                      <a:pt x="9" y="44"/>
                      <a:pt x="11" y="42"/>
                    </a:cubicBezTo>
                    <a:cubicBezTo>
                      <a:pt x="13" y="40"/>
                      <a:pt x="16" y="39"/>
                      <a:pt x="19" y="38"/>
                    </a:cubicBezTo>
                    <a:cubicBezTo>
                      <a:pt x="17" y="37"/>
                      <a:pt x="15" y="36"/>
                      <a:pt x="14" y="34"/>
                    </a:cubicBezTo>
                    <a:cubicBezTo>
                      <a:pt x="13" y="33"/>
                      <a:pt x="12" y="32"/>
                      <a:pt x="11" y="30"/>
                    </a:cubicBezTo>
                    <a:cubicBezTo>
                      <a:pt x="10" y="29"/>
                      <a:pt x="9" y="27"/>
                      <a:pt x="9" y="25"/>
                    </a:cubicBezTo>
                    <a:cubicBezTo>
                      <a:pt x="8" y="24"/>
                      <a:pt x="8" y="22"/>
                      <a:pt x="8" y="20"/>
                    </a:cubicBezTo>
                    <a:cubicBezTo>
                      <a:pt x="8" y="17"/>
                      <a:pt x="9" y="15"/>
                      <a:pt x="10" y="12"/>
                    </a:cubicBezTo>
                    <a:cubicBezTo>
                      <a:pt x="11" y="10"/>
                      <a:pt x="12" y="8"/>
                      <a:pt x="14" y="6"/>
                    </a:cubicBezTo>
                    <a:cubicBezTo>
                      <a:pt x="16" y="4"/>
                      <a:pt x="18" y="3"/>
                      <a:pt x="20" y="2"/>
                    </a:cubicBezTo>
                    <a:cubicBezTo>
                      <a:pt x="23" y="1"/>
                      <a:pt x="25" y="0"/>
                      <a:pt x="28" y="0"/>
                    </a:cubicBezTo>
                    <a:cubicBezTo>
                      <a:pt x="31" y="0"/>
                      <a:pt x="33" y="1"/>
                      <a:pt x="36" y="2"/>
                    </a:cubicBezTo>
                    <a:cubicBezTo>
                      <a:pt x="38" y="3"/>
                      <a:pt x="40" y="4"/>
                      <a:pt x="42" y="6"/>
                    </a:cubicBezTo>
                    <a:cubicBezTo>
                      <a:pt x="44" y="8"/>
                      <a:pt x="45" y="10"/>
                      <a:pt x="46" y="12"/>
                    </a:cubicBezTo>
                    <a:cubicBezTo>
                      <a:pt x="47" y="15"/>
                      <a:pt x="48" y="17"/>
                      <a:pt x="48" y="20"/>
                    </a:cubicBezTo>
                    <a:cubicBezTo>
                      <a:pt x="48" y="22"/>
                      <a:pt x="48" y="24"/>
                      <a:pt x="47" y="25"/>
                    </a:cubicBezTo>
                    <a:cubicBezTo>
                      <a:pt x="47" y="27"/>
                      <a:pt x="46" y="29"/>
                      <a:pt x="45" y="30"/>
                    </a:cubicBezTo>
                    <a:cubicBezTo>
                      <a:pt x="44" y="32"/>
                      <a:pt x="43" y="33"/>
                      <a:pt x="42" y="34"/>
                    </a:cubicBezTo>
                    <a:cubicBezTo>
                      <a:pt x="41" y="36"/>
                      <a:pt x="39" y="37"/>
                      <a:pt x="38" y="38"/>
                    </a:cubicBezTo>
                    <a:close/>
                    <a:moveTo>
                      <a:pt x="12" y="20"/>
                    </a:moveTo>
                    <a:cubicBezTo>
                      <a:pt x="12" y="22"/>
                      <a:pt x="12" y="24"/>
                      <a:pt x="13" y="26"/>
                    </a:cubicBezTo>
                    <a:cubicBezTo>
                      <a:pt x="14" y="28"/>
                      <a:pt x="15" y="30"/>
                      <a:pt x="17" y="31"/>
                    </a:cubicBezTo>
                    <a:cubicBezTo>
                      <a:pt x="18" y="33"/>
                      <a:pt x="20" y="34"/>
                      <a:pt x="22" y="35"/>
                    </a:cubicBezTo>
                    <a:cubicBezTo>
                      <a:pt x="24" y="36"/>
                      <a:pt x="26" y="36"/>
                      <a:pt x="28" y="36"/>
                    </a:cubicBezTo>
                    <a:cubicBezTo>
                      <a:pt x="30" y="36"/>
                      <a:pt x="32" y="36"/>
                      <a:pt x="34" y="35"/>
                    </a:cubicBezTo>
                    <a:cubicBezTo>
                      <a:pt x="36" y="34"/>
                      <a:pt x="38" y="33"/>
                      <a:pt x="39" y="31"/>
                    </a:cubicBezTo>
                    <a:cubicBezTo>
                      <a:pt x="41" y="30"/>
                      <a:pt x="42" y="28"/>
                      <a:pt x="43" y="26"/>
                    </a:cubicBezTo>
                    <a:cubicBezTo>
                      <a:pt x="44" y="24"/>
                      <a:pt x="44" y="22"/>
                      <a:pt x="44" y="20"/>
                    </a:cubicBezTo>
                    <a:cubicBezTo>
                      <a:pt x="44" y="18"/>
                      <a:pt x="44" y="16"/>
                      <a:pt x="43" y="14"/>
                    </a:cubicBezTo>
                    <a:cubicBezTo>
                      <a:pt x="42" y="12"/>
                      <a:pt x="41" y="10"/>
                      <a:pt x="39" y="9"/>
                    </a:cubicBezTo>
                    <a:cubicBezTo>
                      <a:pt x="38" y="7"/>
                      <a:pt x="36" y="6"/>
                      <a:pt x="34" y="5"/>
                    </a:cubicBezTo>
                    <a:cubicBezTo>
                      <a:pt x="32" y="4"/>
                      <a:pt x="30" y="4"/>
                      <a:pt x="28" y="4"/>
                    </a:cubicBezTo>
                    <a:cubicBezTo>
                      <a:pt x="26" y="4"/>
                      <a:pt x="24" y="4"/>
                      <a:pt x="22" y="5"/>
                    </a:cubicBezTo>
                    <a:cubicBezTo>
                      <a:pt x="20" y="6"/>
                      <a:pt x="18" y="7"/>
                      <a:pt x="17" y="9"/>
                    </a:cubicBezTo>
                    <a:cubicBezTo>
                      <a:pt x="15" y="10"/>
                      <a:pt x="14" y="12"/>
                      <a:pt x="13" y="14"/>
                    </a:cubicBezTo>
                    <a:cubicBezTo>
                      <a:pt x="12" y="16"/>
                      <a:pt x="12" y="18"/>
                      <a:pt x="12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436" y="4069147"/>
                <a:ext cx="832360" cy="194044"/>
              </a:xfrm>
              <a:prstGeom prst="rect">
                <a:avLst/>
              </a:prstGeom>
            </p:spPr>
          </p:pic>
        </p:grpSp>
        <p:sp>
          <p:nvSpPr>
            <p:cNvPr id="73" name="TextBox 12"/>
            <p:cNvSpPr txBox="1"/>
            <p:nvPr/>
          </p:nvSpPr>
          <p:spPr>
            <a:xfrm>
              <a:off x="7172605" y="3469933"/>
              <a:ext cx="1843818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kern="14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Country 4</a:t>
              </a:r>
            </a:p>
            <a:p>
              <a:r>
                <a:rPr lang="en-US" sz="1100" kern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 review</a:t>
              </a:r>
            </a:p>
            <a:p>
              <a:r>
                <a:rPr lang="en-US" sz="1100" kern="15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              (2)</a:t>
              </a:r>
            </a:p>
          </p:txBody>
        </p:sp>
        <p:sp>
          <p:nvSpPr>
            <p:cNvPr id="74" name="Oval 13"/>
            <p:cNvSpPr/>
            <p:nvPr/>
          </p:nvSpPr>
          <p:spPr>
            <a:xfrm>
              <a:off x="6843635" y="3539244"/>
              <a:ext cx="295990" cy="295990"/>
            </a:xfrm>
            <a:prstGeom prst="ellipse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Freeform 7"/>
            <p:cNvSpPr>
              <a:spLocks noEditPoints="1"/>
            </p:cNvSpPr>
            <p:nvPr/>
          </p:nvSpPr>
          <p:spPr bwMode="auto">
            <a:xfrm>
              <a:off x="6887678" y="3580622"/>
              <a:ext cx="203504" cy="224151"/>
            </a:xfrm>
            <a:custGeom>
              <a:avLst/>
              <a:gdLst>
                <a:gd name="T0" fmla="*/ 38 w 56"/>
                <a:gd name="T1" fmla="*/ 38 h 64"/>
                <a:gd name="T2" fmla="*/ 45 w 56"/>
                <a:gd name="T3" fmla="*/ 42 h 64"/>
                <a:gd name="T4" fmla="*/ 51 w 56"/>
                <a:gd name="T5" fmla="*/ 48 h 64"/>
                <a:gd name="T6" fmla="*/ 55 w 56"/>
                <a:gd name="T7" fmla="*/ 55 h 64"/>
                <a:gd name="T8" fmla="*/ 56 w 56"/>
                <a:gd name="T9" fmla="*/ 64 h 64"/>
                <a:gd name="T10" fmla="*/ 52 w 56"/>
                <a:gd name="T11" fmla="*/ 64 h 64"/>
                <a:gd name="T12" fmla="*/ 50 w 56"/>
                <a:gd name="T13" fmla="*/ 54 h 64"/>
                <a:gd name="T14" fmla="*/ 45 w 56"/>
                <a:gd name="T15" fmla="*/ 47 h 64"/>
                <a:gd name="T16" fmla="*/ 38 w 56"/>
                <a:gd name="T17" fmla="*/ 42 h 64"/>
                <a:gd name="T18" fmla="*/ 28 w 56"/>
                <a:gd name="T19" fmla="*/ 40 h 64"/>
                <a:gd name="T20" fmla="*/ 22 w 56"/>
                <a:gd name="T21" fmla="*/ 41 h 64"/>
                <a:gd name="T22" fmla="*/ 16 w 56"/>
                <a:gd name="T23" fmla="*/ 43 h 64"/>
                <a:gd name="T24" fmla="*/ 11 w 56"/>
                <a:gd name="T25" fmla="*/ 47 h 64"/>
                <a:gd name="T26" fmla="*/ 7 w 56"/>
                <a:gd name="T27" fmla="*/ 52 h 64"/>
                <a:gd name="T28" fmla="*/ 5 w 56"/>
                <a:gd name="T29" fmla="*/ 58 h 64"/>
                <a:gd name="T30" fmla="*/ 4 w 56"/>
                <a:gd name="T31" fmla="*/ 64 h 64"/>
                <a:gd name="T32" fmla="*/ 0 w 56"/>
                <a:gd name="T33" fmla="*/ 64 h 64"/>
                <a:gd name="T34" fmla="*/ 1 w 56"/>
                <a:gd name="T35" fmla="*/ 55 h 64"/>
                <a:gd name="T36" fmla="*/ 5 w 56"/>
                <a:gd name="T37" fmla="*/ 48 h 64"/>
                <a:gd name="T38" fmla="*/ 11 w 56"/>
                <a:gd name="T39" fmla="*/ 42 h 64"/>
                <a:gd name="T40" fmla="*/ 19 w 56"/>
                <a:gd name="T41" fmla="*/ 38 h 64"/>
                <a:gd name="T42" fmla="*/ 14 w 56"/>
                <a:gd name="T43" fmla="*/ 34 h 64"/>
                <a:gd name="T44" fmla="*/ 11 w 56"/>
                <a:gd name="T45" fmla="*/ 30 h 64"/>
                <a:gd name="T46" fmla="*/ 9 w 56"/>
                <a:gd name="T47" fmla="*/ 25 h 64"/>
                <a:gd name="T48" fmla="*/ 8 w 56"/>
                <a:gd name="T49" fmla="*/ 20 h 64"/>
                <a:gd name="T50" fmla="*/ 10 w 56"/>
                <a:gd name="T51" fmla="*/ 12 h 64"/>
                <a:gd name="T52" fmla="*/ 14 w 56"/>
                <a:gd name="T53" fmla="*/ 6 h 64"/>
                <a:gd name="T54" fmla="*/ 20 w 56"/>
                <a:gd name="T55" fmla="*/ 2 h 64"/>
                <a:gd name="T56" fmla="*/ 28 w 56"/>
                <a:gd name="T57" fmla="*/ 0 h 64"/>
                <a:gd name="T58" fmla="*/ 36 w 56"/>
                <a:gd name="T59" fmla="*/ 2 h 64"/>
                <a:gd name="T60" fmla="*/ 42 w 56"/>
                <a:gd name="T61" fmla="*/ 6 h 64"/>
                <a:gd name="T62" fmla="*/ 46 w 56"/>
                <a:gd name="T63" fmla="*/ 12 h 64"/>
                <a:gd name="T64" fmla="*/ 48 w 56"/>
                <a:gd name="T65" fmla="*/ 20 h 64"/>
                <a:gd name="T66" fmla="*/ 47 w 56"/>
                <a:gd name="T67" fmla="*/ 25 h 64"/>
                <a:gd name="T68" fmla="*/ 45 w 56"/>
                <a:gd name="T69" fmla="*/ 30 h 64"/>
                <a:gd name="T70" fmla="*/ 42 w 56"/>
                <a:gd name="T71" fmla="*/ 34 h 64"/>
                <a:gd name="T72" fmla="*/ 38 w 56"/>
                <a:gd name="T73" fmla="*/ 38 h 64"/>
                <a:gd name="T74" fmla="*/ 12 w 56"/>
                <a:gd name="T75" fmla="*/ 20 h 64"/>
                <a:gd name="T76" fmla="*/ 13 w 56"/>
                <a:gd name="T77" fmla="*/ 26 h 64"/>
                <a:gd name="T78" fmla="*/ 17 w 56"/>
                <a:gd name="T79" fmla="*/ 31 h 64"/>
                <a:gd name="T80" fmla="*/ 22 w 56"/>
                <a:gd name="T81" fmla="*/ 35 h 64"/>
                <a:gd name="T82" fmla="*/ 28 w 56"/>
                <a:gd name="T83" fmla="*/ 36 h 64"/>
                <a:gd name="T84" fmla="*/ 34 w 56"/>
                <a:gd name="T85" fmla="*/ 35 h 64"/>
                <a:gd name="T86" fmla="*/ 39 w 56"/>
                <a:gd name="T87" fmla="*/ 31 h 64"/>
                <a:gd name="T88" fmla="*/ 43 w 56"/>
                <a:gd name="T89" fmla="*/ 26 h 64"/>
                <a:gd name="T90" fmla="*/ 44 w 56"/>
                <a:gd name="T91" fmla="*/ 20 h 64"/>
                <a:gd name="T92" fmla="*/ 43 w 56"/>
                <a:gd name="T93" fmla="*/ 14 h 64"/>
                <a:gd name="T94" fmla="*/ 39 w 56"/>
                <a:gd name="T95" fmla="*/ 9 h 64"/>
                <a:gd name="T96" fmla="*/ 34 w 56"/>
                <a:gd name="T97" fmla="*/ 5 h 64"/>
                <a:gd name="T98" fmla="*/ 28 w 56"/>
                <a:gd name="T99" fmla="*/ 4 h 64"/>
                <a:gd name="T100" fmla="*/ 22 w 56"/>
                <a:gd name="T101" fmla="*/ 5 h 64"/>
                <a:gd name="T102" fmla="*/ 17 w 56"/>
                <a:gd name="T103" fmla="*/ 9 h 64"/>
                <a:gd name="T104" fmla="*/ 13 w 56"/>
                <a:gd name="T105" fmla="*/ 14 h 64"/>
                <a:gd name="T106" fmla="*/ 12 w 56"/>
                <a:gd name="T107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" h="64">
                  <a:moveTo>
                    <a:pt x="38" y="38"/>
                  </a:moveTo>
                  <a:cubicBezTo>
                    <a:pt x="40" y="39"/>
                    <a:pt x="43" y="40"/>
                    <a:pt x="45" y="42"/>
                  </a:cubicBezTo>
                  <a:cubicBezTo>
                    <a:pt x="48" y="43"/>
                    <a:pt x="49" y="46"/>
                    <a:pt x="51" y="48"/>
                  </a:cubicBezTo>
                  <a:cubicBezTo>
                    <a:pt x="53" y="50"/>
                    <a:pt x="54" y="53"/>
                    <a:pt x="55" y="55"/>
                  </a:cubicBezTo>
                  <a:cubicBezTo>
                    <a:pt x="56" y="58"/>
                    <a:pt x="56" y="61"/>
                    <a:pt x="56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1"/>
                    <a:pt x="51" y="57"/>
                    <a:pt x="50" y="54"/>
                  </a:cubicBezTo>
                  <a:cubicBezTo>
                    <a:pt x="49" y="52"/>
                    <a:pt x="47" y="49"/>
                    <a:pt x="45" y="47"/>
                  </a:cubicBezTo>
                  <a:cubicBezTo>
                    <a:pt x="43" y="45"/>
                    <a:pt x="40" y="43"/>
                    <a:pt x="38" y="42"/>
                  </a:cubicBezTo>
                  <a:cubicBezTo>
                    <a:pt x="35" y="41"/>
                    <a:pt x="31" y="40"/>
                    <a:pt x="28" y="40"/>
                  </a:cubicBezTo>
                  <a:cubicBezTo>
                    <a:pt x="26" y="40"/>
                    <a:pt x="24" y="40"/>
                    <a:pt x="22" y="41"/>
                  </a:cubicBezTo>
                  <a:cubicBezTo>
                    <a:pt x="20" y="41"/>
                    <a:pt x="18" y="42"/>
                    <a:pt x="16" y="43"/>
                  </a:cubicBezTo>
                  <a:cubicBezTo>
                    <a:pt x="14" y="44"/>
                    <a:pt x="12" y="46"/>
                    <a:pt x="11" y="47"/>
                  </a:cubicBezTo>
                  <a:cubicBezTo>
                    <a:pt x="10" y="48"/>
                    <a:pt x="8" y="50"/>
                    <a:pt x="7" y="52"/>
                  </a:cubicBezTo>
                  <a:cubicBezTo>
                    <a:pt x="6" y="54"/>
                    <a:pt x="5" y="56"/>
                    <a:pt x="5" y="58"/>
                  </a:cubicBezTo>
                  <a:cubicBezTo>
                    <a:pt x="4" y="60"/>
                    <a:pt x="4" y="62"/>
                    <a:pt x="4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1"/>
                    <a:pt x="0" y="58"/>
                    <a:pt x="1" y="55"/>
                  </a:cubicBezTo>
                  <a:cubicBezTo>
                    <a:pt x="2" y="53"/>
                    <a:pt x="3" y="50"/>
                    <a:pt x="5" y="48"/>
                  </a:cubicBezTo>
                  <a:cubicBezTo>
                    <a:pt x="7" y="46"/>
                    <a:pt x="9" y="44"/>
                    <a:pt x="11" y="42"/>
                  </a:cubicBezTo>
                  <a:cubicBezTo>
                    <a:pt x="13" y="40"/>
                    <a:pt x="16" y="39"/>
                    <a:pt x="19" y="38"/>
                  </a:cubicBezTo>
                  <a:cubicBezTo>
                    <a:pt x="17" y="37"/>
                    <a:pt x="15" y="36"/>
                    <a:pt x="14" y="34"/>
                  </a:cubicBezTo>
                  <a:cubicBezTo>
                    <a:pt x="13" y="33"/>
                    <a:pt x="12" y="32"/>
                    <a:pt x="11" y="30"/>
                  </a:cubicBezTo>
                  <a:cubicBezTo>
                    <a:pt x="10" y="29"/>
                    <a:pt x="9" y="27"/>
                    <a:pt x="9" y="25"/>
                  </a:cubicBezTo>
                  <a:cubicBezTo>
                    <a:pt x="8" y="24"/>
                    <a:pt x="8" y="22"/>
                    <a:pt x="8" y="20"/>
                  </a:cubicBezTo>
                  <a:cubicBezTo>
                    <a:pt x="8" y="17"/>
                    <a:pt x="9" y="15"/>
                    <a:pt x="10" y="12"/>
                  </a:cubicBezTo>
                  <a:cubicBezTo>
                    <a:pt x="11" y="10"/>
                    <a:pt x="12" y="8"/>
                    <a:pt x="14" y="6"/>
                  </a:cubicBezTo>
                  <a:cubicBezTo>
                    <a:pt x="16" y="4"/>
                    <a:pt x="18" y="3"/>
                    <a:pt x="20" y="2"/>
                  </a:cubicBezTo>
                  <a:cubicBezTo>
                    <a:pt x="23" y="1"/>
                    <a:pt x="25" y="0"/>
                    <a:pt x="28" y="0"/>
                  </a:cubicBezTo>
                  <a:cubicBezTo>
                    <a:pt x="31" y="0"/>
                    <a:pt x="33" y="1"/>
                    <a:pt x="36" y="2"/>
                  </a:cubicBezTo>
                  <a:cubicBezTo>
                    <a:pt x="38" y="3"/>
                    <a:pt x="40" y="4"/>
                    <a:pt x="42" y="6"/>
                  </a:cubicBezTo>
                  <a:cubicBezTo>
                    <a:pt x="44" y="8"/>
                    <a:pt x="45" y="10"/>
                    <a:pt x="46" y="12"/>
                  </a:cubicBezTo>
                  <a:cubicBezTo>
                    <a:pt x="47" y="15"/>
                    <a:pt x="48" y="17"/>
                    <a:pt x="48" y="20"/>
                  </a:cubicBezTo>
                  <a:cubicBezTo>
                    <a:pt x="48" y="22"/>
                    <a:pt x="48" y="24"/>
                    <a:pt x="47" y="25"/>
                  </a:cubicBezTo>
                  <a:cubicBezTo>
                    <a:pt x="47" y="27"/>
                    <a:pt x="46" y="29"/>
                    <a:pt x="45" y="30"/>
                  </a:cubicBezTo>
                  <a:cubicBezTo>
                    <a:pt x="44" y="32"/>
                    <a:pt x="43" y="33"/>
                    <a:pt x="42" y="34"/>
                  </a:cubicBezTo>
                  <a:cubicBezTo>
                    <a:pt x="41" y="36"/>
                    <a:pt x="39" y="37"/>
                    <a:pt x="38" y="38"/>
                  </a:cubicBezTo>
                  <a:close/>
                  <a:moveTo>
                    <a:pt x="12" y="20"/>
                  </a:moveTo>
                  <a:cubicBezTo>
                    <a:pt x="12" y="22"/>
                    <a:pt x="12" y="24"/>
                    <a:pt x="13" y="26"/>
                  </a:cubicBezTo>
                  <a:cubicBezTo>
                    <a:pt x="14" y="28"/>
                    <a:pt x="15" y="30"/>
                    <a:pt x="17" y="31"/>
                  </a:cubicBezTo>
                  <a:cubicBezTo>
                    <a:pt x="18" y="33"/>
                    <a:pt x="20" y="34"/>
                    <a:pt x="22" y="35"/>
                  </a:cubicBezTo>
                  <a:cubicBezTo>
                    <a:pt x="24" y="36"/>
                    <a:pt x="26" y="36"/>
                    <a:pt x="28" y="36"/>
                  </a:cubicBezTo>
                  <a:cubicBezTo>
                    <a:pt x="30" y="36"/>
                    <a:pt x="32" y="36"/>
                    <a:pt x="34" y="35"/>
                  </a:cubicBezTo>
                  <a:cubicBezTo>
                    <a:pt x="36" y="34"/>
                    <a:pt x="38" y="33"/>
                    <a:pt x="39" y="31"/>
                  </a:cubicBezTo>
                  <a:cubicBezTo>
                    <a:pt x="41" y="30"/>
                    <a:pt x="42" y="28"/>
                    <a:pt x="43" y="26"/>
                  </a:cubicBezTo>
                  <a:cubicBezTo>
                    <a:pt x="44" y="24"/>
                    <a:pt x="44" y="22"/>
                    <a:pt x="44" y="20"/>
                  </a:cubicBezTo>
                  <a:cubicBezTo>
                    <a:pt x="44" y="18"/>
                    <a:pt x="44" y="16"/>
                    <a:pt x="43" y="14"/>
                  </a:cubicBezTo>
                  <a:cubicBezTo>
                    <a:pt x="42" y="12"/>
                    <a:pt x="41" y="10"/>
                    <a:pt x="39" y="9"/>
                  </a:cubicBezTo>
                  <a:cubicBezTo>
                    <a:pt x="38" y="7"/>
                    <a:pt x="36" y="6"/>
                    <a:pt x="34" y="5"/>
                  </a:cubicBezTo>
                  <a:cubicBezTo>
                    <a:pt x="32" y="4"/>
                    <a:pt x="30" y="4"/>
                    <a:pt x="28" y="4"/>
                  </a:cubicBezTo>
                  <a:cubicBezTo>
                    <a:pt x="26" y="4"/>
                    <a:pt x="24" y="4"/>
                    <a:pt x="22" y="5"/>
                  </a:cubicBezTo>
                  <a:cubicBezTo>
                    <a:pt x="20" y="6"/>
                    <a:pt x="18" y="7"/>
                    <a:pt x="17" y="9"/>
                  </a:cubicBezTo>
                  <a:cubicBezTo>
                    <a:pt x="15" y="10"/>
                    <a:pt x="14" y="12"/>
                    <a:pt x="13" y="14"/>
                  </a:cubicBezTo>
                  <a:cubicBezTo>
                    <a:pt x="12" y="16"/>
                    <a:pt x="12" y="18"/>
                    <a:pt x="12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76" name="Picture 9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6320" y="3839090"/>
              <a:ext cx="832360" cy="194044"/>
            </a:xfrm>
            <a:prstGeom prst="rect">
              <a:avLst/>
            </a:prstGeom>
          </p:spPr>
        </p:pic>
      </p:grpSp>
      <p:sp>
        <p:nvSpPr>
          <p:cNvPr id="116" name="ZoneTexte 182"/>
          <p:cNvSpPr txBox="1"/>
          <p:nvPr/>
        </p:nvSpPr>
        <p:spPr>
          <a:xfrm>
            <a:off x="9308471" y="136482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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122" name="Body"/>
          <p:cNvSpPr txBox="1"/>
          <p:nvPr/>
        </p:nvSpPr>
        <p:spPr>
          <a:xfrm>
            <a:off x="3430757" y="736676"/>
            <a:ext cx="718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Reviews</a:t>
            </a:r>
            <a:endParaRPr lang="en-US" sz="1100" dirty="0" smtClean="0">
              <a:solidFill>
                <a:schemeClr val="bg1"/>
              </a:solidFill>
              <a:latin typeface="Segoe MDL2 Assets" panose="050A0102010101010101" pitchFamily="18" charset="0"/>
              <a:cs typeface="Segoe UI" panose="020B0502040204020203" pitchFamily="34" charset="0"/>
            </a:endParaRPr>
          </a:p>
        </p:txBody>
      </p:sp>
      <p:sp>
        <p:nvSpPr>
          <p:cNvPr id="123" name="ZoneTexte 8"/>
          <p:cNvSpPr txBox="1"/>
          <p:nvPr/>
        </p:nvSpPr>
        <p:spPr>
          <a:xfrm>
            <a:off x="87656" y="652816"/>
            <a:ext cx="42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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124" name="ZoneTexte 179"/>
          <p:cNvSpPr txBox="1"/>
          <p:nvPr/>
        </p:nvSpPr>
        <p:spPr>
          <a:xfrm>
            <a:off x="2954390" y="651371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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125" name="ZoneTexte 181"/>
          <p:cNvSpPr txBox="1"/>
          <p:nvPr/>
        </p:nvSpPr>
        <p:spPr>
          <a:xfrm>
            <a:off x="4019320" y="716262"/>
            <a:ext cx="369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</a:t>
            </a:r>
            <a:endParaRPr lang="fr-FR" sz="14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126" name="ZoneTexte 182"/>
          <p:cNvSpPr txBox="1"/>
          <p:nvPr/>
        </p:nvSpPr>
        <p:spPr>
          <a:xfrm>
            <a:off x="9327697" y="683297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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4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8413"/>
            <a:ext cx="9755188" cy="681551"/>
          </a:xfrm>
          <a:prstGeom prst="rect">
            <a:avLst/>
          </a:prstGeom>
          <a:solidFill>
            <a:srgbClr val="303E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9838"/>
            <a:ext cx="9755188" cy="504762"/>
          </a:xfrm>
          <a:prstGeom prst="rect">
            <a:avLst/>
          </a:prstGeom>
        </p:spPr>
      </p:pic>
      <p:grpSp>
        <p:nvGrpSpPr>
          <p:cNvPr id="2" name="Groupe 1"/>
          <p:cNvGrpSpPr/>
          <p:nvPr/>
        </p:nvGrpSpPr>
        <p:grpSpPr>
          <a:xfrm>
            <a:off x="338328" y="1295230"/>
            <a:ext cx="4087087" cy="2065909"/>
            <a:chOff x="255983" y="2165698"/>
            <a:chExt cx="4087087" cy="2065909"/>
          </a:xfrm>
        </p:grpSpPr>
        <p:grpSp>
          <p:nvGrpSpPr>
            <p:cNvPr id="131" name="Group 130"/>
            <p:cNvGrpSpPr/>
            <p:nvPr/>
          </p:nvGrpSpPr>
          <p:grpSpPr>
            <a:xfrm>
              <a:off x="255983" y="2982266"/>
              <a:ext cx="4087087" cy="1249341"/>
              <a:chOff x="437817" y="1851846"/>
              <a:chExt cx="3789593" cy="1249341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437817" y="1851846"/>
                <a:ext cx="3789593" cy="276999"/>
                <a:chOff x="437817" y="1851846"/>
                <a:chExt cx="3789593" cy="276999"/>
              </a:xfrm>
            </p:grpSpPr>
            <p:pic>
              <p:nvPicPr>
                <p:cNvPr id="153" name="Picture 152"/>
                <p:cNvPicPr preferRelativeResize="0">
                  <a:picLocks/>
                </p:cNvPicPr>
                <p:nvPr>
                  <p:custDataLst>
                    <p:custData r:id="rId6"/>
                  </p:custDataLst>
                </p:nvPr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9304" y="1851846"/>
                  <a:ext cx="2816352" cy="276999"/>
                </a:xfrm>
                <a:prstGeom prst="rect">
                  <a:avLst/>
                </a:prstGeom>
              </p:spPr>
            </p:pic>
            <p:sp>
              <p:nvSpPr>
                <p:cNvPr id="154" name="Caption"/>
                <p:cNvSpPr txBox="1"/>
                <p:nvPr/>
              </p:nvSpPr>
              <p:spPr>
                <a:xfrm>
                  <a:off x="437817" y="1851846"/>
                  <a:ext cx="42511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5 </a:t>
                  </a:r>
                  <a:r>
                    <a:rPr lang="en-US" sz="900" dirty="0">
                      <a:latin typeface="Segoe MDL2 Assets" panose="050A0102010101010101" pitchFamily="18" charset="0"/>
                    </a:rPr>
                    <a:t></a:t>
                  </a:r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5" name="Caption"/>
                <p:cNvSpPr txBox="1"/>
                <p:nvPr/>
              </p:nvSpPr>
              <p:spPr>
                <a:xfrm>
                  <a:off x="3675656" y="1851846"/>
                  <a:ext cx="551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1.234</a:t>
                  </a: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437817" y="2095087"/>
                <a:ext cx="3672573" cy="276999"/>
                <a:chOff x="437817" y="1851846"/>
                <a:chExt cx="3672573" cy="276999"/>
              </a:xfrm>
            </p:grpSpPr>
            <p:pic>
              <p:nvPicPr>
                <p:cNvPr id="150" name="Picture 149"/>
                <p:cNvPicPr preferRelativeResize="0">
                  <a:picLocks/>
                </p:cNvPicPr>
                <p:nvPr>
                  <p:custDataLst>
                    <p:custData r:id="rId5"/>
                  </p:custDataLst>
                </p:nvPr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9304" y="1851846"/>
                  <a:ext cx="2816352" cy="276999"/>
                </a:xfrm>
                <a:prstGeom prst="rect">
                  <a:avLst/>
                </a:prstGeom>
              </p:spPr>
            </p:pic>
            <p:sp>
              <p:nvSpPr>
                <p:cNvPr id="151" name="Caption"/>
                <p:cNvSpPr txBox="1"/>
                <p:nvPr/>
              </p:nvSpPr>
              <p:spPr>
                <a:xfrm>
                  <a:off x="437817" y="1851846"/>
                  <a:ext cx="42511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4 </a:t>
                  </a:r>
                  <a:r>
                    <a:rPr lang="en-US" sz="900" dirty="0">
                      <a:latin typeface="Segoe MDL2 Assets" panose="050A0102010101010101" pitchFamily="18" charset="0"/>
                    </a:rPr>
                    <a:t></a:t>
                  </a:r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2" name="Caption"/>
                <p:cNvSpPr txBox="1"/>
                <p:nvPr/>
              </p:nvSpPr>
              <p:spPr>
                <a:xfrm>
                  <a:off x="3675656" y="1851846"/>
                  <a:ext cx="43473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987</a:t>
                  </a:r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437817" y="2338580"/>
                <a:ext cx="3672573" cy="276999"/>
                <a:chOff x="437817" y="1851846"/>
                <a:chExt cx="3672573" cy="276999"/>
              </a:xfrm>
            </p:grpSpPr>
            <p:pic>
              <p:nvPicPr>
                <p:cNvPr id="147" name="Picture 146"/>
                <p:cNvPicPr preferRelativeResize="0">
                  <a:picLocks/>
                </p:cNvPicPr>
                <p:nvPr>
                  <p:custDataLst>
                    <p:custData r:id="rId4"/>
                  </p:custDataLst>
                </p:nvPr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9304" y="1851846"/>
                  <a:ext cx="2816352" cy="276999"/>
                </a:xfrm>
                <a:prstGeom prst="rect">
                  <a:avLst/>
                </a:prstGeom>
              </p:spPr>
            </p:pic>
            <p:sp>
              <p:nvSpPr>
                <p:cNvPr id="148" name="Caption"/>
                <p:cNvSpPr txBox="1"/>
                <p:nvPr/>
              </p:nvSpPr>
              <p:spPr>
                <a:xfrm>
                  <a:off x="437817" y="1851846"/>
                  <a:ext cx="42511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3 </a:t>
                  </a:r>
                  <a:r>
                    <a:rPr lang="en-US" sz="900" dirty="0">
                      <a:latin typeface="Segoe MDL2 Assets" panose="050A0102010101010101" pitchFamily="18" charset="0"/>
                    </a:rPr>
                    <a:t></a:t>
                  </a:r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9" name="Caption"/>
                <p:cNvSpPr txBox="1"/>
                <p:nvPr/>
              </p:nvSpPr>
              <p:spPr>
                <a:xfrm>
                  <a:off x="3675656" y="1851846"/>
                  <a:ext cx="43473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654</a:t>
                  </a:r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437817" y="2580695"/>
                <a:ext cx="3672573" cy="276999"/>
                <a:chOff x="437817" y="1851846"/>
                <a:chExt cx="3672573" cy="276999"/>
              </a:xfrm>
            </p:grpSpPr>
            <p:pic>
              <p:nvPicPr>
                <p:cNvPr id="144" name="Picture 143"/>
                <p:cNvPicPr preferRelativeResize="0">
                  <a:picLocks/>
                </p:cNvPicPr>
                <p:nvPr>
                  <p:custDataLst>
                    <p:custData r:id="rId3"/>
                  </p:custDataLst>
                </p:nvPr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9304" y="1851846"/>
                  <a:ext cx="2816352" cy="276999"/>
                </a:xfrm>
                <a:prstGeom prst="rect">
                  <a:avLst/>
                </a:prstGeom>
              </p:spPr>
            </p:pic>
            <p:sp>
              <p:nvSpPr>
                <p:cNvPr id="145" name="Caption"/>
                <p:cNvSpPr txBox="1"/>
                <p:nvPr/>
              </p:nvSpPr>
              <p:spPr>
                <a:xfrm>
                  <a:off x="437817" y="1851846"/>
                  <a:ext cx="42511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2 </a:t>
                  </a:r>
                  <a:r>
                    <a:rPr lang="en-US" sz="900" dirty="0">
                      <a:latin typeface="Segoe MDL2 Assets" panose="050A0102010101010101" pitchFamily="18" charset="0"/>
                    </a:rPr>
                    <a:t></a:t>
                  </a:r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6" name="Caption"/>
                <p:cNvSpPr txBox="1"/>
                <p:nvPr/>
              </p:nvSpPr>
              <p:spPr>
                <a:xfrm>
                  <a:off x="3675656" y="1851846"/>
                  <a:ext cx="43473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321</a:t>
                  </a:r>
                </a:p>
              </p:txBody>
            </p:sp>
          </p:grpSp>
          <p:grpSp>
            <p:nvGrpSpPr>
              <p:cNvPr id="140" name="Group 139"/>
              <p:cNvGrpSpPr/>
              <p:nvPr/>
            </p:nvGrpSpPr>
            <p:grpSpPr>
              <a:xfrm>
                <a:off x="437817" y="2824188"/>
                <a:ext cx="3505861" cy="276999"/>
                <a:chOff x="437817" y="1851846"/>
                <a:chExt cx="3505861" cy="276999"/>
              </a:xfrm>
            </p:grpSpPr>
            <p:pic>
              <p:nvPicPr>
                <p:cNvPr id="141" name="Picture 140"/>
                <p:cNvPicPr preferRelativeResize="0">
                  <a:picLocks/>
                </p:cNvPicPr>
                <p:nvPr>
                  <p:custDataLst>
                    <p:custData r:id="rId2"/>
                  </p:custDataLst>
                </p:nvPr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9304" y="1851846"/>
                  <a:ext cx="2816352" cy="276999"/>
                </a:xfrm>
                <a:prstGeom prst="rect">
                  <a:avLst/>
                </a:prstGeom>
              </p:spPr>
            </p:pic>
            <p:sp>
              <p:nvSpPr>
                <p:cNvPr id="142" name="Caption"/>
                <p:cNvSpPr txBox="1"/>
                <p:nvPr/>
              </p:nvSpPr>
              <p:spPr>
                <a:xfrm>
                  <a:off x="437817" y="1851846"/>
                  <a:ext cx="42511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1 </a:t>
                  </a:r>
                  <a:r>
                    <a:rPr lang="en-US" sz="900" dirty="0">
                      <a:latin typeface="Segoe MDL2 Assets" panose="050A0102010101010101" pitchFamily="18" charset="0"/>
                    </a:rPr>
                    <a:t></a:t>
                  </a:r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3" name="Caption"/>
                <p:cNvSpPr txBox="1"/>
                <p:nvPr/>
              </p:nvSpPr>
              <p:spPr>
                <a:xfrm>
                  <a:off x="3675656" y="1851846"/>
                  <a:ext cx="268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</a:p>
              </p:txBody>
            </p:sp>
          </p:grpSp>
        </p:grpSp>
        <p:sp>
          <p:nvSpPr>
            <p:cNvPr id="156" name="Caption"/>
            <p:cNvSpPr txBox="1"/>
            <p:nvPr/>
          </p:nvSpPr>
          <p:spPr>
            <a:xfrm>
              <a:off x="255984" y="2165698"/>
              <a:ext cx="11776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Average rating</a:t>
              </a:r>
            </a:p>
          </p:txBody>
        </p:sp>
        <p:sp>
          <p:nvSpPr>
            <p:cNvPr id="158" name="Title"/>
            <p:cNvSpPr txBox="1"/>
            <p:nvPr/>
          </p:nvSpPr>
          <p:spPr>
            <a:xfrm>
              <a:off x="255983" y="2360118"/>
              <a:ext cx="8547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3.9/5</a:t>
              </a:r>
            </a:p>
          </p:txBody>
        </p:sp>
        <p:pic>
          <p:nvPicPr>
            <p:cNvPr id="159" name="Picture 15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015" y="2767097"/>
              <a:ext cx="695366" cy="162107"/>
            </a:xfrm>
            <a:prstGeom prst="rect">
              <a:avLst/>
            </a:prstGeom>
          </p:spPr>
        </p:pic>
      </p:grpSp>
      <p:graphicFrame>
        <p:nvGraphicFramePr>
          <p:cNvPr id="164" name="Chart 163"/>
          <p:cNvGraphicFramePr/>
          <p:nvPr>
            <p:extLst>
              <p:ext uri="{D42A27DB-BD31-4B8C-83A1-F6EECF244321}">
                <p14:modId xmlns:p14="http://schemas.microsoft.com/office/powerpoint/2010/main" val="2272216623"/>
              </p:ext>
            </p:extLst>
          </p:nvPr>
        </p:nvGraphicFramePr>
        <p:xfrm>
          <a:off x="342912" y="3651009"/>
          <a:ext cx="4117830" cy="2187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pSp>
        <p:nvGrpSpPr>
          <p:cNvPr id="4" name="Groupe 3"/>
          <p:cNvGrpSpPr/>
          <p:nvPr/>
        </p:nvGrpSpPr>
        <p:grpSpPr>
          <a:xfrm>
            <a:off x="5280131" y="2073873"/>
            <a:ext cx="4105215" cy="1124706"/>
            <a:chOff x="-4679065" y="3266580"/>
            <a:chExt cx="4105215" cy="1124706"/>
          </a:xfrm>
        </p:grpSpPr>
        <p:grpSp>
          <p:nvGrpSpPr>
            <p:cNvPr id="160" name="Group 159"/>
            <p:cNvGrpSpPr/>
            <p:nvPr/>
          </p:nvGrpSpPr>
          <p:grpSpPr>
            <a:xfrm>
              <a:off x="-4679065" y="3268948"/>
              <a:ext cx="1282640" cy="1122338"/>
              <a:chOff x="228660" y="1745307"/>
              <a:chExt cx="1282640" cy="1122338"/>
            </a:xfrm>
          </p:grpSpPr>
          <p:sp>
            <p:nvSpPr>
              <p:cNvPr id="161" name="Caption"/>
              <p:cNvSpPr txBox="1"/>
              <p:nvPr/>
            </p:nvSpPr>
            <p:spPr>
              <a:xfrm>
                <a:off x="246789" y="1745307"/>
                <a:ext cx="68800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Ratings</a:t>
                </a: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228660" y="1745307"/>
                <a:ext cx="1282640" cy="11223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Title"/>
              <p:cNvSpPr txBox="1"/>
              <p:nvPr/>
            </p:nvSpPr>
            <p:spPr>
              <a:xfrm>
                <a:off x="358382" y="2075643"/>
                <a:ext cx="106792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22.346</a:t>
                </a:r>
                <a:endParaRPr lang="en-US" sz="24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-3263188" y="3268948"/>
              <a:ext cx="1282640" cy="1122338"/>
              <a:chOff x="228660" y="1745307"/>
              <a:chExt cx="1282640" cy="1122338"/>
            </a:xfrm>
          </p:grpSpPr>
          <p:sp>
            <p:nvSpPr>
              <p:cNvPr id="166" name="Caption"/>
              <p:cNvSpPr txBox="1"/>
              <p:nvPr/>
            </p:nvSpPr>
            <p:spPr>
              <a:xfrm>
                <a:off x="246789" y="1745307"/>
                <a:ext cx="71897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Reviews</a:t>
                </a: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228660" y="1745307"/>
                <a:ext cx="1282640" cy="11223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Title"/>
              <p:cNvSpPr txBox="1"/>
              <p:nvPr/>
            </p:nvSpPr>
            <p:spPr>
              <a:xfrm>
                <a:off x="351653" y="2075643"/>
                <a:ext cx="101502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10.000</a:t>
                </a:r>
                <a:endParaRPr lang="en-US" sz="24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-1856490" y="3268948"/>
              <a:ext cx="1282640" cy="1122338"/>
              <a:chOff x="228660" y="1745307"/>
              <a:chExt cx="1282640" cy="1122338"/>
            </a:xfrm>
          </p:grpSpPr>
          <p:sp>
            <p:nvSpPr>
              <p:cNvPr id="170" name="Caption"/>
              <p:cNvSpPr txBox="1"/>
              <p:nvPr/>
            </p:nvSpPr>
            <p:spPr>
              <a:xfrm>
                <a:off x="246789" y="1745307"/>
                <a:ext cx="100380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Acquisitions</a:t>
                </a: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28660" y="1745307"/>
                <a:ext cx="1282640" cy="11223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itle"/>
              <p:cNvSpPr txBox="1"/>
              <p:nvPr/>
            </p:nvSpPr>
            <p:spPr>
              <a:xfrm>
                <a:off x="317585" y="2124393"/>
                <a:ext cx="110479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1.000.000</a:t>
                </a:r>
              </a:p>
            </p:txBody>
          </p:sp>
        </p:grpSp>
        <p:sp>
          <p:nvSpPr>
            <p:cNvPr id="173" name="Caption"/>
            <p:cNvSpPr txBox="1"/>
            <p:nvPr/>
          </p:nvSpPr>
          <p:spPr>
            <a:xfrm>
              <a:off x="-4463430" y="3967863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10.001 new</a:t>
              </a:r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Caption"/>
            <p:cNvSpPr txBox="1"/>
            <p:nvPr/>
          </p:nvSpPr>
          <p:spPr>
            <a:xfrm>
              <a:off x="-2974689" y="3963666"/>
              <a:ext cx="705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124 new</a:t>
              </a:r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Caption"/>
            <p:cNvSpPr txBox="1"/>
            <p:nvPr/>
          </p:nvSpPr>
          <p:spPr>
            <a:xfrm>
              <a:off x="-1658561" y="3963666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10.001 new</a:t>
              </a:r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-3304391" y="3268949"/>
              <a:ext cx="9144" cy="10192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-1981645" y="3266580"/>
              <a:ext cx="9144" cy="10192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6947" y="80212"/>
            <a:ext cx="495002" cy="495002"/>
            <a:chOff x="376428" y="274320"/>
            <a:chExt cx="580490" cy="580490"/>
          </a:xfrm>
        </p:grpSpPr>
        <p:sp>
          <p:nvSpPr>
            <p:cNvPr id="200" name="Oval 21"/>
            <p:cNvSpPr/>
            <p:nvPr/>
          </p:nvSpPr>
          <p:spPr>
            <a:xfrm>
              <a:off x="376428" y="274320"/>
              <a:ext cx="580490" cy="580490"/>
            </a:xfrm>
            <a:prstGeom prst="ellipse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Freeform 7"/>
            <p:cNvSpPr>
              <a:spLocks noEditPoints="1"/>
            </p:cNvSpPr>
            <p:nvPr/>
          </p:nvSpPr>
          <p:spPr bwMode="auto">
            <a:xfrm>
              <a:off x="484886" y="394438"/>
              <a:ext cx="356917" cy="393129"/>
            </a:xfrm>
            <a:custGeom>
              <a:avLst/>
              <a:gdLst>
                <a:gd name="T0" fmla="*/ 38 w 56"/>
                <a:gd name="T1" fmla="*/ 38 h 64"/>
                <a:gd name="T2" fmla="*/ 45 w 56"/>
                <a:gd name="T3" fmla="*/ 42 h 64"/>
                <a:gd name="T4" fmla="*/ 51 w 56"/>
                <a:gd name="T5" fmla="*/ 48 h 64"/>
                <a:gd name="T6" fmla="*/ 55 w 56"/>
                <a:gd name="T7" fmla="*/ 55 h 64"/>
                <a:gd name="T8" fmla="*/ 56 w 56"/>
                <a:gd name="T9" fmla="*/ 64 h 64"/>
                <a:gd name="T10" fmla="*/ 52 w 56"/>
                <a:gd name="T11" fmla="*/ 64 h 64"/>
                <a:gd name="T12" fmla="*/ 50 w 56"/>
                <a:gd name="T13" fmla="*/ 54 h 64"/>
                <a:gd name="T14" fmla="*/ 45 w 56"/>
                <a:gd name="T15" fmla="*/ 47 h 64"/>
                <a:gd name="T16" fmla="*/ 38 w 56"/>
                <a:gd name="T17" fmla="*/ 42 h 64"/>
                <a:gd name="T18" fmla="*/ 28 w 56"/>
                <a:gd name="T19" fmla="*/ 40 h 64"/>
                <a:gd name="T20" fmla="*/ 22 w 56"/>
                <a:gd name="T21" fmla="*/ 41 h 64"/>
                <a:gd name="T22" fmla="*/ 16 w 56"/>
                <a:gd name="T23" fmla="*/ 43 h 64"/>
                <a:gd name="T24" fmla="*/ 11 w 56"/>
                <a:gd name="T25" fmla="*/ 47 h 64"/>
                <a:gd name="T26" fmla="*/ 7 w 56"/>
                <a:gd name="T27" fmla="*/ 52 h 64"/>
                <a:gd name="T28" fmla="*/ 5 w 56"/>
                <a:gd name="T29" fmla="*/ 58 h 64"/>
                <a:gd name="T30" fmla="*/ 4 w 56"/>
                <a:gd name="T31" fmla="*/ 64 h 64"/>
                <a:gd name="T32" fmla="*/ 0 w 56"/>
                <a:gd name="T33" fmla="*/ 64 h 64"/>
                <a:gd name="T34" fmla="*/ 1 w 56"/>
                <a:gd name="T35" fmla="*/ 55 h 64"/>
                <a:gd name="T36" fmla="*/ 5 w 56"/>
                <a:gd name="T37" fmla="*/ 48 h 64"/>
                <a:gd name="T38" fmla="*/ 11 w 56"/>
                <a:gd name="T39" fmla="*/ 42 h 64"/>
                <a:gd name="T40" fmla="*/ 19 w 56"/>
                <a:gd name="T41" fmla="*/ 38 h 64"/>
                <a:gd name="T42" fmla="*/ 14 w 56"/>
                <a:gd name="T43" fmla="*/ 34 h 64"/>
                <a:gd name="T44" fmla="*/ 11 w 56"/>
                <a:gd name="T45" fmla="*/ 30 h 64"/>
                <a:gd name="T46" fmla="*/ 9 w 56"/>
                <a:gd name="T47" fmla="*/ 25 h 64"/>
                <a:gd name="T48" fmla="*/ 8 w 56"/>
                <a:gd name="T49" fmla="*/ 20 h 64"/>
                <a:gd name="T50" fmla="*/ 10 w 56"/>
                <a:gd name="T51" fmla="*/ 12 h 64"/>
                <a:gd name="T52" fmla="*/ 14 w 56"/>
                <a:gd name="T53" fmla="*/ 6 h 64"/>
                <a:gd name="T54" fmla="*/ 20 w 56"/>
                <a:gd name="T55" fmla="*/ 2 h 64"/>
                <a:gd name="T56" fmla="*/ 28 w 56"/>
                <a:gd name="T57" fmla="*/ 0 h 64"/>
                <a:gd name="T58" fmla="*/ 36 w 56"/>
                <a:gd name="T59" fmla="*/ 2 h 64"/>
                <a:gd name="T60" fmla="*/ 42 w 56"/>
                <a:gd name="T61" fmla="*/ 6 h 64"/>
                <a:gd name="T62" fmla="*/ 46 w 56"/>
                <a:gd name="T63" fmla="*/ 12 h 64"/>
                <a:gd name="T64" fmla="*/ 48 w 56"/>
                <a:gd name="T65" fmla="*/ 20 h 64"/>
                <a:gd name="T66" fmla="*/ 47 w 56"/>
                <a:gd name="T67" fmla="*/ 25 h 64"/>
                <a:gd name="T68" fmla="*/ 45 w 56"/>
                <a:gd name="T69" fmla="*/ 30 h 64"/>
                <a:gd name="T70" fmla="*/ 42 w 56"/>
                <a:gd name="T71" fmla="*/ 34 h 64"/>
                <a:gd name="T72" fmla="*/ 38 w 56"/>
                <a:gd name="T73" fmla="*/ 38 h 64"/>
                <a:gd name="T74" fmla="*/ 12 w 56"/>
                <a:gd name="T75" fmla="*/ 20 h 64"/>
                <a:gd name="T76" fmla="*/ 13 w 56"/>
                <a:gd name="T77" fmla="*/ 26 h 64"/>
                <a:gd name="T78" fmla="*/ 17 w 56"/>
                <a:gd name="T79" fmla="*/ 31 h 64"/>
                <a:gd name="T80" fmla="*/ 22 w 56"/>
                <a:gd name="T81" fmla="*/ 35 h 64"/>
                <a:gd name="T82" fmla="*/ 28 w 56"/>
                <a:gd name="T83" fmla="*/ 36 h 64"/>
                <a:gd name="T84" fmla="*/ 34 w 56"/>
                <a:gd name="T85" fmla="*/ 35 h 64"/>
                <a:gd name="T86" fmla="*/ 39 w 56"/>
                <a:gd name="T87" fmla="*/ 31 h 64"/>
                <a:gd name="T88" fmla="*/ 43 w 56"/>
                <a:gd name="T89" fmla="*/ 26 h 64"/>
                <a:gd name="T90" fmla="*/ 44 w 56"/>
                <a:gd name="T91" fmla="*/ 20 h 64"/>
                <a:gd name="T92" fmla="*/ 43 w 56"/>
                <a:gd name="T93" fmla="*/ 14 h 64"/>
                <a:gd name="T94" fmla="*/ 39 w 56"/>
                <a:gd name="T95" fmla="*/ 9 h 64"/>
                <a:gd name="T96" fmla="*/ 34 w 56"/>
                <a:gd name="T97" fmla="*/ 5 h 64"/>
                <a:gd name="T98" fmla="*/ 28 w 56"/>
                <a:gd name="T99" fmla="*/ 4 h 64"/>
                <a:gd name="T100" fmla="*/ 22 w 56"/>
                <a:gd name="T101" fmla="*/ 5 h 64"/>
                <a:gd name="T102" fmla="*/ 17 w 56"/>
                <a:gd name="T103" fmla="*/ 9 h 64"/>
                <a:gd name="T104" fmla="*/ 13 w 56"/>
                <a:gd name="T105" fmla="*/ 14 h 64"/>
                <a:gd name="T106" fmla="*/ 12 w 56"/>
                <a:gd name="T107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" h="64">
                  <a:moveTo>
                    <a:pt x="38" y="38"/>
                  </a:moveTo>
                  <a:cubicBezTo>
                    <a:pt x="40" y="39"/>
                    <a:pt x="43" y="40"/>
                    <a:pt x="45" y="42"/>
                  </a:cubicBezTo>
                  <a:cubicBezTo>
                    <a:pt x="48" y="43"/>
                    <a:pt x="49" y="46"/>
                    <a:pt x="51" y="48"/>
                  </a:cubicBezTo>
                  <a:cubicBezTo>
                    <a:pt x="53" y="50"/>
                    <a:pt x="54" y="53"/>
                    <a:pt x="55" y="55"/>
                  </a:cubicBezTo>
                  <a:cubicBezTo>
                    <a:pt x="56" y="58"/>
                    <a:pt x="56" y="61"/>
                    <a:pt x="56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1"/>
                    <a:pt x="51" y="57"/>
                    <a:pt x="50" y="54"/>
                  </a:cubicBezTo>
                  <a:cubicBezTo>
                    <a:pt x="49" y="52"/>
                    <a:pt x="47" y="49"/>
                    <a:pt x="45" y="47"/>
                  </a:cubicBezTo>
                  <a:cubicBezTo>
                    <a:pt x="43" y="45"/>
                    <a:pt x="40" y="43"/>
                    <a:pt x="38" y="42"/>
                  </a:cubicBezTo>
                  <a:cubicBezTo>
                    <a:pt x="35" y="41"/>
                    <a:pt x="31" y="40"/>
                    <a:pt x="28" y="40"/>
                  </a:cubicBezTo>
                  <a:cubicBezTo>
                    <a:pt x="26" y="40"/>
                    <a:pt x="24" y="40"/>
                    <a:pt x="22" y="41"/>
                  </a:cubicBezTo>
                  <a:cubicBezTo>
                    <a:pt x="20" y="41"/>
                    <a:pt x="18" y="42"/>
                    <a:pt x="16" y="43"/>
                  </a:cubicBezTo>
                  <a:cubicBezTo>
                    <a:pt x="14" y="44"/>
                    <a:pt x="12" y="46"/>
                    <a:pt x="11" y="47"/>
                  </a:cubicBezTo>
                  <a:cubicBezTo>
                    <a:pt x="10" y="48"/>
                    <a:pt x="8" y="50"/>
                    <a:pt x="7" y="52"/>
                  </a:cubicBezTo>
                  <a:cubicBezTo>
                    <a:pt x="6" y="54"/>
                    <a:pt x="5" y="56"/>
                    <a:pt x="5" y="58"/>
                  </a:cubicBezTo>
                  <a:cubicBezTo>
                    <a:pt x="4" y="60"/>
                    <a:pt x="4" y="62"/>
                    <a:pt x="4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1"/>
                    <a:pt x="0" y="58"/>
                    <a:pt x="1" y="55"/>
                  </a:cubicBezTo>
                  <a:cubicBezTo>
                    <a:pt x="2" y="53"/>
                    <a:pt x="3" y="50"/>
                    <a:pt x="5" y="48"/>
                  </a:cubicBezTo>
                  <a:cubicBezTo>
                    <a:pt x="7" y="46"/>
                    <a:pt x="9" y="44"/>
                    <a:pt x="11" y="42"/>
                  </a:cubicBezTo>
                  <a:cubicBezTo>
                    <a:pt x="13" y="40"/>
                    <a:pt x="16" y="39"/>
                    <a:pt x="19" y="38"/>
                  </a:cubicBezTo>
                  <a:cubicBezTo>
                    <a:pt x="17" y="37"/>
                    <a:pt x="15" y="36"/>
                    <a:pt x="14" y="34"/>
                  </a:cubicBezTo>
                  <a:cubicBezTo>
                    <a:pt x="13" y="33"/>
                    <a:pt x="12" y="32"/>
                    <a:pt x="11" y="30"/>
                  </a:cubicBezTo>
                  <a:cubicBezTo>
                    <a:pt x="10" y="29"/>
                    <a:pt x="9" y="27"/>
                    <a:pt x="9" y="25"/>
                  </a:cubicBezTo>
                  <a:cubicBezTo>
                    <a:pt x="8" y="24"/>
                    <a:pt x="8" y="22"/>
                    <a:pt x="8" y="20"/>
                  </a:cubicBezTo>
                  <a:cubicBezTo>
                    <a:pt x="8" y="17"/>
                    <a:pt x="9" y="15"/>
                    <a:pt x="10" y="12"/>
                  </a:cubicBezTo>
                  <a:cubicBezTo>
                    <a:pt x="11" y="10"/>
                    <a:pt x="12" y="8"/>
                    <a:pt x="14" y="6"/>
                  </a:cubicBezTo>
                  <a:cubicBezTo>
                    <a:pt x="16" y="4"/>
                    <a:pt x="18" y="3"/>
                    <a:pt x="20" y="2"/>
                  </a:cubicBezTo>
                  <a:cubicBezTo>
                    <a:pt x="23" y="1"/>
                    <a:pt x="25" y="0"/>
                    <a:pt x="28" y="0"/>
                  </a:cubicBezTo>
                  <a:cubicBezTo>
                    <a:pt x="31" y="0"/>
                    <a:pt x="33" y="1"/>
                    <a:pt x="36" y="2"/>
                  </a:cubicBezTo>
                  <a:cubicBezTo>
                    <a:pt x="38" y="3"/>
                    <a:pt x="40" y="4"/>
                    <a:pt x="42" y="6"/>
                  </a:cubicBezTo>
                  <a:cubicBezTo>
                    <a:pt x="44" y="8"/>
                    <a:pt x="45" y="10"/>
                    <a:pt x="46" y="12"/>
                  </a:cubicBezTo>
                  <a:cubicBezTo>
                    <a:pt x="47" y="15"/>
                    <a:pt x="48" y="17"/>
                    <a:pt x="48" y="20"/>
                  </a:cubicBezTo>
                  <a:cubicBezTo>
                    <a:pt x="48" y="22"/>
                    <a:pt x="48" y="24"/>
                    <a:pt x="47" y="25"/>
                  </a:cubicBezTo>
                  <a:cubicBezTo>
                    <a:pt x="47" y="27"/>
                    <a:pt x="46" y="29"/>
                    <a:pt x="45" y="30"/>
                  </a:cubicBezTo>
                  <a:cubicBezTo>
                    <a:pt x="44" y="32"/>
                    <a:pt x="43" y="33"/>
                    <a:pt x="42" y="34"/>
                  </a:cubicBezTo>
                  <a:cubicBezTo>
                    <a:pt x="41" y="36"/>
                    <a:pt x="39" y="37"/>
                    <a:pt x="38" y="38"/>
                  </a:cubicBezTo>
                  <a:close/>
                  <a:moveTo>
                    <a:pt x="12" y="20"/>
                  </a:moveTo>
                  <a:cubicBezTo>
                    <a:pt x="12" y="22"/>
                    <a:pt x="12" y="24"/>
                    <a:pt x="13" y="26"/>
                  </a:cubicBezTo>
                  <a:cubicBezTo>
                    <a:pt x="14" y="28"/>
                    <a:pt x="15" y="30"/>
                    <a:pt x="17" y="31"/>
                  </a:cubicBezTo>
                  <a:cubicBezTo>
                    <a:pt x="18" y="33"/>
                    <a:pt x="20" y="34"/>
                    <a:pt x="22" y="35"/>
                  </a:cubicBezTo>
                  <a:cubicBezTo>
                    <a:pt x="24" y="36"/>
                    <a:pt x="26" y="36"/>
                    <a:pt x="28" y="36"/>
                  </a:cubicBezTo>
                  <a:cubicBezTo>
                    <a:pt x="30" y="36"/>
                    <a:pt x="32" y="36"/>
                    <a:pt x="34" y="35"/>
                  </a:cubicBezTo>
                  <a:cubicBezTo>
                    <a:pt x="36" y="34"/>
                    <a:pt x="38" y="33"/>
                    <a:pt x="39" y="31"/>
                  </a:cubicBezTo>
                  <a:cubicBezTo>
                    <a:pt x="41" y="30"/>
                    <a:pt x="42" y="28"/>
                    <a:pt x="43" y="26"/>
                  </a:cubicBezTo>
                  <a:cubicBezTo>
                    <a:pt x="44" y="24"/>
                    <a:pt x="44" y="22"/>
                    <a:pt x="44" y="20"/>
                  </a:cubicBezTo>
                  <a:cubicBezTo>
                    <a:pt x="44" y="18"/>
                    <a:pt x="44" y="16"/>
                    <a:pt x="43" y="14"/>
                  </a:cubicBezTo>
                  <a:cubicBezTo>
                    <a:pt x="42" y="12"/>
                    <a:pt x="41" y="10"/>
                    <a:pt x="39" y="9"/>
                  </a:cubicBezTo>
                  <a:cubicBezTo>
                    <a:pt x="38" y="7"/>
                    <a:pt x="36" y="6"/>
                    <a:pt x="34" y="5"/>
                  </a:cubicBezTo>
                  <a:cubicBezTo>
                    <a:pt x="32" y="4"/>
                    <a:pt x="30" y="4"/>
                    <a:pt x="28" y="4"/>
                  </a:cubicBezTo>
                  <a:cubicBezTo>
                    <a:pt x="26" y="4"/>
                    <a:pt x="24" y="4"/>
                    <a:pt x="22" y="5"/>
                  </a:cubicBezTo>
                  <a:cubicBezTo>
                    <a:pt x="20" y="6"/>
                    <a:pt x="18" y="7"/>
                    <a:pt x="17" y="9"/>
                  </a:cubicBezTo>
                  <a:cubicBezTo>
                    <a:pt x="15" y="10"/>
                    <a:pt x="14" y="12"/>
                    <a:pt x="13" y="14"/>
                  </a:cubicBezTo>
                  <a:cubicBezTo>
                    <a:pt x="12" y="16"/>
                    <a:pt x="12" y="18"/>
                    <a:pt x="12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97" name="Chart 163"/>
          <p:cNvGraphicFramePr/>
          <p:nvPr>
            <p:extLst>
              <p:ext uri="{D42A27DB-BD31-4B8C-83A1-F6EECF244321}">
                <p14:modId xmlns:p14="http://schemas.microsoft.com/office/powerpoint/2010/main" val="3942223481"/>
              </p:ext>
            </p:extLst>
          </p:nvPr>
        </p:nvGraphicFramePr>
        <p:xfrm>
          <a:off x="5280131" y="3651009"/>
          <a:ext cx="4117830" cy="2187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67" name="Title"/>
          <p:cNvSpPr txBox="1"/>
          <p:nvPr/>
        </p:nvSpPr>
        <p:spPr>
          <a:xfrm>
            <a:off x="656492" y="103275"/>
            <a:ext cx="2538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Bibliovore - China</a:t>
            </a:r>
            <a:endParaRPr lang="en-US" sz="2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9" name="Caption"/>
          <p:cNvSpPr txBox="1"/>
          <p:nvPr/>
        </p:nvSpPr>
        <p:spPr>
          <a:xfrm>
            <a:off x="7388582" y="195607"/>
            <a:ext cx="2348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Refreshed : 03/13/2016 9:00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PM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8622735" y="1156292"/>
            <a:ext cx="860043" cy="369332"/>
            <a:chOff x="16179226" y="1144005"/>
            <a:chExt cx="860043" cy="369332"/>
          </a:xfrm>
        </p:grpSpPr>
        <p:sp>
          <p:nvSpPr>
            <p:cNvPr id="83" name="TextBox 109"/>
            <p:cNvSpPr txBox="1"/>
            <p:nvPr/>
          </p:nvSpPr>
          <p:spPr>
            <a:xfrm>
              <a:off x="16548617" y="1210095"/>
              <a:ext cx="4906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Filter</a:t>
              </a:r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ZoneTexte 180"/>
            <p:cNvSpPr txBox="1"/>
            <p:nvPr/>
          </p:nvSpPr>
          <p:spPr>
            <a:xfrm>
              <a:off x="16179226" y="1144005"/>
              <a:ext cx="369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Segoe MDL2 Assets" panose="050A0102010101010101" pitchFamily="18" charset="0"/>
                </a:rPr>
                <a:t></a:t>
              </a:r>
              <a:endParaRPr lang="fr-FR" sz="1800" dirty="0">
                <a:latin typeface="Segoe MDL2 Assets" panose="050A0102010101010101" pitchFamily="18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0" y="670392"/>
            <a:ext cx="9755188" cy="423302"/>
            <a:chOff x="7043501" y="678425"/>
            <a:chExt cx="9755188" cy="423302"/>
          </a:xfrm>
        </p:grpSpPr>
        <p:grpSp>
          <p:nvGrpSpPr>
            <p:cNvPr id="86" name="Group 78"/>
            <p:cNvGrpSpPr/>
            <p:nvPr>
              <p:custDataLst>
                <p:custData r:id="rId1"/>
              </p:custDataLst>
            </p:nvPr>
          </p:nvGrpSpPr>
          <p:grpSpPr>
            <a:xfrm>
              <a:off x="7043501" y="679577"/>
              <a:ext cx="9755188" cy="422150"/>
              <a:chOff x="-642647" y="3224906"/>
              <a:chExt cx="8937443" cy="718018"/>
            </a:xfrm>
            <a:solidFill>
              <a:srgbClr val="4F6D8C"/>
            </a:solidFill>
          </p:grpSpPr>
          <p:grpSp>
            <p:nvGrpSpPr>
              <p:cNvPr id="100" name="Group 79"/>
              <p:cNvGrpSpPr/>
              <p:nvPr/>
            </p:nvGrpSpPr>
            <p:grpSpPr>
              <a:xfrm>
                <a:off x="-642647" y="3224906"/>
                <a:ext cx="8937443" cy="718018"/>
                <a:chOff x="3436189" y="6079678"/>
                <a:chExt cx="11901512" cy="956145"/>
              </a:xfrm>
              <a:grpFill/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3436189" y="6079678"/>
                  <a:ext cx="11901512" cy="95614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 flipV="1">
                  <a:off x="8707947" y="7002182"/>
                  <a:ext cx="803654" cy="2435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80"/>
              <p:cNvGrpSpPr/>
              <p:nvPr/>
            </p:nvGrpSpPr>
            <p:grpSpPr>
              <a:xfrm>
                <a:off x="3332184" y="3551145"/>
                <a:ext cx="1147436" cy="377240"/>
                <a:chOff x="3332184" y="3551145"/>
                <a:chExt cx="1147436" cy="377240"/>
              </a:xfrm>
              <a:grpFill/>
            </p:grpSpPr>
            <p:sp>
              <p:nvSpPr>
                <p:cNvPr id="105" name="TextBox 88"/>
                <p:cNvSpPr txBox="1"/>
                <p:nvPr/>
              </p:nvSpPr>
              <p:spPr>
                <a:xfrm>
                  <a:off x="3981461" y="3551145"/>
                  <a:ext cx="498159" cy="366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Reviews</a:t>
                  </a:r>
                </a:p>
              </p:txBody>
            </p:sp>
            <p:sp>
              <p:nvSpPr>
                <p:cNvPr id="106" name="TextBox 86"/>
                <p:cNvSpPr txBox="1"/>
                <p:nvPr/>
              </p:nvSpPr>
              <p:spPr>
                <a:xfrm>
                  <a:off x="3332184" y="3561944"/>
                  <a:ext cx="585455" cy="366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accent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Summary</a:t>
                  </a:r>
                </a:p>
              </p:txBody>
            </p:sp>
          </p:grpSp>
        </p:grpSp>
        <p:sp>
          <p:nvSpPr>
            <p:cNvPr id="98" name="ZoneTexte 182"/>
            <p:cNvSpPr txBox="1"/>
            <p:nvPr/>
          </p:nvSpPr>
          <p:spPr>
            <a:xfrm>
              <a:off x="12180711" y="678425"/>
              <a:ext cx="426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</a:t>
              </a:r>
              <a:endParaRPr lang="fr-FR" sz="105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99" name="ZoneTexte 182"/>
            <p:cNvSpPr txBox="1"/>
            <p:nvPr/>
          </p:nvSpPr>
          <p:spPr>
            <a:xfrm>
              <a:off x="11513961" y="678425"/>
              <a:ext cx="426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4"/>
                  </a:solidFill>
                  <a:latin typeface="Segoe MDL2 Assets" panose="050A0102010101010101" pitchFamily="18" charset="0"/>
                </a:rPr>
                <a:t></a:t>
              </a:r>
              <a:endParaRPr lang="fr-FR" sz="1050" dirty="0">
                <a:solidFill>
                  <a:schemeClr val="accent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39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8413"/>
            <a:ext cx="9755188" cy="681551"/>
          </a:xfrm>
          <a:prstGeom prst="rect">
            <a:avLst/>
          </a:prstGeom>
          <a:solidFill>
            <a:srgbClr val="303E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9838"/>
            <a:ext cx="9755188" cy="504762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46947" y="80212"/>
            <a:ext cx="495002" cy="495002"/>
            <a:chOff x="376428" y="274320"/>
            <a:chExt cx="580490" cy="580490"/>
          </a:xfrm>
        </p:grpSpPr>
        <p:sp>
          <p:nvSpPr>
            <p:cNvPr id="200" name="Oval 21"/>
            <p:cNvSpPr/>
            <p:nvPr/>
          </p:nvSpPr>
          <p:spPr>
            <a:xfrm>
              <a:off x="376428" y="274320"/>
              <a:ext cx="580490" cy="580490"/>
            </a:xfrm>
            <a:prstGeom prst="ellipse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Freeform 7"/>
            <p:cNvSpPr>
              <a:spLocks noEditPoints="1"/>
            </p:cNvSpPr>
            <p:nvPr/>
          </p:nvSpPr>
          <p:spPr bwMode="auto">
            <a:xfrm>
              <a:off x="484886" y="394438"/>
              <a:ext cx="356917" cy="393129"/>
            </a:xfrm>
            <a:custGeom>
              <a:avLst/>
              <a:gdLst>
                <a:gd name="T0" fmla="*/ 38 w 56"/>
                <a:gd name="T1" fmla="*/ 38 h 64"/>
                <a:gd name="T2" fmla="*/ 45 w 56"/>
                <a:gd name="T3" fmla="*/ 42 h 64"/>
                <a:gd name="T4" fmla="*/ 51 w 56"/>
                <a:gd name="T5" fmla="*/ 48 h 64"/>
                <a:gd name="T6" fmla="*/ 55 w 56"/>
                <a:gd name="T7" fmla="*/ 55 h 64"/>
                <a:gd name="T8" fmla="*/ 56 w 56"/>
                <a:gd name="T9" fmla="*/ 64 h 64"/>
                <a:gd name="T10" fmla="*/ 52 w 56"/>
                <a:gd name="T11" fmla="*/ 64 h 64"/>
                <a:gd name="T12" fmla="*/ 50 w 56"/>
                <a:gd name="T13" fmla="*/ 54 h 64"/>
                <a:gd name="T14" fmla="*/ 45 w 56"/>
                <a:gd name="T15" fmla="*/ 47 h 64"/>
                <a:gd name="T16" fmla="*/ 38 w 56"/>
                <a:gd name="T17" fmla="*/ 42 h 64"/>
                <a:gd name="T18" fmla="*/ 28 w 56"/>
                <a:gd name="T19" fmla="*/ 40 h 64"/>
                <a:gd name="T20" fmla="*/ 22 w 56"/>
                <a:gd name="T21" fmla="*/ 41 h 64"/>
                <a:gd name="T22" fmla="*/ 16 w 56"/>
                <a:gd name="T23" fmla="*/ 43 h 64"/>
                <a:gd name="T24" fmla="*/ 11 w 56"/>
                <a:gd name="T25" fmla="*/ 47 h 64"/>
                <a:gd name="T26" fmla="*/ 7 w 56"/>
                <a:gd name="T27" fmla="*/ 52 h 64"/>
                <a:gd name="T28" fmla="*/ 5 w 56"/>
                <a:gd name="T29" fmla="*/ 58 h 64"/>
                <a:gd name="T30" fmla="*/ 4 w 56"/>
                <a:gd name="T31" fmla="*/ 64 h 64"/>
                <a:gd name="T32" fmla="*/ 0 w 56"/>
                <a:gd name="T33" fmla="*/ 64 h 64"/>
                <a:gd name="T34" fmla="*/ 1 w 56"/>
                <a:gd name="T35" fmla="*/ 55 h 64"/>
                <a:gd name="T36" fmla="*/ 5 w 56"/>
                <a:gd name="T37" fmla="*/ 48 h 64"/>
                <a:gd name="T38" fmla="*/ 11 w 56"/>
                <a:gd name="T39" fmla="*/ 42 h 64"/>
                <a:gd name="T40" fmla="*/ 19 w 56"/>
                <a:gd name="T41" fmla="*/ 38 h 64"/>
                <a:gd name="T42" fmla="*/ 14 w 56"/>
                <a:gd name="T43" fmla="*/ 34 h 64"/>
                <a:gd name="T44" fmla="*/ 11 w 56"/>
                <a:gd name="T45" fmla="*/ 30 h 64"/>
                <a:gd name="T46" fmla="*/ 9 w 56"/>
                <a:gd name="T47" fmla="*/ 25 h 64"/>
                <a:gd name="T48" fmla="*/ 8 w 56"/>
                <a:gd name="T49" fmla="*/ 20 h 64"/>
                <a:gd name="T50" fmla="*/ 10 w 56"/>
                <a:gd name="T51" fmla="*/ 12 h 64"/>
                <a:gd name="T52" fmla="*/ 14 w 56"/>
                <a:gd name="T53" fmla="*/ 6 h 64"/>
                <a:gd name="T54" fmla="*/ 20 w 56"/>
                <a:gd name="T55" fmla="*/ 2 h 64"/>
                <a:gd name="T56" fmla="*/ 28 w 56"/>
                <a:gd name="T57" fmla="*/ 0 h 64"/>
                <a:gd name="T58" fmla="*/ 36 w 56"/>
                <a:gd name="T59" fmla="*/ 2 h 64"/>
                <a:gd name="T60" fmla="*/ 42 w 56"/>
                <a:gd name="T61" fmla="*/ 6 h 64"/>
                <a:gd name="T62" fmla="*/ 46 w 56"/>
                <a:gd name="T63" fmla="*/ 12 h 64"/>
                <a:gd name="T64" fmla="*/ 48 w 56"/>
                <a:gd name="T65" fmla="*/ 20 h 64"/>
                <a:gd name="T66" fmla="*/ 47 w 56"/>
                <a:gd name="T67" fmla="*/ 25 h 64"/>
                <a:gd name="T68" fmla="*/ 45 w 56"/>
                <a:gd name="T69" fmla="*/ 30 h 64"/>
                <a:gd name="T70" fmla="*/ 42 w 56"/>
                <a:gd name="T71" fmla="*/ 34 h 64"/>
                <a:gd name="T72" fmla="*/ 38 w 56"/>
                <a:gd name="T73" fmla="*/ 38 h 64"/>
                <a:gd name="T74" fmla="*/ 12 w 56"/>
                <a:gd name="T75" fmla="*/ 20 h 64"/>
                <a:gd name="T76" fmla="*/ 13 w 56"/>
                <a:gd name="T77" fmla="*/ 26 h 64"/>
                <a:gd name="T78" fmla="*/ 17 w 56"/>
                <a:gd name="T79" fmla="*/ 31 h 64"/>
                <a:gd name="T80" fmla="*/ 22 w 56"/>
                <a:gd name="T81" fmla="*/ 35 h 64"/>
                <a:gd name="T82" fmla="*/ 28 w 56"/>
                <a:gd name="T83" fmla="*/ 36 h 64"/>
                <a:gd name="T84" fmla="*/ 34 w 56"/>
                <a:gd name="T85" fmla="*/ 35 h 64"/>
                <a:gd name="T86" fmla="*/ 39 w 56"/>
                <a:gd name="T87" fmla="*/ 31 h 64"/>
                <a:gd name="T88" fmla="*/ 43 w 56"/>
                <a:gd name="T89" fmla="*/ 26 h 64"/>
                <a:gd name="T90" fmla="*/ 44 w 56"/>
                <a:gd name="T91" fmla="*/ 20 h 64"/>
                <a:gd name="T92" fmla="*/ 43 w 56"/>
                <a:gd name="T93" fmla="*/ 14 h 64"/>
                <a:gd name="T94" fmla="*/ 39 w 56"/>
                <a:gd name="T95" fmla="*/ 9 h 64"/>
                <a:gd name="T96" fmla="*/ 34 w 56"/>
                <a:gd name="T97" fmla="*/ 5 h 64"/>
                <a:gd name="T98" fmla="*/ 28 w 56"/>
                <a:gd name="T99" fmla="*/ 4 h 64"/>
                <a:gd name="T100" fmla="*/ 22 w 56"/>
                <a:gd name="T101" fmla="*/ 5 h 64"/>
                <a:gd name="T102" fmla="*/ 17 w 56"/>
                <a:gd name="T103" fmla="*/ 9 h 64"/>
                <a:gd name="T104" fmla="*/ 13 w 56"/>
                <a:gd name="T105" fmla="*/ 14 h 64"/>
                <a:gd name="T106" fmla="*/ 12 w 56"/>
                <a:gd name="T107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" h="64">
                  <a:moveTo>
                    <a:pt x="38" y="38"/>
                  </a:moveTo>
                  <a:cubicBezTo>
                    <a:pt x="40" y="39"/>
                    <a:pt x="43" y="40"/>
                    <a:pt x="45" y="42"/>
                  </a:cubicBezTo>
                  <a:cubicBezTo>
                    <a:pt x="48" y="43"/>
                    <a:pt x="49" y="46"/>
                    <a:pt x="51" y="48"/>
                  </a:cubicBezTo>
                  <a:cubicBezTo>
                    <a:pt x="53" y="50"/>
                    <a:pt x="54" y="53"/>
                    <a:pt x="55" y="55"/>
                  </a:cubicBezTo>
                  <a:cubicBezTo>
                    <a:pt x="56" y="58"/>
                    <a:pt x="56" y="61"/>
                    <a:pt x="56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1"/>
                    <a:pt x="51" y="57"/>
                    <a:pt x="50" y="54"/>
                  </a:cubicBezTo>
                  <a:cubicBezTo>
                    <a:pt x="49" y="52"/>
                    <a:pt x="47" y="49"/>
                    <a:pt x="45" y="47"/>
                  </a:cubicBezTo>
                  <a:cubicBezTo>
                    <a:pt x="43" y="45"/>
                    <a:pt x="40" y="43"/>
                    <a:pt x="38" y="42"/>
                  </a:cubicBezTo>
                  <a:cubicBezTo>
                    <a:pt x="35" y="41"/>
                    <a:pt x="31" y="40"/>
                    <a:pt x="28" y="40"/>
                  </a:cubicBezTo>
                  <a:cubicBezTo>
                    <a:pt x="26" y="40"/>
                    <a:pt x="24" y="40"/>
                    <a:pt x="22" y="41"/>
                  </a:cubicBezTo>
                  <a:cubicBezTo>
                    <a:pt x="20" y="41"/>
                    <a:pt x="18" y="42"/>
                    <a:pt x="16" y="43"/>
                  </a:cubicBezTo>
                  <a:cubicBezTo>
                    <a:pt x="14" y="44"/>
                    <a:pt x="12" y="46"/>
                    <a:pt x="11" y="47"/>
                  </a:cubicBezTo>
                  <a:cubicBezTo>
                    <a:pt x="10" y="48"/>
                    <a:pt x="8" y="50"/>
                    <a:pt x="7" y="52"/>
                  </a:cubicBezTo>
                  <a:cubicBezTo>
                    <a:pt x="6" y="54"/>
                    <a:pt x="5" y="56"/>
                    <a:pt x="5" y="58"/>
                  </a:cubicBezTo>
                  <a:cubicBezTo>
                    <a:pt x="4" y="60"/>
                    <a:pt x="4" y="62"/>
                    <a:pt x="4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1"/>
                    <a:pt x="0" y="58"/>
                    <a:pt x="1" y="55"/>
                  </a:cubicBezTo>
                  <a:cubicBezTo>
                    <a:pt x="2" y="53"/>
                    <a:pt x="3" y="50"/>
                    <a:pt x="5" y="48"/>
                  </a:cubicBezTo>
                  <a:cubicBezTo>
                    <a:pt x="7" y="46"/>
                    <a:pt x="9" y="44"/>
                    <a:pt x="11" y="42"/>
                  </a:cubicBezTo>
                  <a:cubicBezTo>
                    <a:pt x="13" y="40"/>
                    <a:pt x="16" y="39"/>
                    <a:pt x="19" y="38"/>
                  </a:cubicBezTo>
                  <a:cubicBezTo>
                    <a:pt x="17" y="37"/>
                    <a:pt x="15" y="36"/>
                    <a:pt x="14" y="34"/>
                  </a:cubicBezTo>
                  <a:cubicBezTo>
                    <a:pt x="13" y="33"/>
                    <a:pt x="12" y="32"/>
                    <a:pt x="11" y="30"/>
                  </a:cubicBezTo>
                  <a:cubicBezTo>
                    <a:pt x="10" y="29"/>
                    <a:pt x="9" y="27"/>
                    <a:pt x="9" y="25"/>
                  </a:cubicBezTo>
                  <a:cubicBezTo>
                    <a:pt x="8" y="24"/>
                    <a:pt x="8" y="22"/>
                    <a:pt x="8" y="20"/>
                  </a:cubicBezTo>
                  <a:cubicBezTo>
                    <a:pt x="8" y="17"/>
                    <a:pt x="9" y="15"/>
                    <a:pt x="10" y="12"/>
                  </a:cubicBezTo>
                  <a:cubicBezTo>
                    <a:pt x="11" y="10"/>
                    <a:pt x="12" y="8"/>
                    <a:pt x="14" y="6"/>
                  </a:cubicBezTo>
                  <a:cubicBezTo>
                    <a:pt x="16" y="4"/>
                    <a:pt x="18" y="3"/>
                    <a:pt x="20" y="2"/>
                  </a:cubicBezTo>
                  <a:cubicBezTo>
                    <a:pt x="23" y="1"/>
                    <a:pt x="25" y="0"/>
                    <a:pt x="28" y="0"/>
                  </a:cubicBezTo>
                  <a:cubicBezTo>
                    <a:pt x="31" y="0"/>
                    <a:pt x="33" y="1"/>
                    <a:pt x="36" y="2"/>
                  </a:cubicBezTo>
                  <a:cubicBezTo>
                    <a:pt x="38" y="3"/>
                    <a:pt x="40" y="4"/>
                    <a:pt x="42" y="6"/>
                  </a:cubicBezTo>
                  <a:cubicBezTo>
                    <a:pt x="44" y="8"/>
                    <a:pt x="45" y="10"/>
                    <a:pt x="46" y="12"/>
                  </a:cubicBezTo>
                  <a:cubicBezTo>
                    <a:pt x="47" y="15"/>
                    <a:pt x="48" y="17"/>
                    <a:pt x="48" y="20"/>
                  </a:cubicBezTo>
                  <a:cubicBezTo>
                    <a:pt x="48" y="22"/>
                    <a:pt x="48" y="24"/>
                    <a:pt x="47" y="25"/>
                  </a:cubicBezTo>
                  <a:cubicBezTo>
                    <a:pt x="47" y="27"/>
                    <a:pt x="46" y="29"/>
                    <a:pt x="45" y="30"/>
                  </a:cubicBezTo>
                  <a:cubicBezTo>
                    <a:pt x="44" y="32"/>
                    <a:pt x="43" y="33"/>
                    <a:pt x="42" y="34"/>
                  </a:cubicBezTo>
                  <a:cubicBezTo>
                    <a:pt x="41" y="36"/>
                    <a:pt x="39" y="37"/>
                    <a:pt x="38" y="38"/>
                  </a:cubicBezTo>
                  <a:close/>
                  <a:moveTo>
                    <a:pt x="12" y="20"/>
                  </a:moveTo>
                  <a:cubicBezTo>
                    <a:pt x="12" y="22"/>
                    <a:pt x="12" y="24"/>
                    <a:pt x="13" y="26"/>
                  </a:cubicBezTo>
                  <a:cubicBezTo>
                    <a:pt x="14" y="28"/>
                    <a:pt x="15" y="30"/>
                    <a:pt x="17" y="31"/>
                  </a:cubicBezTo>
                  <a:cubicBezTo>
                    <a:pt x="18" y="33"/>
                    <a:pt x="20" y="34"/>
                    <a:pt x="22" y="35"/>
                  </a:cubicBezTo>
                  <a:cubicBezTo>
                    <a:pt x="24" y="36"/>
                    <a:pt x="26" y="36"/>
                    <a:pt x="28" y="36"/>
                  </a:cubicBezTo>
                  <a:cubicBezTo>
                    <a:pt x="30" y="36"/>
                    <a:pt x="32" y="36"/>
                    <a:pt x="34" y="35"/>
                  </a:cubicBezTo>
                  <a:cubicBezTo>
                    <a:pt x="36" y="34"/>
                    <a:pt x="38" y="33"/>
                    <a:pt x="39" y="31"/>
                  </a:cubicBezTo>
                  <a:cubicBezTo>
                    <a:pt x="41" y="30"/>
                    <a:pt x="42" y="28"/>
                    <a:pt x="43" y="26"/>
                  </a:cubicBezTo>
                  <a:cubicBezTo>
                    <a:pt x="44" y="24"/>
                    <a:pt x="44" y="22"/>
                    <a:pt x="44" y="20"/>
                  </a:cubicBezTo>
                  <a:cubicBezTo>
                    <a:pt x="44" y="18"/>
                    <a:pt x="44" y="16"/>
                    <a:pt x="43" y="14"/>
                  </a:cubicBezTo>
                  <a:cubicBezTo>
                    <a:pt x="42" y="12"/>
                    <a:pt x="41" y="10"/>
                    <a:pt x="39" y="9"/>
                  </a:cubicBezTo>
                  <a:cubicBezTo>
                    <a:pt x="38" y="7"/>
                    <a:pt x="36" y="6"/>
                    <a:pt x="34" y="5"/>
                  </a:cubicBezTo>
                  <a:cubicBezTo>
                    <a:pt x="32" y="4"/>
                    <a:pt x="30" y="4"/>
                    <a:pt x="28" y="4"/>
                  </a:cubicBezTo>
                  <a:cubicBezTo>
                    <a:pt x="26" y="4"/>
                    <a:pt x="24" y="4"/>
                    <a:pt x="22" y="5"/>
                  </a:cubicBezTo>
                  <a:cubicBezTo>
                    <a:pt x="20" y="6"/>
                    <a:pt x="18" y="7"/>
                    <a:pt x="17" y="9"/>
                  </a:cubicBezTo>
                  <a:cubicBezTo>
                    <a:pt x="15" y="10"/>
                    <a:pt x="14" y="12"/>
                    <a:pt x="13" y="14"/>
                  </a:cubicBezTo>
                  <a:cubicBezTo>
                    <a:pt x="12" y="16"/>
                    <a:pt x="12" y="18"/>
                    <a:pt x="12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" name="Title"/>
          <p:cNvSpPr txBox="1"/>
          <p:nvPr/>
        </p:nvSpPr>
        <p:spPr>
          <a:xfrm>
            <a:off x="656492" y="103275"/>
            <a:ext cx="2538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Bibliovore - China</a:t>
            </a:r>
            <a:endParaRPr lang="en-US" sz="2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9" name="Caption"/>
          <p:cNvSpPr txBox="1"/>
          <p:nvPr/>
        </p:nvSpPr>
        <p:spPr>
          <a:xfrm>
            <a:off x="7388582" y="195607"/>
            <a:ext cx="2348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Refreshed : 03/13/2016 9:00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PM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0" y="670392"/>
            <a:ext cx="9755188" cy="423302"/>
            <a:chOff x="7043501" y="678425"/>
            <a:chExt cx="9755188" cy="423302"/>
          </a:xfrm>
        </p:grpSpPr>
        <p:grpSp>
          <p:nvGrpSpPr>
            <p:cNvPr id="73" name="Group 78"/>
            <p:cNvGrpSpPr/>
            <p:nvPr>
              <p:custDataLst>
                <p:custData r:id="rId1"/>
              </p:custDataLst>
            </p:nvPr>
          </p:nvGrpSpPr>
          <p:grpSpPr>
            <a:xfrm>
              <a:off x="7043501" y="679577"/>
              <a:ext cx="9755188" cy="422150"/>
              <a:chOff x="-642647" y="3224906"/>
              <a:chExt cx="8937443" cy="718018"/>
            </a:xfrm>
            <a:solidFill>
              <a:srgbClr val="4F6D8C"/>
            </a:solidFill>
          </p:grpSpPr>
          <p:grpSp>
            <p:nvGrpSpPr>
              <p:cNvPr id="76" name="Group 79"/>
              <p:cNvGrpSpPr/>
              <p:nvPr/>
            </p:nvGrpSpPr>
            <p:grpSpPr>
              <a:xfrm>
                <a:off x="-642647" y="3224906"/>
                <a:ext cx="8937443" cy="718018"/>
                <a:chOff x="3436189" y="6079678"/>
                <a:chExt cx="11901512" cy="956145"/>
              </a:xfrm>
              <a:grpFill/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3436189" y="6079678"/>
                  <a:ext cx="11901512" cy="95614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 flipV="1">
                  <a:off x="9527207" y="7002182"/>
                  <a:ext cx="803654" cy="2435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80"/>
              <p:cNvGrpSpPr/>
              <p:nvPr/>
            </p:nvGrpSpPr>
            <p:grpSpPr>
              <a:xfrm>
                <a:off x="3332184" y="3551145"/>
                <a:ext cx="1147436" cy="377240"/>
                <a:chOff x="3332184" y="3551145"/>
                <a:chExt cx="1147436" cy="377240"/>
              </a:xfrm>
              <a:grpFill/>
            </p:grpSpPr>
            <p:sp>
              <p:nvSpPr>
                <p:cNvPr id="78" name="TextBox 88"/>
                <p:cNvSpPr txBox="1"/>
                <p:nvPr/>
              </p:nvSpPr>
              <p:spPr>
                <a:xfrm>
                  <a:off x="3981461" y="3551145"/>
                  <a:ext cx="498159" cy="366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accent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Reviews</a:t>
                  </a:r>
                </a:p>
              </p:txBody>
            </p:sp>
            <p:sp>
              <p:nvSpPr>
                <p:cNvPr id="79" name="TextBox 86"/>
                <p:cNvSpPr txBox="1"/>
                <p:nvPr/>
              </p:nvSpPr>
              <p:spPr>
                <a:xfrm>
                  <a:off x="3332184" y="3561944"/>
                  <a:ext cx="585455" cy="366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Summary</a:t>
                  </a:r>
                </a:p>
              </p:txBody>
            </p:sp>
          </p:grpSp>
        </p:grpSp>
        <p:sp>
          <p:nvSpPr>
            <p:cNvPr id="74" name="ZoneTexte 182"/>
            <p:cNvSpPr txBox="1"/>
            <p:nvPr/>
          </p:nvSpPr>
          <p:spPr>
            <a:xfrm>
              <a:off x="12180711" y="678425"/>
              <a:ext cx="426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4"/>
                  </a:solidFill>
                  <a:latin typeface="Segoe MDL2 Assets" panose="050A0102010101010101" pitchFamily="18" charset="0"/>
                </a:rPr>
                <a:t></a:t>
              </a:r>
              <a:endParaRPr lang="fr-FR" sz="1050" dirty="0">
                <a:solidFill>
                  <a:schemeClr val="accent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75" name="ZoneTexte 182"/>
            <p:cNvSpPr txBox="1"/>
            <p:nvPr/>
          </p:nvSpPr>
          <p:spPr>
            <a:xfrm>
              <a:off x="11513961" y="678425"/>
              <a:ext cx="426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</a:t>
              </a:r>
              <a:endParaRPr lang="fr-FR" sz="105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68" name="Body"/>
          <p:cNvSpPr txBox="1"/>
          <p:nvPr/>
        </p:nvSpPr>
        <p:spPr>
          <a:xfrm>
            <a:off x="2450326" y="4268126"/>
            <a:ext cx="50560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It looks like Bibliovore doesn’t have any reviews in China</a:t>
            </a:r>
          </a:p>
        </p:txBody>
      </p:sp>
    </p:spTree>
    <p:extLst>
      <p:ext uri="{BB962C8B-B14F-4D97-AF65-F5344CB8AC3E}">
        <p14:creationId xmlns:p14="http://schemas.microsoft.com/office/powerpoint/2010/main" val="305750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8413"/>
            <a:ext cx="9755188" cy="681551"/>
          </a:xfrm>
          <a:prstGeom prst="rect">
            <a:avLst/>
          </a:prstGeom>
          <a:solidFill>
            <a:srgbClr val="303E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9838"/>
            <a:ext cx="9755188" cy="504762"/>
          </a:xfrm>
          <a:prstGeom prst="rect">
            <a:avLst/>
          </a:prstGeom>
        </p:spPr>
      </p:pic>
      <p:grpSp>
        <p:nvGrpSpPr>
          <p:cNvPr id="2" name="Groupe 1"/>
          <p:cNvGrpSpPr/>
          <p:nvPr/>
        </p:nvGrpSpPr>
        <p:grpSpPr>
          <a:xfrm>
            <a:off x="338328" y="1295230"/>
            <a:ext cx="4087087" cy="2065909"/>
            <a:chOff x="255983" y="2165698"/>
            <a:chExt cx="4087087" cy="2065909"/>
          </a:xfrm>
        </p:grpSpPr>
        <p:grpSp>
          <p:nvGrpSpPr>
            <p:cNvPr id="131" name="Group 130"/>
            <p:cNvGrpSpPr/>
            <p:nvPr/>
          </p:nvGrpSpPr>
          <p:grpSpPr>
            <a:xfrm>
              <a:off x="255983" y="2982266"/>
              <a:ext cx="4087087" cy="1249341"/>
              <a:chOff x="437817" y="1851846"/>
              <a:chExt cx="3789593" cy="1249341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437817" y="1851846"/>
                <a:ext cx="3789593" cy="276999"/>
                <a:chOff x="437817" y="1851846"/>
                <a:chExt cx="3789593" cy="276999"/>
              </a:xfrm>
            </p:grpSpPr>
            <p:pic>
              <p:nvPicPr>
                <p:cNvPr id="153" name="Picture 152"/>
                <p:cNvPicPr preferRelativeResize="0">
                  <a:picLocks/>
                </p:cNvPicPr>
                <p:nvPr>
                  <p:custDataLst>
                    <p:custData r:id="rId6"/>
                  </p:custDataLst>
                </p:nvPr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9304" y="1851846"/>
                  <a:ext cx="2816352" cy="276999"/>
                </a:xfrm>
                <a:prstGeom prst="rect">
                  <a:avLst/>
                </a:prstGeom>
              </p:spPr>
            </p:pic>
            <p:sp>
              <p:nvSpPr>
                <p:cNvPr id="154" name="Caption"/>
                <p:cNvSpPr txBox="1"/>
                <p:nvPr/>
              </p:nvSpPr>
              <p:spPr>
                <a:xfrm>
                  <a:off x="437817" y="1851846"/>
                  <a:ext cx="42511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5 </a:t>
                  </a:r>
                  <a:r>
                    <a:rPr lang="en-US" sz="900" dirty="0">
                      <a:latin typeface="Segoe MDL2 Assets" panose="050A0102010101010101" pitchFamily="18" charset="0"/>
                    </a:rPr>
                    <a:t></a:t>
                  </a:r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5" name="Caption"/>
                <p:cNvSpPr txBox="1"/>
                <p:nvPr/>
              </p:nvSpPr>
              <p:spPr>
                <a:xfrm>
                  <a:off x="3675656" y="1851846"/>
                  <a:ext cx="551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1.234</a:t>
                  </a: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437817" y="2095087"/>
                <a:ext cx="3672573" cy="276999"/>
                <a:chOff x="437817" y="1851846"/>
                <a:chExt cx="3672573" cy="276999"/>
              </a:xfrm>
            </p:grpSpPr>
            <p:pic>
              <p:nvPicPr>
                <p:cNvPr id="150" name="Picture 149"/>
                <p:cNvPicPr preferRelativeResize="0">
                  <a:picLocks/>
                </p:cNvPicPr>
                <p:nvPr>
                  <p:custDataLst>
                    <p:custData r:id="rId5"/>
                  </p:custDataLst>
                </p:nvPr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9304" y="1851846"/>
                  <a:ext cx="2816352" cy="276999"/>
                </a:xfrm>
                <a:prstGeom prst="rect">
                  <a:avLst/>
                </a:prstGeom>
              </p:spPr>
            </p:pic>
            <p:sp>
              <p:nvSpPr>
                <p:cNvPr id="151" name="Caption"/>
                <p:cNvSpPr txBox="1"/>
                <p:nvPr/>
              </p:nvSpPr>
              <p:spPr>
                <a:xfrm>
                  <a:off x="437817" y="1851846"/>
                  <a:ext cx="42511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4 </a:t>
                  </a:r>
                  <a:r>
                    <a:rPr lang="en-US" sz="900" dirty="0">
                      <a:latin typeface="Segoe MDL2 Assets" panose="050A0102010101010101" pitchFamily="18" charset="0"/>
                    </a:rPr>
                    <a:t></a:t>
                  </a:r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2" name="Caption"/>
                <p:cNvSpPr txBox="1"/>
                <p:nvPr/>
              </p:nvSpPr>
              <p:spPr>
                <a:xfrm>
                  <a:off x="3675656" y="1851846"/>
                  <a:ext cx="43473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987</a:t>
                  </a:r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437817" y="2338580"/>
                <a:ext cx="3672573" cy="276999"/>
                <a:chOff x="437817" y="1851846"/>
                <a:chExt cx="3672573" cy="276999"/>
              </a:xfrm>
            </p:grpSpPr>
            <p:pic>
              <p:nvPicPr>
                <p:cNvPr id="147" name="Picture 146"/>
                <p:cNvPicPr preferRelativeResize="0">
                  <a:picLocks/>
                </p:cNvPicPr>
                <p:nvPr>
                  <p:custDataLst>
                    <p:custData r:id="rId4"/>
                  </p:custDataLst>
                </p:nvPr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9304" y="1851846"/>
                  <a:ext cx="2816352" cy="276999"/>
                </a:xfrm>
                <a:prstGeom prst="rect">
                  <a:avLst/>
                </a:prstGeom>
              </p:spPr>
            </p:pic>
            <p:sp>
              <p:nvSpPr>
                <p:cNvPr id="148" name="Caption"/>
                <p:cNvSpPr txBox="1"/>
                <p:nvPr/>
              </p:nvSpPr>
              <p:spPr>
                <a:xfrm>
                  <a:off x="437817" y="1851846"/>
                  <a:ext cx="42511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3 </a:t>
                  </a:r>
                  <a:r>
                    <a:rPr lang="en-US" sz="900" dirty="0">
                      <a:latin typeface="Segoe MDL2 Assets" panose="050A0102010101010101" pitchFamily="18" charset="0"/>
                    </a:rPr>
                    <a:t></a:t>
                  </a:r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9" name="Caption"/>
                <p:cNvSpPr txBox="1"/>
                <p:nvPr/>
              </p:nvSpPr>
              <p:spPr>
                <a:xfrm>
                  <a:off x="3675656" y="1851846"/>
                  <a:ext cx="43473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654</a:t>
                  </a:r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437817" y="2580695"/>
                <a:ext cx="3672573" cy="276999"/>
                <a:chOff x="437817" y="1851846"/>
                <a:chExt cx="3672573" cy="276999"/>
              </a:xfrm>
            </p:grpSpPr>
            <p:pic>
              <p:nvPicPr>
                <p:cNvPr id="144" name="Picture 143"/>
                <p:cNvPicPr preferRelativeResize="0">
                  <a:picLocks/>
                </p:cNvPicPr>
                <p:nvPr>
                  <p:custDataLst>
                    <p:custData r:id="rId3"/>
                  </p:custDataLst>
                </p:nvPr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9304" y="1851846"/>
                  <a:ext cx="2816352" cy="276999"/>
                </a:xfrm>
                <a:prstGeom prst="rect">
                  <a:avLst/>
                </a:prstGeom>
              </p:spPr>
            </p:pic>
            <p:sp>
              <p:nvSpPr>
                <p:cNvPr id="145" name="Caption"/>
                <p:cNvSpPr txBox="1"/>
                <p:nvPr/>
              </p:nvSpPr>
              <p:spPr>
                <a:xfrm>
                  <a:off x="437817" y="1851846"/>
                  <a:ext cx="42511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2 </a:t>
                  </a:r>
                  <a:r>
                    <a:rPr lang="en-US" sz="900" dirty="0">
                      <a:latin typeface="Segoe MDL2 Assets" panose="050A0102010101010101" pitchFamily="18" charset="0"/>
                    </a:rPr>
                    <a:t></a:t>
                  </a:r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6" name="Caption"/>
                <p:cNvSpPr txBox="1"/>
                <p:nvPr/>
              </p:nvSpPr>
              <p:spPr>
                <a:xfrm>
                  <a:off x="3675656" y="1851846"/>
                  <a:ext cx="43473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321</a:t>
                  </a:r>
                </a:p>
              </p:txBody>
            </p:sp>
          </p:grpSp>
          <p:grpSp>
            <p:nvGrpSpPr>
              <p:cNvPr id="140" name="Group 139"/>
              <p:cNvGrpSpPr/>
              <p:nvPr/>
            </p:nvGrpSpPr>
            <p:grpSpPr>
              <a:xfrm>
                <a:off x="437817" y="2824188"/>
                <a:ext cx="3505861" cy="276999"/>
                <a:chOff x="437817" y="1851846"/>
                <a:chExt cx="3505861" cy="276999"/>
              </a:xfrm>
            </p:grpSpPr>
            <p:pic>
              <p:nvPicPr>
                <p:cNvPr id="141" name="Picture 140"/>
                <p:cNvPicPr preferRelativeResize="0">
                  <a:picLocks/>
                </p:cNvPicPr>
                <p:nvPr>
                  <p:custDataLst>
                    <p:custData r:id="rId2"/>
                  </p:custDataLst>
                </p:nvPr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9304" y="1851846"/>
                  <a:ext cx="2816352" cy="276999"/>
                </a:xfrm>
                <a:prstGeom prst="rect">
                  <a:avLst/>
                </a:prstGeom>
              </p:spPr>
            </p:pic>
            <p:sp>
              <p:nvSpPr>
                <p:cNvPr id="142" name="Caption"/>
                <p:cNvSpPr txBox="1"/>
                <p:nvPr/>
              </p:nvSpPr>
              <p:spPr>
                <a:xfrm>
                  <a:off x="437817" y="1851846"/>
                  <a:ext cx="42511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1 </a:t>
                  </a:r>
                  <a:r>
                    <a:rPr lang="en-US" sz="900" dirty="0">
                      <a:latin typeface="Segoe MDL2 Assets" panose="050A0102010101010101" pitchFamily="18" charset="0"/>
                    </a:rPr>
                    <a:t></a:t>
                  </a:r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3" name="Caption"/>
                <p:cNvSpPr txBox="1"/>
                <p:nvPr/>
              </p:nvSpPr>
              <p:spPr>
                <a:xfrm>
                  <a:off x="3675656" y="1851846"/>
                  <a:ext cx="268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</a:p>
              </p:txBody>
            </p:sp>
          </p:grpSp>
        </p:grpSp>
        <p:sp>
          <p:nvSpPr>
            <p:cNvPr id="156" name="Caption"/>
            <p:cNvSpPr txBox="1"/>
            <p:nvPr/>
          </p:nvSpPr>
          <p:spPr>
            <a:xfrm>
              <a:off x="255984" y="2165698"/>
              <a:ext cx="11776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Average rating</a:t>
              </a:r>
            </a:p>
          </p:txBody>
        </p:sp>
        <p:sp>
          <p:nvSpPr>
            <p:cNvPr id="158" name="Title"/>
            <p:cNvSpPr txBox="1"/>
            <p:nvPr/>
          </p:nvSpPr>
          <p:spPr>
            <a:xfrm>
              <a:off x="255983" y="2360118"/>
              <a:ext cx="8547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3.9/5</a:t>
              </a:r>
            </a:p>
          </p:txBody>
        </p:sp>
        <p:pic>
          <p:nvPicPr>
            <p:cNvPr id="159" name="Picture 15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015" y="2767097"/>
              <a:ext cx="695366" cy="162107"/>
            </a:xfrm>
            <a:prstGeom prst="rect">
              <a:avLst/>
            </a:prstGeom>
          </p:spPr>
        </p:pic>
      </p:grpSp>
      <p:graphicFrame>
        <p:nvGraphicFramePr>
          <p:cNvPr id="164" name="Chart 163"/>
          <p:cNvGraphicFramePr/>
          <p:nvPr>
            <p:extLst/>
          </p:nvPr>
        </p:nvGraphicFramePr>
        <p:xfrm>
          <a:off x="342912" y="3651009"/>
          <a:ext cx="4117830" cy="2187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pSp>
        <p:nvGrpSpPr>
          <p:cNvPr id="4" name="Groupe 3"/>
          <p:cNvGrpSpPr/>
          <p:nvPr/>
        </p:nvGrpSpPr>
        <p:grpSpPr>
          <a:xfrm>
            <a:off x="5280131" y="2073873"/>
            <a:ext cx="4105215" cy="1124706"/>
            <a:chOff x="-4679065" y="3266580"/>
            <a:chExt cx="4105215" cy="1124706"/>
          </a:xfrm>
        </p:grpSpPr>
        <p:grpSp>
          <p:nvGrpSpPr>
            <p:cNvPr id="160" name="Group 159"/>
            <p:cNvGrpSpPr/>
            <p:nvPr/>
          </p:nvGrpSpPr>
          <p:grpSpPr>
            <a:xfrm>
              <a:off x="-4679065" y="3268948"/>
              <a:ext cx="1282640" cy="1122338"/>
              <a:chOff x="228660" y="1745307"/>
              <a:chExt cx="1282640" cy="1122338"/>
            </a:xfrm>
          </p:grpSpPr>
          <p:sp>
            <p:nvSpPr>
              <p:cNvPr id="161" name="Caption"/>
              <p:cNvSpPr txBox="1"/>
              <p:nvPr/>
            </p:nvSpPr>
            <p:spPr>
              <a:xfrm>
                <a:off x="246789" y="1745307"/>
                <a:ext cx="68800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Ratings</a:t>
                </a: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228660" y="1745307"/>
                <a:ext cx="1282640" cy="11223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Title"/>
              <p:cNvSpPr txBox="1"/>
              <p:nvPr/>
            </p:nvSpPr>
            <p:spPr>
              <a:xfrm>
                <a:off x="358382" y="2075643"/>
                <a:ext cx="106792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22.346</a:t>
                </a:r>
                <a:endParaRPr lang="en-US" sz="24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-3263188" y="3268948"/>
              <a:ext cx="1282640" cy="1122338"/>
              <a:chOff x="228660" y="1745307"/>
              <a:chExt cx="1282640" cy="1122338"/>
            </a:xfrm>
          </p:grpSpPr>
          <p:sp>
            <p:nvSpPr>
              <p:cNvPr id="166" name="Caption"/>
              <p:cNvSpPr txBox="1"/>
              <p:nvPr/>
            </p:nvSpPr>
            <p:spPr>
              <a:xfrm>
                <a:off x="246789" y="1745307"/>
                <a:ext cx="71897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Reviews</a:t>
                </a: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228660" y="1745307"/>
                <a:ext cx="1282640" cy="11223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Title"/>
              <p:cNvSpPr txBox="1"/>
              <p:nvPr/>
            </p:nvSpPr>
            <p:spPr>
              <a:xfrm>
                <a:off x="351653" y="2075643"/>
                <a:ext cx="101502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10.000</a:t>
                </a:r>
                <a:endParaRPr lang="en-US" sz="24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-1856490" y="3268948"/>
              <a:ext cx="1282640" cy="1122338"/>
              <a:chOff x="228660" y="1745307"/>
              <a:chExt cx="1282640" cy="1122338"/>
            </a:xfrm>
          </p:grpSpPr>
          <p:sp>
            <p:nvSpPr>
              <p:cNvPr id="170" name="Caption"/>
              <p:cNvSpPr txBox="1"/>
              <p:nvPr/>
            </p:nvSpPr>
            <p:spPr>
              <a:xfrm>
                <a:off x="246789" y="1745307"/>
                <a:ext cx="100380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Acquisitions</a:t>
                </a: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28660" y="1745307"/>
                <a:ext cx="1282640" cy="11223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itle"/>
              <p:cNvSpPr txBox="1"/>
              <p:nvPr/>
            </p:nvSpPr>
            <p:spPr>
              <a:xfrm>
                <a:off x="317585" y="2124393"/>
                <a:ext cx="110479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1.000.000</a:t>
                </a:r>
              </a:p>
            </p:txBody>
          </p:sp>
        </p:grpSp>
        <p:sp>
          <p:nvSpPr>
            <p:cNvPr id="173" name="Caption"/>
            <p:cNvSpPr txBox="1"/>
            <p:nvPr/>
          </p:nvSpPr>
          <p:spPr>
            <a:xfrm>
              <a:off x="-4463430" y="3967863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10.001 new</a:t>
              </a:r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Caption"/>
            <p:cNvSpPr txBox="1"/>
            <p:nvPr/>
          </p:nvSpPr>
          <p:spPr>
            <a:xfrm>
              <a:off x="-2974689" y="3963666"/>
              <a:ext cx="705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124 new</a:t>
              </a:r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Caption"/>
            <p:cNvSpPr txBox="1"/>
            <p:nvPr/>
          </p:nvSpPr>
          <p:spPr>
            <a:xfrm>
              <a:off x="-1658561" y="3963666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10.001 new</a:t>
              </a:r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-3304391" y="3268949"/>
              <a:ext cx="9144" cy="10192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-1981645" y="3266580"/>
              <a:ext cx="9144" cy="10192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6947" y="80212"/>
            <a:ext cx="495002" cy="495002"/>
            <a:chOff x="376428" y="274320"/>
            <a:chExt cx="580490" cy="580490"/>
          </a:xfrm>
        </p:grpSpPr>
        <p:sp>
          <p:nvSpPr>
            <p:cNvPr id="200" name="Oval 21"/>
            <p:cNvSpPr/>
            <p:nvPr/>
          </p:nvSpPr>
          <p:spPr>
            <a:xfrm>
              <a:off x="376428" y="274320"/>
              <a:ext cx="580490" cy="580490"/>
            </a:xfrm>
            <a:prstGeom prst="ellipse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Freeform 7"/>
            <p:cNvSpPr>
              <a:spLocks noEditPoints="1"/>
            </p:cNvSpPr>
            <p:nvPr/>
          </p:nvSpPr>
          <p:spPr bwMode="auto">
            <a:xfrm>
              <a:off x="484886" y="394438"/>
              <a:ext cx="356917" cy="393129"/>
            </a:xfrm>
            <a:custGeom>
              <a:avLst/>
              <a:gdLst>
                <a:gd name="T0" fmla="*/ 38 w 56"/>
                <a:gd name="T1" fmla="*/ 38 h 64"/>
                <a:gd name="T2" fmla="*/ 45 w 56"/>
                <a:gd name="T3" fmla="*/ 42 h 64"/>
                <a:gd name="T4" fmla="*/ 51 w 56"/>
                <a:gd name="T5" fmla="*/ 48 h 64"/>
                <a:gd name="T6" fmla="*/ 55 w 56"/>
                <a:gd name="T7" fmla="*/ 55 h 64"/>
                <a:gd name="T8" fmla="*/ 56 w 56"/>
                <a:gd name="T9" fmla="*/ 64 h 64"/>
                <a:gd name="T10" fmla="*/ 52 w 56"/>
                <a:gd name="T11" fmla="*/ 64 h 64"/>
                <a:gd name="T12" fmla="*/ 50 w 56"/>
                <a:gd name="T13" fmla="*/ 54 h 64"/>
                <a:gd name="T14" fmla="*/ 45 w 56"/>
                <a:gd name="T15" fmla="*/ 47 h 64"/>
                <a:gd name="T16" fmla="*/ 38 w 56"/>
                <a:gd name="T17" fmla="*/ 42 h 64"/>
                <a:gd name="T18" fmla="*/ 28 w 56"/>
                <a:gd name="T19" fmla="*/ 40 h 64"/>
                <a:gd name="T20" fmla="*/ 22 w 56"/>
                <a:gd name="T21" fmla="*/ 41 h 64"/>
                <a:gd name="T22" fmla="*/ 16 w 56"/>
                <a:gd name="T23" fmla="*/ 43 h 64"/>
                <a:gd name="T24" fmla="*/ 11 w 56"/>
                <a:gd name="T25" fmla="*/ 47 h 64"/>
                <a:gd name="T26" fmla="*/ 7 w 56"/>
                <a:gd name="T27" fmla="*/ 52 h 64"/>
                <a:gd name="T28" fmla="*/ 5 w 56"/>
                <a:gd name="T29" fmla="*/ 58 h 64"/>
                <a:gd name="T30" fmla="*/ 4 w 56"/>
                <a:gd name="T31" fmla="*/ 64 h 64"/>
                <a:gd name="T32" fmla="*/ 0 w 56"/>
                <a:gd name="T33" fmla="*/ 64 h 64"/>
                <a:gd name="T34" fmla="*/ 1 w 56"/>
                <a:gd name="T35" fmla="*/ 55 h 64"/>
                <a:gd name="T36" fmla="*/ 5 w 56"/>
                <a:gd name="T37" fmla="*/ 48 h 64"/>
                <a:gd name="T38" fmla="*/ 11 w 56"/>
                <a:gd name="T39" fmla="*/ 42 h 64"/>
                <a:gd name="T40" fmla="*/ 19 w 56"/>
                <a:gd name="T41" fmla="*/ 38 h 64"/>
                <a:gd name="T42" fmla="*/ 14 w 56"/>
                <a:gd name="T43" fmla="*/ 34 h 64"/>
                <a:gd name="T44" fmla="*/ 11 w 56"/>
                <a:gd name="T45" fmla="*/ 30 h 64"/>
                <a:gd name="T46" fmla="*/ 9 w 56"/>
                <a:gd name="T47" fmla="*/ 25 h 64"/>
                <a:gd name="T48" fmla="*/ 8 w 56"/>
                <a:gd name="T49" fmla="*/ 20 h 64"/>
                <a:gd name="T50" fmla="*/ 10 w 56"/>
                <a:gd name="T51" fmla="*/ 12 h 64"/>
                <a:gd name="T52" fmla="*/ 14 w 56"/>
                <a:gd name="T53" fmla="*/ 6 h 64"/>
                <a:gd name="T54" fmla="*/ 20 w 56"/>
                <a:gd name="T55" fmla="*/ 2 h 64"/>
                <a:gd name="T56" fmla="*/ 28 w 56"/>
                <a:gd name="T57" fmla="*/ 0 h 64"/>
                <a:gd name="T58" fmla="*/ 36 w 56"/>
                <a:gd name="T59" fmla="*/ 2 h 64"/>
                <a:gd name="T60" fmla="*/ 42 w 56"/>
                <a:gd name="T61" fmla="*/ 6 h 64"/>
                <a:gd name="T62" fmla="*/ 46 w 56"/>
                <a:gd name="T63" fmla="*/ 12 h 64"/>
                <a:gd name="T64" fmla="*/ 48 w 56"/>
                <a:gd name="T65" fmla="*/ 20 h 64"/>
                <a:gd name="T66" fmla="*/ 47 w 56"/>
                <a:gd name="T67" fmla="*/ 25 h 64"/>
                <a:gd name="T68" fmla="*/ 45 w 56"/>
                <a:gd name="T69" fmla="*/ 30 h 64"/>
                <a:gd name="T70" fmla="*/ 42 w 56"/>
                <a:gd name="T71" fmla="*/ 34 h 64"/>
                <a:gd name="T72" fmla="*/ 38 w 56"/>
                <a:gd name="T73" fmla="*/ 38 h 64"/>
                <a:gd name="T74" fmla="*/ 12 w 56"/>
                <a:gd name="T75" fmla="*/ 20 h 64"/>
                <a:gd name="T76" fmla="*/ 13 w 56"/>
                <a:gd name="T77" fmla="*/ 26 h 64"/>
                <a:gd name="T78" fmla="*/ 17 w 56"/>
                <a:gd name="T79" fmla="*/ 31 h 64"/>
                <a:gd name="T80" fmla="*/ 22 w 56"/>
                <a:gd name="T81" fmla="*/ 35 h 64"/>
                <a:gd name="T82" fmla="*/ 28 w 56"/>
                <a:gd name="T83" fmla="*/ 36 h 64"/>
                <a:gd name="T84" fmla="*/ 34 w 56"/>
                <a:gd name="T85" fmla="*/ 35 h 64"/>
                <a:gd name="T86" fmla="*/ 39 w 56"/>
                <a:gd name="T87" fmla="*/ 31 h 64"/>
                <a:gd name="T88" fmla="*/ 43 w 56"/>
                <a:gd name="T89" fmla="*/ 26 h 64"/>
                <a:gd name="T90" fmla="*/ 44 w 56"/>
                <a:gd name="T91" fmla="*/ 20 h 64"/>
                <a:gd name="T92" fmla="*/ 43 w 56"/>
                <a:gd name="T93" fmla="*/ 14 h 64"/>
                <a:gd name="T94" fmla="*/ 39 w 56"/>
                <a:gd name="T95" fmla="*/ 9 h 64"/>
                <a:gd name="T96" fmla="*/ 34 w 56"/>
                <a:gd name="T97" fmla="*/ 5 h 64"/>
                <a:gd name="T98" fmla="*/ 28 w 56"/>
                <a:gd name="T99" fmla="*/ 4 h 64"/>
                <a:gd name="T100" fmla="*/ 22 w 56"/>
                <a:gd name="T101" fmla="*/ 5 h 64"/>
                <a:gd name="T102" fmla="*/ 17 w 56"/>
                <a:gd name="T103" fmla="*/ 9 h 64"/>
                <a:gd name="T104" fmla="*/ 13 w 56"/>
                <a:gd name="T105" fmla="*/ 14 h 64"/>
                <a:gd name="T106" fmla="*/ 12 w 56"/>
                <a:gd name="T107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" h="64">
                  <a:moveTo>
                    <a:pt x="38" y="38"/>
                  </a:moveTo>
                  <a:cubicBezTo>
                    <a:pt x="40" y="39"/>
                    <a:pt x="43" y="40"/>
                    <a:pt x="45" y="42"/>
                  </a:cubicBezTo>
                  <a:cubicBezTo>
                    <a:pt x="48" y="43"/>
                    <a:pt x="49" y="46"/>
                    <a:pt x="51" y="48"/>
                  </a:cubicBezTo>
                  <a:cubicBezTo>
                    <a:pt x="53" y="50"/>
                    <a:pt x="54" y="53"/>
                    <a:pt x="55" y="55"/>
                  </a:cubicBezTo>
                  <a:cubicBezTo>
                    <a:pt x="56" y="58"/>
                    <a:pt x="56" y="61"/>
                    <a:pt x="56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1"/>
                    <a:pt x="51" y="57"/>
                    <a:pt x="50" y="54"/>
                  </a:cubicBezTo>
                  <a:cubicBezTo>
                    <a:pt x="49" y="52"/>
                    <a:pt x="47" y="49"/>
                    <a:pt x="45" y="47"/>
                  </a:cubicBezTo>
                  <a:cubicBezTo>
                    <a:pt x="43" y="45"/>
                    <a:pt x="40" y="43"/>
                    <a:pt x="38" y="42"/>
                  </a:cubicBezTo>
                  <a:cubicBezTo>
                    <a:pt x="35" y="41"/>
                    <a:pt x="31" y="40"/>
                    <a:pt x="28" y="40"/>
                  </a:cubicBezTo>
                  <a:cubicBezTo>
                    <a:pt x="26" y="40"/>
                    <a:pt x="24" y="40"/>
                    <a:pt x="22" y="41"/>
                  </a:cubicBezTo>
                  <a:cubicBezTo>
                    <a:pt x="20" y="41"/>
                    <a:pt x="18" y="42"/>
                    <a:pt x="16" y="43"/>
                  </a:cubicBezTo>
                  <a:cubicBezTo>
                    <a:pt x="14" y="44"/>
                    <a:pt x="12" y="46"/>
                    <a:pt x="11" y="47"/>
                  </a:cubicBezTo>
                  <a:cubicBezTo>
                    <a:pt x="10" y="48"/>
                    <a:pt x="8" y="50"/>
                    <a:pt x="7" y="52"/>
                  </a:cubicBezTo>
                  <a:cubicBezTo>
                    <a:pt x="6" y="54"/>
                    <a:pt x="5" y="56"/>
                    <a:pt x="5" y="58"/>
                  </a:cubicBezTo>
                  <a:cubicBezTo>
                    <a:pt x="4" y="60"/>
                    <a:pt x="4" y="62"/>
                    <a:pt x="4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1"/>
                    <a:pt x="0" y="58"/>
                    <a:pt x="1" y="55"/>
                  </a:cubicBezTo>
                  <a:cubicBezTo>
                    <a:pt x="2" y="53"/>
                    <a:pt x="3" y="50"/>
                    <a:pt x="5" y="48"/>
                  </a:cubicBezTo>
                  <a:cubicBezTo>
                    <a:pt x="7" y="46"/>
                    <a:pt x="9" y="44"/>
                    <a:pt x="11" y="42"/>
                  </a:cubicBezTo>
                  <a:cubicBezTo>
                    <a:pt x="13" y="40"/>
                    <a:pt x="16" y="39"/>
                    <a:pt x="19" y="38"/>
                  </a:cubicBezTo>
                  <a:cubicBezTo>
                    <a:pt x="17" y="37"/>
                    <a:pt x="15" y="36"/>
                    <a:pt x="14" y="34"/>
                  </a:cubicBezTo>
                  <a:cubicBezTo>
                    <a:pt x="13" y="33"/>
                    <a:pt x="12" y="32"/>
                    <a:pt x="11" y="30"/>
                  </a:cubicBezTo>
                  <a:cubicBezTo>
                    <a:pt x="10" y="29"/>
                    <a:pt x="9" y="27"/>
                    <a:pt x="9" y="25"/>
                  </a:cubicBezTo>
                  <a:cubicBezTo>
                    <a:pt x="8" y="24"/>
                    <a:pt x="8" y="22"/>
                    <a:pt x="8" y="20"/>
                  </a:cubicBezTo>
                  <a:cubicBezTo>
                    <a:pt x="8" y="17"/>
                    <a:pt x="9" y="15"/>
                    <a:pt x="10" y="12"/>
                  </a:cubicBezTo>
                  <a:cubicBezTo>
                    <a:pt x="11" y="10"/>
                    <a:pt x="12" y="8"/>
                    <a:pt x="14" y="6"/>
                  </a:cubicBezTo>
                  <a:cubicBezTo>
                    <a:pt x="16" y="4"/>
                    <a:pt x="18" y="3"/>
                    <a:pt x="20" y="2"/>
                  </a:cubicBezTo>
                  <a:cubicBezTo>
                    <a:pt x="23" y="1"/>
                    <a:pt x="25" y="0"/>
                    <a:pt x="28" y="0"/>
                  </a:cubicBezTo>
                  <a:cubicBezTo>
                    <a:pt x="31" y="0"/>
                    <a:pt x="33" y="1"/>
                    <a:pt x="36" y="2"/>
                  </a:cubicBezTo>
                  <a:cubicBezTo>
                    <a:pt x="38" y="3"/>
                    <a:pt x="40" y="4"/>
                    <a:pt x="42" y="6"/>
                  </a:cubicBezTo>
                  <a:cubicBezTo>
                    <a:pt x="44" y="8"/>
                    <a:pt x="45" y="10"/>
                    <a:pt x="46" y="12"/>
                  </a:cubicBezTo>
                  <a:cubicBezTo>
                    <a:pt x="47" y="15"/>
                    <a:pt x="48" y="17"/>
                    <a:pt x="48" y="20"/>
                  </a:cubicBezTo>
                  <a:cubicBezTo>
                    <a:pt x="48" y="22"/>
                    <a:pt x="48" y="24"/>
                    <a:pt x="47" y="25"/>
                  </a:cubicBezTo>
                  <a:cubicBezTo>
                    <a:pt x="47" y="27"/>
                    <a:pt x="46" y="29"/>
                    <a:pt x="45" y="30"/>
                  </a:cubicBezTo>
                  <a:cubicBezTo>
                    <a:pt x="44" y="32"/>
                    <a:pt x="43" y="33"/>
                    <a:pt x="42" y="34"/>
                  </a:cubicBezTo>
                  <a:cubicBezTo>
                    <a:pt x="41" y="36"/>
                    <a:pt x="39" y="37"/>
                    <a:pt x="38" y="38"/>
                  </a:cubicBezTo>
                  <a:close/>
                  <a:moveTo>
                    <a:pt x="12" y="20"/>
                  </a:moveTo>
                  <a:cubicBezTo>
                    <a:pt x="12" y="22"/>
                    <a:pt x="12" y="24"/>
                    <a:pt x="13" y="26"/>
                  </a:cubicBezTo>
                  <a:cubicBezTo>
                    <a:pt x="14" y="28"/>
                    <a:pt x="15" y="30"/>
                    <a:pt x="17" y="31"/>
                  </a:cubicBezTo>
                  <a:cubicBezTo>
                    <a:pt x="18" y="33"/>
                    <a:pt x="20" y="34"/>
                    <a:pt x="22" y="35"/>
                  </a:cubicBezTo>
                  <a:cubicBezTo>
                    <a:pt x="24" y="36"/>
                    <a:pt x="26" y="36"/>
                    <a:pt x="28" y="36"/>
                  </a:cubicBezTo>
                  <a:cubicBezTo>
                    <a:pt x="30" y="36"/>
                    <a:pt x="32" y="36"/>
                    <a:pt x="34" y="35"/>
                  </a:cubicBezTo>
                  <a:cubicBezTo>
                    <a:pt x="36" y="34"/>
                    <a:pt x="38" y="33"/>
                    <a:pt x="39" y="31"/>
                  </a:cubicBezTo>
                  <a:cubicBezTo>
                    <a:pt x="41" y="30"/>
                    <a:pt x="42" y="28"/>
                    <a:pt x="43" y="26"/>
                  </a:cubicBezTo>
                  <a:cubicBezTo>
                    <a:pt x="44" y="24"/>
                    <a:pt x="44" y="22"/>
                    <a:pt x="44" y="20"/>
                  </a:cubicBezTo>
                  <a:cubicBezTo>
                    <a:pt x="44" y="18"/>
                    <a:pt x="44" y="16"/>
                    <a:pt x="43" y="14"/>
                  </a:cubicBezTo>
                  <a:cubicBezTo>
                    <a:pt x="42" y="12"/>
                    <a:pt x="41" y="10"/>
                    <a:pt x="39" y="9"/>
                  </a:cubicBezTo>
                  <a:cubicBezTo>
                    <a:pt x="38" y="7"/>
                    <a:pt x="36" y="6"/>
                    <a:pt x="34" y="5"/>
                  </a:cubicBezTo>
                  <a:cubicBezTo>
                    <a:pt x="32" y="4"/>
                    <a:pt x="30" y="4"/>
                    <a:pt x="28" y="4"/>
                  </a:cubicBezTo>
                  <a:cubicBezTo>
                    <a:pt x="26" y="4"/>
                    <a:pt x="24" y="4"/>
                    <a:pt x="22" y="5"/>
                  </a:cubicBezTo>
                  <a:cubicBezTo>
                    <a:pt x="20" y="6"/>
                    <a:pt x="18" y="7"/>
                    <a:pt x="17" y="9"/>
                  </a:cubicBezTo>
                  <a:cubicBezTo>
                    <a:pt x="15" y="10"/>
                    <a:pt x="14" y="12"/>
                    <a:pt x="13" y="14"/>
                  </a:cubicBezTo>
                  <a:cubicBezTo>
                    <a:pt x="12" y="16"/>
                    <a:pt x="12" y="18"/>
                    <a:pt x="12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97" name="Chart 163"/>
          <p:cNvGraphicFramePr/>
          <p:nvPr>
            <p:extLst/>
          </p:nvPr>
        </p:nvGraphicFramePr>
        <p:xfrm>
          <a:off x="5280131" y="3651009"/>
          <a:ext cx="4117830" cy="2187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67" name="Title"/>
          <p:cNvSpPr txBox="1"/>
          <p:nvPr/>
        </p:nvSpPr>
        <p:spPr>
          <a:xfrm>
            <a:off x="656492" y="103275"/>
            <a:ext cx="320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Bibliovore - </a:t>
            </a:r>
            <a:r>
              <a:rPr lang="en-US" sz="2400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Worldwide</a:t>
            </a:r>
            <a:endParaRPr lang="en-US" sz="2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9" name="Caption"/>
          <p:cNvSpPr txBox="1"/>
          <p:nvPr/>
        </p:nvSpPr>
        <p:spPr>
          <a:xfrm>
            <a:off x="7388582" y="195607"/>
            <a:ext cx="2348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Refreshed : 03/13/2016 9:00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PM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8622735" y="1156292"/>
            <a:ext cx="860043" cy="369332"/>
            <a:chOff x="16179226" y="1144005"/>
            <a:chExt cx="860043" cy="369332"/>
          </a:xfrm>
        </p:grpSpPr>
        <p:sp>
          <p:nvSpPr>
            <p:cNvPr id="83" name="TextBox 109"/>
            <p:cNvSpPr txBox="1"/>
            <p:nvPr/>
          </p:nvSpPr>
          <p:spPr>
            <a:xfrm>
              <a:off x="16548617" y="1210095"/>
              <a:ext cx="4906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Filter</a:t>
              </a:r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ZoneTexte 180"/>
            <p:cNvSpPr txBox="1"/>
            <p:nvPr/>
          </p:nvSpPr>
          <p:spPr>
            <a:xfrm>
              <a:off x="16179226" y="1144005"/>
              <a:ext cx="369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Segoe MDL2 Assets" panose="050A0102010101010101" pitchFamily="18" charset="0"/>
                </a:rPr>
                <a:t></a:t>
              </a:r>
              <a:endParaRPr lang="fr-FR" sz="1800" dirty="0">
                <a:latin typeface="Segoe MDL2 Assets" panose="050A0102010101010101" pitchFamily="18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0" y="670392"/>
            <a:ext cx="9755188" cy="423302"/>
            <a:chOff x="7043501" y="678425"/>
            <a:chExt cx="9755188" cy="423302"/>
          </a:xfrm>
        </p:grpSpPr>
        <p:grpSp>
          <p:nvGrpSpPr>
            <p:cNvPr id="86" name="Group 78"/>
            <p:cNvGrpSpPr/>
            <p:nvPr>
              <p:custDataLst>
                <p:custData r:id="rId1"/>
              </p:custDataLst>
            </p:nvPr>
          </p:nvGrpSpPr>
          <p:grpSpPr>
            <a:xfrm>
              <a:off x="7043501" y="679577"/>
              <a:ext cx="9755188" cy="422150"/>
              <a:chOff x="-642647" y="3224906"/>
              <a:chExt cx="8937443" cy="718018"/>
            </a:xfrm>
            <a:solidFill>
              <a:srgbClr val="4F6D8C"/>
            </a:solidFill>
          </p:grpSpPr>
          <p:grpSp>
            <p:nvGrpSpPr>
              <p:cNvPr id="100" name="Group 79"/>
              <p:cNvGrpSpPr/>
              <p:nvPr/>
            </p:nvGrpSpPr>
            <p:grpSpPr>
              <a:xfrm>
                <a:off x="-642647" y="3224906"/>
                <a:ext cx="8937443" cy="718018"/>
                <a:chOff x="3436189" y="6079678"/>
                <a:chExt cx="11901512" cy="956145"/>
              </a:xfrm>
              <a:grpFill/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3436189" y="6079678"/>
                  <a:ext cx="11901512" cy="95614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 flipV="1">
                  <a:off x="8707947" y="7002182"/>
                  <a:ext cx="803654" cy="2435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80"/>
              <p:cNvGrpSpPr/>
              <p:nvPr/>
            </p:nvGrpSpPr>
            <p:grpSpPr>
              <a:xfrm>
                <a:off x="3332184" y="3551145"/>
                <a:ext cx="1147436" cy="377240"/>
                <a:chOff x="3332184" y="3551145"/>
                <a:chExt cx="1147436" cy="377240"/>
              </a:xfrm>
              <a:grpFill/>
            </p:grpSpPr>
            <p:sp>
              <p:nvSpPr>
                <p:cNvPr id="105" name="TextBox 88"/>
                <p:cNvSpPr txBox="1"/>
                <p:nvPr/>
              </p:nvSpPr>
              <p:spPr>
                <a:xfrm>
                  <a:off x="3981461" y="3551145"/>
                  <a:ext cx="498159" cy="366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Reviews</a:t>
                  </a:r>
                </a:p>
              </p:txBody>
            </p:sp>
            <p:sp>
              <p:nvSpPr>
                <p:cNvPr id="106" name="TextBox 86"/>
                <p:cNvSpPr txBox="1"/>
                <p:nvPr/>
              </p:nvSpPr>
              <p:spPr>
                <a:xfrm>
                  <a:off x="3332184" y="3561944"/>
                  <a:ext cx="585455" cy="366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accent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Summary</a:t>
                  </a:r>
                </a:p>
              </p:txBody>
            </p:sp>
          </p:grpSp>
        </p:grpSp>
        <p:sp>
          <p:nvSpPr>
            <p:cNvPr id="98" name="ZoneTexte 182"/>
            <p:cNvSpPr txBox="1"/>
            <p:nvPr/>
          </p:nvSpPr>
          <p:spPr>
            <a:xfrm>
              <a:off x="12180711" y="678425"/>
              <a:ext cx="426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</a:t>
              </a:r>
              <a:endParaRPr lang="fr-FR" sz="105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99" name="ZoneTexte 182"/>
            <p:cNvSpPr txBox="1"/>
            <p:nvPr/>
          </p:nvSpPr>
          <p:spPr>
            <a:xfrm>
              <a:off x="11513961" y="678425"/>
              <a:ext cx="426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4"/>
                  </a:solidFill>
                  <a:latin typeface="Segoe MDL2 Assets" panose="050A0102010101010101" pitchFamily="18" charset="0"/>
                </a:rPr>
                <a:t></a:t>
              </a:r>
              <a:endParaRPr lang="fr-FR" sz="1050" dirty="0">
                <a:solidFill>
                  <a:schemeClr val="accent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8413"/>
            <a:ext cx="9755188" cy="681551"/>
          </a:xfrm>
          <a:prstGeom prst="rect">
            <a:avLst/>
          </a:prstGeom>
          <a:solidFill>
            <a:srgbClr val="303E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9838"/>
            <a:ext cx="9755188" cy="504762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46947" y="80212"/>
            <a:ext cx="495002" cy="495002"/>
            <a:chOff x="376428" y="274320"/>
            <a:chExt cx="580490" cy="580490"/>
          </a:xfrm>
        </p:grpSpPr>
        <p:sp>
          <p:nvSpPr>
            <p:cNvPr id="200" name="Oval 21"/>
            <p:cNvSpPr/>
            <p:nvPr/>
          </p:nvSpPr>
          <p:spPr>
            <a:xfrm>
              <a:off x="376428" y="274320"/>
              <a:ext cx="580490" cy="580490"/>
            </a:xfrm>
            <a:prstGeom prst="ellipse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Freeform 7"/>
            <p:cNvSpPr>
              <a:spLocks noEditPoints="1"/>
            </p:cNvSpPr>
            <p:nvPr/>
          </p:nvSpPr>
          <p:spPr bwMode="auto">
            <a:xfrm>
              <a:off x="484886" y="394438"/>
              <a:ext cx="356917" cy="393129"/>
            </a:xfrm>
            <a:custGeom>
              <a:avLst/>
              <a:gdLst>
                <a:gd name="T0" fmla="*/ 38 w 56"/>
                <a:gd name="T1" fmla="*/ 38 h 64"/>
                <a:gd name="T2" fmla="*/ 45 w 56"/>
                <a:gd name="T3" fmla="*/ 42 h 64"/>
                <a:gd name="T4" fmla="*/ 51 w 56"/>
                <a:gd name="T5" fmla="*/ 48 h 64"/>
                <a:gd name="T6" fmla="*/ 55 w 56"/>
                <a:gd name="T7" fmla="*/ 55 h 64"/>
                <a:gd name="T8" fmla="*/ 56 w 56"/>
                <a:gd name="T9" fmla="*/ 64 h 64"/>
                <a:gd name="T10" fmla="*/ 52 w 56"/>
                <a:gd name="T11" fmla="*/ 64 h 64"/>
                <a:gd name="T12" fmla="*/ 50 w 56"/>
                <a:gd name="T13" fmla="*/ 54 h 64"/>
                <a:gd name="T14" fmla="*/ 45 w 56"/>
                <a:gd name="T15" fmla="*/ 47 h 64"/>
                <a:gd name="T16" fmla="*/ 38 w 56"/>
                <a:gd name="T17" fmla="*/ 42 h 64"/>
                <a:gd name="T18" fmla="*/ 28 w 56"/>
                <a:gd name="T19" fmla="*/ 40 h 64"/>
                <a:gd name="T20" fmla="*/ 22 w 56"/>
                <a:gd name="T21" fmla="*/ 41 h 64"/>
                <a:gd name="T22" fmla="*/ 16 w 56"/>
                <a:gd name="T23" fmla="*/ 43 h 64"/>
                <a:gd name="T24" fmla="*/ 11 w 56"/>
                <a:gd name="T25" fmla="*/ 47 h 64"/>
                <a:gd name="T26" fmla="*/ 7 w 56"/>
                <a:gd name="T27" fmla="*/ 52 h 64"/>
                <a:gd name="T28" fmla="*/ 5 w 56"/>
                <a:gd name="T29" fmla="*/ 58 h 64"/>
                <a:gd name="T30" fmla="*/ 4 w 56"/>
                <a:gd name="T31" fmla="*/ 64 h 64"/>
                <a:gd name="T32" fmla="*/ 0 w 56"/>
                <a:gd name="T33" fmla="*/ 64 h 64"/>
                <a:gd name="T34" fmla="*/ 1 w 56"/>
                <a:gd name="T35" fmla="*/ 55 h 64"/>
                <a:gd name="T36" fmla="*/ 5 w 56"/>
                <a:gd name="T37" fmla="*/ 48 h 64"/>
                <a:gd name="T38" fmla="*/ 11 w 56"/>
                <a:gd name="T39" fmla="*/ 42 h 64"/>
                <a:gd name="T40" fmla="*/ 19 w 56"/>
                <a:gd name="T41" fmla="*/ 38 h 64"/>
                <a:gd name="T42" fmla="*/ 14 w 56"/>
                <a:gd name="T43" fmla="*/ 34 h 64"/>
                <a:gd name="T44" fmla="*/ 11 w 56"/>
                <a:gd name="T45" fmla="*/ 30 h 64"/>
                <a:gd name="T46" fmla="*/ 9 w 56"/>
                <a:gd name="T47" fmla="*/ 25 h 64"/>
                <a:gd name="T48" fmla="*/ 8 w 56"/>
                <a:gd name="T49" fmla="*/ 20 h 64"/>
                <a:gd name="T50" fmla="*/ 10 w 56"/>
                <a:gd name="T51" fmla="*/ 12 h 64"/>
                <a:gd name="T52" fmla="*/ 14 w 56"/>
                <a:gd name="T53" fmla="*/ 6 h 64"/>
                <a:gd name="T54" fmla="*/ 20 w 56"/>
                <a:gd name="T55" fmla="*/ 2 h 64"/>
                <a:gd name="T56" fmla="*/ 28 w 56"/>
                <a:gd name="T57" fmla="*/ 0 h 64"/>
                <a:gd name="T58" fmla="*/ 36 w 56"/>
                <a:gd name="T59" fmla="*/ 2 h 64"/>
                <a:gd name="T60" fmla="*/ 42 w 56"/>
                <a:gd name="T61" fmla="*/ 6 h 64"/>
                <a:gd name="T62" fmla="*/ 46 w 56"/>
                <a:gd name="T63" fmla="*/ 12 h 64"/>
                <a:gd name="T64" fmla="*/ 48 w 56"/>
                <a:gd name="T65" fmla="*/ 20 h 64"/>
                <a:gd name="T66" fmla="*/ 47 w 56"/>
                <a:gd name="T67" fmla="*/ 25 h 64"/>
                <a:gd name="T68" fmla="*/ 45 w 56"/>
                <a:gd name="T69" fmla="*/ 30 h 64"/>
                <a:gd name="T70" fmla="*/ 42 w 56"/>
                <a:gd name="T71" fmla="*/ 34 h 64"/>
                <a:gd name="T72" fmla="*/ 38 w 56"/>
                <a:gd name="T73" fmla="*/ 38 h 64"/>
                <a:gd name="T74" fmla="*/ 12 w 56"/>
                <a:gd name="T75" fmla="*/ 20 h 64"/>
                <a:gd name="T76" fmla="*/ 13 w 56"/>
                <a:gd name="T77" fmla="*/ 26 h 64"/>
                <a:gd name="T78" fmla="*/ 17 w 56"/>
                <a:gd name="T79" fmla="*/ 31 h 64"/>
                <a:gd name="T80" fmla="*/ 22 w 56"/>
                <a:gd name="T81" fmla="*/ 35 h 64"/>
                <a:gd name="T82" fmla="*/ 28 w 56"/>
                <a:gd name="T83" fmla="*/ 36 h 64"/>
                <a:gd name="T84" fmla="*/ 34 w 56"/>
                <a:gd name="T85" fmla="*/ 35 h 64"/>
                <a:gd name="T86" fmla="*/ 39 w 56"/>
                <a:gd name="T87" fmla="*/ 31 h 64"/>
                <a:gd name="T88" fmla="*/ 43 w 56"/>
                <a:gd name="T89" fmla="*/ 26 h 64"/>
                <a:gd name="T90" fmla="*/ 44 w 56"/>
                <a:gd name="T91" fmla="*/ 20 h 64"/>
                <a:gd name="T92" fmla="*/ 43 w 56"/>
                <a:gd name="T93" fmla="*/ 14 h 64"/>
                <a:gd name="T94" fmla="*/ 39 w 56"/>
                <a:gd name="T95" fmla="*/ 9 h 64"/>
                <a:gd name="T96" fmla="*/ 34 w 56"/>
                <a:gd name="T97" fmla="*/ 5 h 64"/>
                <a:gd name="T98" fmla="*/ 28 w 56"/>
                <a:gd name="T99" fmla="*/ 4 h 64"/>
                <a:gd name="T100" fmla="*/ 22 w 56"/>
                <a:gd name="T101" fmla="*/ 5 h 64"/>
                <a:gd name="T102" fmla="*/ 17 w 56"/>
                <a:gd name="T103" fmla="*/ 9 h 64"/>
                <a:gd name="T104" fmla="*/ 13 w 56"/>
                <a:gd name="T105" fmla="*/ 14 h 64"/>
                <a:gd name="T106" fmla="*/ 12 w 56"/>
                <a:gd name="T107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" h="64">
                  <a:moveTo>
                    <a:pt x="38" y="38"/>
                  </a:moveTo>
                  <a:cubicBezTo>
                    <a:pt x="40" y="39"/>
                    <a:pt x="43" y="40"/>
                    <a:pt x="45" y="42"/>
                  </a:cubicBezTo>
                  <a:cubicBezTo>
                    <a:pt x="48" y="43"/>
                    <a:pt x="49" y="46"/>
                    <a:pt x="51" y="48"/>
                  </a:cubicBezTo>
                  <a:cubicBezTo>
                    <a:pt x="53" y="50"/>
                    <a:pt x="54" y="53"/>
                    <a:pt x="55" y="55"/>
                  </a:cubicBezTo>
                  <a:cubicBezTo>
                    <a:pt x="56" y="58"/>
                    <a:pt x="56" y="61"/>
                    <a:pt x="56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1"/>
                    <a:pt x="51" y="57"/>
                    <a:pt x="50" y="54"/>
                  </a:cubicBezTo>
                  <a:cubicBezTo>
                    <a:pt x="49" y="52"/>
                    <a:pt x="47" y="49"/>
                    <a:pt x="45" y="47"/>
                  </a:cubicBezTo>
                  <a:cubicBezTo>
                    <a:pt x="43" y="45"/>
                    <a:pt x="40" y="43"/>
                    <a:pt x="38" y="42"/>
                  </a:cubicBezTo>
                  <a:cubicBezTo>
                    <a:pt x="35" y="41"/>
                    <a:pt x="31" y="40"/>
                    <a:pt x="28" y="40"/>
                  </a:cubicBezTo>
                  <a:cubicBezTo>
                    <a:pt x="26" y="40"/>
                    <a:pt x="24" y="40"/>
                    <a:pt x="22" y="41"/>
                  </a:cubicBezTo>
                  <a:cubicBezTo>
                    <a:pt x="20" y="41"/>
                    <a:pt x="18" y="42"/>
                    <a:pt x="16" y="43"/>
                  </a:cubicBezTo>
                  <a:cubicBezTo>
                    <a:pt x="14" y="44"/>
                    <a:pt x="12" y="46"/>
                    <a:pt x="11" y="47"/>
                  </a:cubicBezTo>
                  <a:cubicBezTo>
                    <a:pt x="10" y="48"/>
                    <a:pt x="8" y="50"/>
                    <a:pt x="7" y="52"/>
                  </a:cubicBezTo>
                  <a:cubicBezTo>
                    <a:pt x="6" y="54"/>
                    <a:pt x="5" y="56"/>
                    <a:pt x="5" y="58"/>
                  </a:cubicBezTo>
                  <a:cubicBezTo>
                    <a:pt x="4" y="60"/>
                    <a:pt x="4" y="62"/>
                    <a:pt x="4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1"/>
                    <a:pt x="0" y="58"/>
                    <a:pt x="1" y="55"/>
                  </a:cubicBezTo>
                  <a:cubicBezTo>
                    <a:pt x="2" y="53"/>
                    <a:pt x="3" y="50"/>
                    <a:pt x="5" y="48"/>
                  </a:cubicBezTo>
                  <a:cubicBezTo>
                    <a:pt x="7" y="46"/>
                    <a:pt x="9" y="44"/>
                    <a:pt x="11" y="42"/>
                  </a:cubicBezTo>
                  <a:cubicBezTo>
                    <a:pt x="13" y="40"/>
                    <a:pt x="16" y="39"/>
                    <a:pt x="19" y="38"/>
                  </a:cubicBezTo>
                  <a:cubicBezTo>
                    <a:pt x="17" y="37"/>
                    <a:pt x="15" y="36"/>
                    <a:pt x="14" y="34"/>
                  </a:cubicBezTo>
                  <a:cubicBezTo>
                    <a:pt x="13" y="33"/>
                    <a:pt x="12" y="32"/>
                    <a:pt x="11" y="30"/>
                  </a:cubicBezTo>
                  <a:cubicBezTo>
                    <a:pt x="10" y="29"/>
                    <a:pt x="9" y="27"/>
                    <a:pt x="9" y="25"/>
                  </a:cubicBezTo>
                  <a:cubicBezTo>
                    <a:pt x="8" y="24"/>
                    <a:pt x="8" y="22"/>
                    <a:pt x="8" y="20"/>
                  </a:cubicBezTo>
                  <a:cubicBezTo>
                    <a:pt x="8" y="17"/>
                    <a:pt x="9" y="15"/>
                    <a:pt x="10" y="12"/>
                  </a:cubicBezTo>
                  <a:cubicBezTo>
                    <a:pt x="11" y="10"/>
                    <a:pt x="12" y="8"/>
                    <a:pt x="14" y="6"/>
                  </a:cubicBezTo>
                  <a:cubicBezTo>
                    <a:pt x="16" y="4"/>
                    <a:pt x="18" y="3"/>
                    <a:pt x="20" y="2"/>
                  </a:cubicBezTo>
                  <a:cubicBezTo>
                    <a:pt x="23" y="1"/>
                    <a:pt x="25" y="0"/>
                    <a:pt x="28" y="0"/>
                  </a:cubicBezTo>
                  <a:cubicBezTo>
                    <a:pt x="31" y="0"/>
                    <a:pt x="33" y="1"/>
                    <a:pt x="36" y="2"/>
                  </a:cubicBezTo>
                  <a:cubicBezTo>
                    <a:pt x="38" y="3"/>
                    <a:pt x="40" y="4"/>
                    <a:pt x="42" y="6"/>
                  </a:cubicBezTo>
                  <a:cubicBezTo>
                    <a:pt x="44" y="8"/>
                    <a:pt x="45" y="10"/>
                    <a:pt x="46" y="12"/>
                  </a:cubicBezTo>
                  <a:cubicBezTo>
                    <a:pt x="47" y="15"/>
                    <a:pt x="48" y="17"/>
                    <a:pt x="48" y="20"/>
                  </a:cubicBezTo>
                  <a:cubicBezTo>
                    <a:pt x="48" y="22"/>
                    <a:pt x="48" y="24"/>
                    <a:pt x="47" y="25"/>
                  </a:cubicBezTo>
                  <a:cubicBezTo>
                    <a:pt x="47" y="27"/>
                    <a:pt x="46" y="29"/>
                    <a:pt x="45" y="30"/>
                  </a:cubicBezTo>
                  <a:cubicBezTo>
                    <a:pt x="44" y="32"/>
                    <a:pt x="43" y="33"/>
                    <a:pt x="42" y="34"/>
                  </a:cubicBezTo>
                  <a:cubicBezTo>
                    <a:pt x="41" y="36"/>
                    <a:pt x="39" y="37"/>
                    <a:pt x="38" y="38"/>
                  </a:cubicBezTo>
                  <a:close/>
                  <a:moveTo>
                    <a:pt x="12" y="20"/>
                  </a:moveTo>
                  <a:cubicBezTo>
                    <a:pt x="12" y="22"/>
                    <a:pt x="12" y="24"/>
                    <a:pt x="13" y="26"/>
                  </a:cubicBezTo>
                  <a:cubicBezTo>
                    <a:pt x="14" y="28"/>
                    <a:pt x="15" y="30"/>
                    <a:pt x="17" y="31"/>
                  </a:cubicBezTo>
                  <a:cubicBezTo>
                    <a:pt x="18" y="33"/>
                    <a:pt x="20" y="34"/>
                    <a:pt x="22" y="35"/>
                  </a:cubicBezTo>
                  <a:cubicBezTo>
                    <a:pt x="24" y="36"/>
                    <a:pt x="26" y="36"/>
                    <a:pt x="28" y="36"/>
                  </a:cubicBezTo>
                  <a:cubicBezTo>
                    <a:pt x="30" y="36"/>
                    <a:pt x="32" y="36"/>
                    <a:pt x="34" y="35"/>
                  </a:cubicBezTo>
                  <a:cubicBezTo>
                    <a:pt x="36" y="34"/>
                    <a:pt x="38" y="33"/>
                    <a:pt x="39" y="31"/>
                  </a:cubicBezTo>
                  <a:cubicBezTo>
                    <a:pt x="41" y="30"/>
                    <a:pt x="42" y="28"/>
                    <a:pt x="43" y="26"/>
                  </a:cubicBezTo>
                  <a:cubicBezTo>
                    <a:pt x="44" y="24"/>
                    <a:pt x="44" y="22"/>
                    <a:pt x="44" y="20"/>
                  </a:cubicBezTo>
                  <a:cubicBezTo>
                    <a:pt x="44" y="18"/>
                    <a:pt x="44" y="16"/>
                    <a:pt x="43" y="14"/>
                  </a:cubicBezTo>
                  <a:cubicBezTo>
                    <a:pt x="42" y="12"/>
                    <a:pt x="41" y="10"/>
                    <a:pt x="39" y="9"/>
                  </a:cubicBezTo>
                  <a:cubicBezTo>
                    <a:pt x="38" y="7"/>
                    <a:pt x="36" y="6"/>
                    <a:pt x="34" y="5"/>
                  </a:cubicBezTo>
                  <a:cubicBezTo>
                    <a:pt x="32" y="4"/>
                    <a:pt x="30" y="4"/>
                    <a:pt x="28" y="4"/>
                  </a:cubicBezTo>
                  <a:cubicBezTo>
                    <a:pt x="26" y="4"/>
                    <a:pt x="24" y="4"/>
                    <a:pt x="22" y="5"/>
                  </a:cubicBezTo>
                  <a:cubicBezTo>
                    <a:pt x="20" y="6"/>
                    <a:pt x="18" y="7"/>
                    <a:pt x="17" y="9"/>
                  </a:cubicBezTo>
                  <a:cubicBezTo>
                    <a:pt x="15" y="10"/>
                    <a:pt x="14" y="12"/>
                    <a:pt x="13" y="14"/>
                  </a:cubicBezTo>
                  <a:cubicBezTo>
                    <a:pt x="12" y="16"/>
                    <a:pt x="12" y="18"/>
                    <a:pt x="12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" name="Title"/>
          <p:cNvSpPr txBox="1"/>
          <p:nvPr/>
        </p:nvSpPr>
        <p:spPr>
          <a:xfrm>
            <a:off x="656492" y="103275"/>
            <a:ext cx="320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Bibliovore - </a:t>
            </a:r>
            <a:r>
              <a:rPr lang="en-US" sz="2400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Worldwide</a:t>
            </a:r>
            <a:endParaRPr lang="en-US" sz="2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9" name="Caption"/>
          <p:cNvSpPr txBox="1"/>
          <p:nvPr/>
        </p:nvSpPr>
        <p:spPr>
          <a:xfrm>
            <a:off x="7388582" y="195607"/>
            <a:ext cx="2348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Refreshed : 03/13/2016 9:00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PM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0" y="670392"/>
            <a:ext cx="9755188" cy="423302"/>
            <a:chOff x="7043501" y="678425"/>
            <a:chExt cx="9755188" cy="423302"/>
          </a:xfrm>
        </p:grpSpPr>
        <p:grpSp>
          <p:nvGrpSpPr>
            <p:cNvPr id="73" name="Group 78"/>
            <p:cNvGrpSpPr/>
            <p:nvPr>
              <p:custDataLst>
                <p:custData r:id="rId7"/>
              </p:custDataLst>
            </p:nvPr>
          </p:nvGrpSpPr>
          <p:grpSpPr>
            <a:xfrm>
              <a:off x="7043501" y="679577"/>
              <a:ext cx="9755188" cy="422150"/>
              <a:chOff x="-642647" y="3224906"/>
              <a:chExt cx="8937443" cy="718018"/>
            </a:xfrm>
            <a:solidFill>
              <a:srgbClr val="4F6D8C"/>
            </a:solidFill>
          </p:grpSpPr>
          <p:grpSp>
            <p:nvGrpSpPr>
              <p:cNvPr id="76" name="Group 79"/>
              <p:cNvGrpSpPr/>
              <p:nvPr/>
            </p:nvGrpSpPr>
            <p:grpSpPr>
              <a:xfrm>
                <a:off x="-642647" y="3224906"/>
                <a:ext cx="8937443" cy="718018"/>
                <a:chOff x="3436189" y="6079678"/>
                <a:chExt cx="11901512" cy="956145"/>
              </a:xfrm>
              <a:grpFill/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3436189" y="6079678"/>
                  <a:ext cx="11901512" cy="95614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 flipV="1">
                  <a:off x="9527207" y="7002182"/>
                  <a:ext cx="803654" cy="2435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80"/>
              <p:cNvGrpSpPr/>
              <p:nvPr/>
            </p:nvGrpSpPr>
            <p:grpSpPr>
              <a:xfrm>
                <a:off x="3332184" y="3551145"/>
                <a:ext cx="1147436" cy="377240"/>
                <a:chOff x="3332184" y="3551145"/>
                <a:chExt cx="1147436" cy="377240"/>
              </a:xfrm>
              <a:grpFill/>
            </p:grpSpPr>
            <p:sp>
              <p:nvSpPr>
                <p:cNvPr id="78" name="TextBox 88"/>
                <p:cNvSpPr txBox="1"/>
                <p:nvPr/>
              </p:nvSpPr>
              <p:spPr>
                <a:xfrm>
                  <a:off x="3981461" y="3551145"/>
                  <a:ext cx="498159" cy="366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accent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Reviews</a:t>
                  </a:r>
                </a:p>
              </p:txBody>
            </p:sp>
            <p:sp>
              <p:nvSpPr>
                <p:cNvPr id="79" name="TextBox 86"/>
                <p:cNvSpPr txBox="1"/>
                <p:nvPr/>
              </p:nvSpPr>
              <p:spPr>
                <a:xfrm>
                  <a:off x="3332184" y="3561944"/>
                  <a:ext cx="585455" cy="366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Summary</a:t>
                  </a:r>
                </a:p>
              </p:txBody>
            </p:sp>
          </p:grpSp>
        </p:grpSp>
        <p:sp>
          <p:nvSpPr>
            <p:cNvPr id="74" name="ZoneTexte 182"/>
            <p:cNvSpPr txBox="1"/>
            <p:nvPr/>
          </p:nvSpPr>
          <p:spPr>
            <a:xfrm>
              <a:off x="12180711" y="678425"/>
              <a:ext cx="426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4"/>
                  </a:solidFill>
                  <a:latin typeface="Segoe MDL2 Assets" panose="050A0102010101010101" pitchFamily="18" charset="0"/>
                </a:rPr>
                <a:t></a:t>
              </a:r>
              <a:endParaRPr lang="fr-FR" sz="1050" dirty="0">
                <a:solidFill>
                  <a:schemeClr val="accent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75" name="ZoneTexte 182"/>
            <p:cNvSpPr txBox="1"/>
            <p:nvPr/>
          </p:nvSpPr>
          <p:spPr>
            <a:xfrm>
              <a:off x="11513961" y="678425"/>
              <a:ext cx="426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</a:t>
              </a:r>
              <a:endParaRPr lang="fr-FR" sz="105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583997" y="1204894"/>
            <a:ext cx="860043" cy="369332"/>
            <a:chOff x="16179226" y="1144005"/>
            <a:chExt cx="860043" cy="369332"/>
          </a:xfrm>
        </p:grpSpPr>
        <p:sp>
          <p:nvSpPr>
            <p:cNvPr id="21" name="TextBox 109"/>
            <p:cNvSpPr txBox="1"/>
            <p:nvPr/>
          </p:nvSpPr>
          <p:spPr>
            <a:xfrm>
              <a:off x="16548617" y="1210095"/>
              <a:ext cx="4906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Filter</a:t>
              </a:r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ZoneTexte 180"/>
            <p:cNvSpPr txBox="1"/>
            <p:nvPr/>
          </p:nvSpPr>
          <p:spPr>
            <a:xfrm>
              <a:off x="16179226" y="1144005"/>
              <a:ext cx="369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Segoe MDL2 Assets" panose="050A0102010101010101" pitchFamily="18" charset="0"/>
                </a:rPr>
                <a:t></a:t>
              </a:r>
              <a:endParaRPr lang="fr-FR" sz="1800" dirty="0">
                <a:latin typeface="Segoe MDL2 Assets" panose="050A0102010101010101" pitchFamily="18" charset="0"/>
              </a:endParaRPr>
            </a:p>
          </p:txBody>
        </p:sp>
      </p:grpSp>
      <p:grpSp>
        <p:nvGrpSpPr>
          <p:cNvPr id="23" name="Group 2"/>
          <p:cNvGrpSpPr/>
          <p:nvPr/>
        </p:nvGrpSpPr>
        <p:grpSpPr>
          <a:xfrm>
            <a:off x="150204" y="1758671"/>
            <a:ext cx="4152956" cy="1383669"/>
            <a:chOff x="188334" y="1781696"/>
            <a:chExt cx="4152956" cy="1383669"/>
          </a:xfrm>
        </p:grpSpPr>
        <p:grpSp>
          <p:nvGrpSpPr>
            <p:cNvPr id="24" name="Group 43"/>
            <p:cNvGrpSpPr/>
            <p:nvPr/>
          </p:nvGrpSpPr>
          <p:grpSpPr>
            <a:xfrm>
              <a:off x="188334" y="1781696"/>
              <a:ext cx="4152955" cy="1215717"/>
              <a:chOff x="190444" y="1656993"/>
              <a:chExt cx="4152955" cy="1215717"/>
            </a:xfrm>
          </p:grpSpPr>
          <p:sp>
            <p:nvSpPr>
              <p:cNvPr id="26" name="TextBox 44"/>
              <p:cNvSpPr txBox="1"/>
              <p:nvPr/>
            </p:nvSpPr>
            <p:spPr>
              <a:xfrm>
                <a:off x="190444" y="1656993"/>
                <a:ext cx="4152955" cy="12157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kern="14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Review with a super mega long title no one is able to read 1…</a:t>
                </a:r>
              </a:p>
              <a:p>
                <a:r>
                  <a:rPr lang="en-US" sz="1100" kern="15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                                                                              </a:t>
                </a:r>
                <a:r>
                  <a:rPr lang="en-US" sz="1000" b="1" kern="1500" dirty="0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UNREAD</a:t>
                </a:r>
                <a:endParaRPr lang="en-US" sz="1000" b="1" kern="150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900" kern="150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03/10/2016 by Reviewer - France</a:t>
                </a:r>
              </a:p>
              <a:p>
                <a:endParaRPr lang="en-US" sz="900" kern="15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1100" kern="15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 should be able to put the subtitles on video, and not only read the transcription below. Also, I can’t </a:t>
                </a:r>
                <a:r>
                  <a:rPr lang="en-US" sz="1100" kern="15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favourite</a:t>
                </a:r>
                <a:r>
                  <a:rPr lang="en-US" sz="1100" kern="15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 video and set up a profile picture. I love TED but this app isn’t so good, ...</a:t>
                </a:r>
              </a:p>
            </p:txBody>
          </p:sp>
          <p:pic>
            <p:nvPicPr>
              <p:cNvPr id="27" name="Picture 4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374" y="1862292"/>
                <a:ext cx="695366" cy="162107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5" name="TextBox 46"/>
            <p:cNvSpPr txBox="1"/>
            <p:nvPr>
              <p:custDataLst>
                <p:custData r:id="rId6"/>
              </p:custDataLst>
            </p:nvPr>
          </p:nvSpPr>
          <p:spPr>
            <a:xfrm>
              <a:off x="3875450" y="2997413"/>
              <a:ext cx="465840" cy="1679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u="sng" dirty="0">
                  <a:solidFill>
                    <a:srgbClr val="3176BB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More</a:t>
              </a:r>
            </a:p>
          </p:txBody>
        </p:sp>
      </p:grpSp>
      <p:grpSp>
        <p:nvGrpSpPr>
          <p:cNvPr id="28" name="Group 53"/>
          <p:cNvGrpSpPr/>
          <p:nvPr/>
        </p:nvGrpSpPr>
        <p:grpSpPr>
          <a:xfrm>
            <a:off x="146947" y="4681800"/>
            <a:ext cx="4152956" cy="1383669"/>
            <a:chOff x="188334" y="1781696"/>
            <a:chExt cx="4152956" cy="1383669"/>
          </a:xfrm>
        </p:grpSpPr>
        <p:grpSp>
          <p:nvGrpSpPr>
            <p:cNvPr id="29" name="Group 54"/>
            <p:cNvGrpSpPr/>
            <p:nvPr/>
          </p:nvGrpSpPr>
          <p:grpSpPr>
            <a:xfrm>
              <a:off x="188334" y="1781696"/>
              <a:ext cx="4152955" cy="877163"/>
              <a:chOff x="190444" y="1656993"/>
              <a:chExt cx="4152955" cy="877163"/>
            </a:xfrm>
          </p:grpSpPr>
          <p:sp>
            <p:nvSpPr>
              <p:cNvPr id="31" name="TextBox 56"/>
              <p:cNvSpPr txBox="1"/>
              <p:nvPr/>
            </p:nvSpPr>
            <p:spPr>
              <a:xfrm>
                <a:off x="190444" y="1656993"/>
                <a:ext cx="4152955" cy="877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kern="14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Review with a super mega long title no one is able to read 1…</a:t>
                </a:r>
              </a:p>
              <a:p>
                <a:endParaRPr lang="en-US" sz="1100" kern="15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900" kern="150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03/10/2016 by Reviewer - France</a:t>
                </a:r>
              </a:p>
              <a:p>
                <a:endParaRPr lang="en-US" sz="900" kern="15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1100" kern="15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Meh</a:t>
                </a:r>
              </a:p>
            </p:txBody>
          </p:sp>
          <p:pic>
            <p:nvPicPr>
              <p:cNvPr id="32" name="Picture 5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374" y="1862292"/>
                <a:ext cx="695366" cy="162107"/>
              </a:xfrm>
              <a:prstGeom prst="rect">
                <a:avLst/>
              </a:prstGeom>
            </p:spPr>
          </p:pic>
        </p:grpSp>
        <p:sp>
          <p:nvSpPr>
            <p:cNvPr id="30" name="TextBox 55"/>
            <p:cNvSpPr txBox="1"/>
            <p:nvPr>
              <p:custDataLst>
                <p:custData r:id="rId5"/>
              </p:custDataLst>
            </p:nvPr>
          </p:nvSpPr>
          <p:spPr>
            <a:xfrm>
              <a:off x="3875450" y="2997413"/>
              <a:ext cx="465840" cy="1679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u="sng" dirty="0">
                  <a:solidFill>
                    <a:srgbClr val="3176BB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More</a:t>
              </a:r>
            </a:p>
          </p:txBody>
        </p:sp>
      </p:grpSp>
      <p:grpSp>
        <p:nvGrpSpPr>
          <p:cNvPr id="33" name="Group 59"/>
          <p:cNvGrpSpPr/>
          <p:nvPr/>
        </p:nvGrpSpPr>
        <p:grpSpPr>
          <a:xfrm>
            <a:off x="4853293" y="1758671"/>
            <a:ext cx="4152955" cy="1215717"/>
            <a:chOff x="190444" y="1656993"/>
            <a:chExt cx="4152955" cy="1215717"/>
          </a:xfrm>
        </p:grpSpPr>
        <p:sp>
          <p:nvSpPr>
            <p:cNvPr id="34" name="TextBox 61"/>
            <p:cNvSpPr txBox="1"/>
            <p:nvPr/>
          </p:nvSpPr>
          <p:spPr>
            <a:xfrm>
              <a:off x="190444" y="1656993"/>
              <a:ext cx="4152955" cy="12157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kern="1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Review 4</a:t>
              </a:r>
            </a:p>
            <a:p>
              <a:endParaRPr lang="en-US" sz="1100" kern="15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900" kern="15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03/10/2016 by Reviewer - France</a:t>
              </a:r>
            </a:p>
            <a:p>
              <a:endParaRPr lang="en-US" sz="900" kern="15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1100" kern="1500" dirty="0">
                  <a:latin typeface="Segoe UI" panose="020B0502040204020203" pitchFamily="34" charset="0"/>
                  <a:cs typeface="Segoe UI" panose="020B0502040204020203" pitchFamily="34" charset="0"/>
                </a:rPr>
                <a:t>We should be able to put the subtitles on video, and not only read the transcription below. Also, I can’t </a:t>
              </a:r>
              <a:r>
                <a:rPr lang="en-US" sz="1100" kern="15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favourite</a:t>
              </a:r>
              <a:r>
                <a:rPr lang="en-US" sz="1100" kern="1500" dirty="0">
                  <a:latin typeface="Segoe UI" panose="020B0502040204020203" pitchFamily="34" charset="0"/>
                  <a:cs typeface="Segoe UI" panose="020B0502040204020203" pitchFamily="34" charset="0"/>
                </a:rPr>
                <a:t> a video and set up a profile picture. I love TED but this app isn’t so good, ...</a:t>
              </a:r>
            </a:p>
          </p:txBody>
        </p:sp>
        <p:pic>
          <p:nvPicPr>
            <p:cNvPr id="35" name="Picture 6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374" y="1862292"/>
              <a:ext cx="695366" cy="162107"/>
            </a:xfrm>
            <a:prstGeom prst="rect">
              <a:avLst/>
            </a:prstGeom>
          </p:spPr>
        </p:pic>
      </p:grpSp>
      <p:grpSp>
        <p:nvGrpSpPr>
          <p:cNvPr id="36" name="Group 48"/>
          <p:cNvGrpSpPr/>
          <p:nvPr/>
        </p:nvGrpSpPr>
        <p:grpSpPr>
          <a:xfrm>
            <a:off x="146948" y="3227041"/>
            <a:ext cx="4152956" cy="1383669"/>
            <a:chOff x="188334" y="1781696"/>
            <a:chExt cx="4152956" cy="1383669"/>
          </a:xfrm>
        </p:grpSpPr>
        <p:grpSp>
          <p:nvGrpSpPr>
            <p:cNvPr id="37" name="Group 49"/>
            <p:cNvGrpSpPr/>
            <p:nvPr/>
          </p:nvGrpSpPr>
          <p:grpSpPr>
            <a:xfrm>
              <a:off x="188334" y="1781696"/>
              <a:ext cx="4152955" cy="861774"/>
              <a:chOff x="190444" y="1656993"/>
              <a:chExt cx="4152955" cy="861774"/>
            </a:xfrm>
          </p:grpSpPr>
          <p:sp>
            <p:nvSpPr>
              <p:cNvPr id="39" name="TextBox 51"/>
              <p:cNvSpPr txBox="1"/>
              <p:nvPr/>
            </p:nvSpPr>
            <p:spPr>
              <a:xfrm>
                <a:off x="190444" y="1656993"/>
                <a:ext cx="4152955" cy="861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kern="14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Review 2</a:t>
                </a:r>
              </a:p>
              <a:p>
                <a:r>
                  <a:rPr lang="en-US" sz="1000" kern="15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                                                                                      </a:t>
                </a:r>
                <a:r>
                  <a:rPr lang="en-US" sz="1000" b="1" kern="1500" dirty="0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UNREAD</a:t>
                </a:r>
                <a:endParaRPr lang="en-US" sz="1000" b="1" kern="15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900" kern="150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03/10/2016 by Reviewer - United States of America</a:t>
                </a:r>
              </a:p>
              <a:p>
                <a:endParaRPr lang="en-US" sz="900" kern="15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1100" kern="15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Works great!</a:t>
                </a:r>
              </a:p>
            </p:txBody>
          </p:sp>
          <p:pic>
            <p:nvPicPr>
              <p:cNvPr id="40" name="Picture 52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374" y="1862292"/>
                <a:ext cx="695366" cy="162107"/>
              </a:xfrm>
              <a:prstGeom prst="rect">
                <a:avLst/>
              </a:prstGeom>
            </p:spPr>
          </p:pic>
        </p:grpSp>
        <p:sp>
          <p:nvSpPr>
            <p:cNvPr id="38" name="TextBox 50"/>
            <p:cNvSpPr txBox="1"/>
            <p:nvPr>
              <p:custDataLst>
                <p:custData r:id="rId4"/>
              </p:custDataLst>
            </p:nvPr>
          </p:nvSpPr>
          <p:spPr>
            <a:xfrm>
              <a:off x="3875450" y="2997413"/>
              <a:ext cx="465840" cy="1679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u="sng" dirty="0">
                  <a:solidFill>
                    <a:srgbClr val="3176BB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More</a:t>
              </a:r>
            </a:p>
          </p:txBody>
        </p:sp>
      </p:grpSp>
      <p:grpSp>
        <p:nvGrpSpPr>
          <p:cNvPr id="41" name="Group 48"/>
          <p:cNvGrpSpPr/>
          <p:nvPr/>
        </p:nvGrpSpPr>
        <p:grpSpPr>
          <a:xfrm>
            <a:off x="4853293" y="3227041"/>
            <a:ext cx="4152956" cy="1383669"/>
            <a:chOff x="188334" y="1781696"/>
            <a:chExt cx="4152956" cy="1383669"/>
          </a:xfrm>
        </p:grpSpPr>
        <p:grpSp>
          <p:nvGrpSpPr>
            <p:cNvPr id="42" name="Group 49"/>
            <p:cNvGrpSpPr/>
            <p:nvPr/>
          </p:nvGrpSpPr>
          <p:grpSpPr>
            <a:xfrm>
              <a:off x="188334" y="1781696"/>
              <a:ext cx="4152955" cy="877163"/>
              <a:chOff x="190444" y="1656993"/>
              <a:chExt cx="4152955" cy="877163"/>
            </a:xfrm>
          </p:grpSpPr>
          <p:sp>
            <p:nvSpPr>
              <p:cNvPr id="44" name="TextBox 51"/>
              <p:cNvSpPr txBox="1"/>
              <p:nvPr/>
            </p:nvSpPr>
            <p:spPr>
              <a:xfrm>
                <a:off x="190444" y="1656993"/>
                <a:ext cx="4152955" cy="877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kern="14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Review 2</a:t>
                </a:r>
              </a:p>
              <a:p>
                <a:endParaRPr lang="en-US" sz="1100" kern="15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900" kern="150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03/10/2016 by Reviewer - United States of America</a:t>
                </a:r>
              </a:p>
              <a:p>
                <a:endParaRPr lang="en-US" sz="900" kern="15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1100" kern="15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Works great!</a:t>
                </a:r>
              </a:p>
            </p:txBody>
          </p:sp>
          <p:pic>
            <p:nvPicPr>
              <p:cNvPr id="45" name="Picture 52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374" y="1862292"/>
                <a:ext cx="695366" cy="162107"/>
              </a:xfrm>
              <a:prstGeom prst="rect">
                <a:avLst/>
              </a:prstGeom>
            </p:spPr>
          </p:pic>
        </p:grpSp>
        <p:sp>
          <p:nvSpPr>
            <p:cNvPr id="43" name="TextBox 50"/>
            <p:cNvSpPr txBox="1"/>
            <p:nvPr>
              <p:custDataLst>
                <p:custData r:id="rId3"/>
              </p:custDataLst>
            </p:nvPr>
          </p:nvSpPr>
          <p:spPr>
            <a:xfrm>
              <a:off x="3875450" y="2997413"/>
              <a:ext cx="465840" cy="1679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u="sng" dirty="0">
                  <a:solidFill>
                    <a:srgbClr val="3176BB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More</a:t>
              </a:r>
            </a:p>
          </p:txBody>
        </p:sp>
      </p:grpSp>
      <p:grpSp>
        <p:nvGrpSpPr>
          <p:cNvPr id="46" name="SearchBox"/>
          <p:cNvGrpSpPr/>
          <p:nvPr>
            <p:custDataLst>
              <p:custData r:id="rId1"/>
            </p:custDataLst>
          </p:nvPr>
        </p:nvGrpSpPr>
        <p:grpSpPr>
          <a:xfrm>
            <a:off x="228877" y="1270605"/>
            <a:ext cx="3644969" cy="310896"/>
            <a:chOff x="4111925" y="3293648"/>
            <a:chExt cx="962996" cy="310896"/>
          </a:xfrm>
        </p:grpSpPr>
        <p:sp>
          <p:nvSpPr>
            <p:cNvPr id="47" name="Content"/>
            <p:cNvSpPr>
              <a:spLocks/>
            </p:cNvSpPr>
            <p:nvPr/>
          </p:nvSpPr>
          <p:spPr>
            <a:xfrm>
              <a:off x="4111925" y="3328416"/>
              <a:ext cx="951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8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783" y="3293648"/>
              <a:ext cx="82138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TextBox 46"/>
          <p:cNvSpPr txBox="1"/>
          <p:nvPr>
            <p:custDataLst>
              <p:custData r:id="rId2"/>
            </p:custDataLst>
          </p:nvPr>
        </p:nvSpPr>
        <p:spPr>
          <a:xfrm>
            <a:off x="8540409" y="2974388"/>
            <a:ext cx="465840" cy="16795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100" u="sng" dirty="0">
                <a:solidFill>
                  <a:srgbClr val="3176B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7405474" y="1204423"/>
            <a:ext cx="860043" cy="369332"/>
            <a:chOff x="16179226" y="1144005"/>
            <a:chExt cx="860043" cy="369332"/>
          </a:xfrm>
        </p:grpSpPr>
        <p:sp>
          <p:nvSpPr>
            <p:cNvPr id="51" name="TextBox 109"/>
            <p:cNvSpPr txBox="1"/>
            <p:nvPr/>
          </p:nvSpPr>
          <p:spPr>
            <a:xfrm>
              <a:off x="16548617" y="1210095"/>
              <a:ext cx="4906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Sort</a:t>
              </a:r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ZoneTexte 180"/>
            <p:cNvSpPr txBox="1"/>
            <p:nvPr/>
          </p:nvSpPr>
          <p:spPr>
            <a:xfrm>
              <a:off x="16179226" y="1144005"/>
              <a:ext cx="369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Segoe MDL2 Assets" panose="050A0102010101010101" pitchFamily="18" charset="0"/>
                </a:rPr>
                <a:t></a:t>
              </a:r>
              <a:endParaRPr lang="fr-FR" sz="1800" dirty="0">
                <a:latin typeface="Segoe MDL2 Assets" panose="050A0102010101010101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555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10.xml><?xml version="1.0" encoding="utf-8"?>
<Control xmlns="http://schemas.microsoft.com/VisualStudio/2011/storyboarding/control">
  <Id Name="b901aae0-4055-40dc-ae84-ca88c69ab32d" Revision="1" Stencil="fafcd784-d6c4-47d8-ba5d-09cf5b755cfe" StencilVersion="1.0"/>
</Control>
</file>

<file path=customXml/item11.xml><?xml version="1.0" encoding="utf-8"?>
<Control xmlns="http://schemas.microsoft.com/VisualStudio/2011/storyboarding/control">
  <Id Name="8f85b77e-966b-4b28-b869-9d5b6f9a7781" Revision="1" Stencil="fafcd784-d6c4-47d8-ba5d-09cf5b755cfe" StencilVersion="1.0"/>
</Control>
</file>

<file path=customXml/item12.xml><?xml version="1.0" encoding="utf-8"?>
<Control xmlns="http://schemas.microsoft.com/VisualStudio/2011/storyboarding/control">
  <Id Name="b901aae0-4055-40dc-ae84-ca88c69ab32d" Revision="1" Stencil="fafcd784-d6c4-47d8-ba5d-09cf5b755cfe" StencilVersion="1.0"/>
</Control>
</file>

<file path=customXml/item13.xml><?xml version="1.0" encoding="utf-8"?>
<Control xmlns="http://schemas.microsoft.com/VisualStudio/2011/storyboarding/control">
  <Id Name="b901aae0-4055-40dc-ae84-ca88c69ab32d" Revision="1" Stencil="fafcd784-d6c4-47d8-ba5d-09cf5b755cfe" StencilVersion="1.0"/>
</Control>
</file>

<file path=customXml/item14.xml><?xml version="1.0" encoding="utf-8"?>
<Control xmlns="http://schemas.microsoft.com/VisualStudio/2011/storyboarding/control">
  <Id Name="cedd5dd9-1a69-4572-80d7-65ce281a8cc5" Revision="1" Stencil="fafcd784-d6c4-47d8-ba5d-09cf5b755cfe" StencilVersion="1.0"/>
</Control>
</file>

<file path=customXml/item15.xml><?xml version="1.0" encoding="utf-8"?>
<Control xmlns="http://schemas.microsoft.com/VisualStudio/2011/storyboarding/control">
  <Id Name="b901aae0-4055-40dc-ae84-ca88c69ab32d" Revision="1" Stencil="fafcd784-d6c4-47d8-ba5d-09cf5b755cfe" StencilVersion="1.0"/>
</Control>
</file>

<file path=customXml/item16.xml><?xml version="1.0" encoding="utf-8"?>
<Control xmlns="http://schemas.microsoft.com/VisualStudio/2011/storyboarding/control">
  <Id Name="76c039c7-21dc-43a9-b840-e48d4517c0d1" Revision="1" Stencil="fafcd784-d6c4-47d8-ba5d-09cf5b755cfe" StencilVersion="1.0"/>
</Control>
</file>

<file path=customXml/item17.xml><?xml version="1.0" encoding="utf-8"?>
<Control xmlns="http://schemas.microsoft.com/VisualStudio/2011/storyboarding/control">
  <Id Name="b901aae0-4055-40dc-ae84-ca88c69ab32d" Revision="1" Stencil="fafcd784-d6c4-47d8-ba5d-09cf5b755cfe" StencilVersion="1.0"/>
</Control>
</file>

<file path=customXml/item18.xml><?xml version="1.0" encoding="utf-8"?>
<Control xmlns="http://schemas.microsoft.com/VisualStudio/2011/storyboarding/control">
  <Id Name="581effe7-abdf-4269-b5eb-e6e965a10f55" Revision="1" Stencil="fafcd784-d6c4-47d8-ba5d-09cf5b755cfe" StencilVersion="1.0"/>
</Control>
</file>

<file path=customXml/item19.xml><?xml version="1.0" encoding="utf-8"?>
<Control xmlns="http://schemas.microsoft.com/VisualStudio/2011/storyboarding/control">
  <Id Name="8f85b77e-966b-4b28-b869-9d5b6f9a7781" Revision="1" Stencil="fafcd784-d6c4-47d8-ba5d-09cf5b755cfe" StencilVersion="1.0"/>
</Control>
</file>

<file path=customXml/item2.xml><?xml version="1.0" encoding="utf-8"?>
<Control xmlns="http://schemas.microsoft.com/VisualStudio/2011/storyboarding/control">
  <Id Name="957c0455-b8d7-42c4-b540-2452ca01d79f" Revision="2" Stencil="System.MyShapes" StencilVersion="1.0"/>
</Control>
</file>

<file path=customXml/item20.xml><?xml version="1.0" encoding="utf-8"?>
<Control xmlns="http://schemas.microsoft.com/VisualStudio/2011/storyboarding/control">
  <Id Name="76c039c7-21dc-43a9-b840-e48d4517c0d1" Revision="1" Stencil="fafcd784-d6c4-47d8-ba5d-09cf5b755cfe" StencilVersion="1.0"/>
</Control>
</file>

<file path=customXml/item21.xml><?xml version="1.0" encoding="utf-8"?>
<Control xmlns="http://schemas.microsoft.com/VisualStudio/2011/storyboarding/control">
  <Id Name="cedd5dd9-1a69-4572-80d7-65ce281a8cc5" Revision="1" Stencil="fafcd784-d6c4-47d8-ba5d-09cf5b755cfe" StencilVersion="1.0"/>
</Control>
</file>

<file path=customXml/item22.xml><?xml version="1.0" encoding="utf-8"?>
<Control xmlns="http://schemas.microsoft.com/VisualStudio/2011/storyboarding/control">
  <Id Name="581effe7-abdf-4269-b5eb-e6e965a10f55" Revision="1" Stencil="fafcd784-d6c4-47d8-ba5d-09cf5b755cfe" StencilVersion="1.0"/>
</Control>
</file>

<file path=customXml/item23.xml><?xml version="1.0" encoding="utf-8"?>
<Control xmlns="http://schemas.microsoft.com/VisualStudio/2011/storyboarding/control">
  <Id Name="957c0455-b8d7-42c4-b540-2452ca01d79f" Revision="2" Stencil="System.MyShapes" StencilVersion="1.0"/>
</Control>
</file>

<file path=customXml/item24.xml><?xml version="1.0" encoding="utf-8"?>
<Control xmlns="http://schemas.microsoft.com/VisualStudio/2011/storyboarding/control">
  <Id Name="19aadd4e-1767-4911-bcd1-273801c7e876" Revision="1" Stencil="System.MyShapes" StencilVersion="1.0"/>
</Control>
</file>

<file path=customXml/item25.xml><?xml version="1.0" encoding="utf-8"?>
<Control xmlns="http://schemas.microsoft.com/VisualStudio/2011/storyboarding/control">
  <Id Name="8b439a3d-33cf-458a-8635-4a736dca3262" Revision="1" Stencil="fafcd784-d6c4-47d8-ba5d-09cf5b755cfe" StencilVersion="1.0"/>
</Control>
</file>

<file path=customXml/item26.xml><?xml version="1.0" encoding="utf-8"?>
<Control xmlns="http://schemas.microsoft.com/VisualStudio/2011/storyboarding/control">
  <Id Name="76c039c7-21dc-43a9-b840-e48d4517c0d1" Revision="1" Stencil="fafcd784-d6c4-47d8-ba5d-09cf5b755cfe" StencilVersion="1.0"/>
</Control>
</file>

<file path=customXml/item27.xml><?xml version="1.0" encoding="utf-8"?>
<Control xmlns="http://schemas.microsoft.com/VisualStudio/2011/storyboarding/control">
  <Id Name="957c0455-b8d7-42c4-b540-2452ca01d79f" Revision="2" Stencil="System.MyShapes" StencilVersion="1.0"/>
</Control>
</file>

<file path=customXml/item28.xml><?xml version="1.0" encoding="utf-8"?>
<Control xmlns="http://schemas.microsoft.com/VisualStudio/2011/storyboarding/control">
  <Id Name="957c0455-b8d7-42c4-b540-2452ca01d79f" Revision="2" Stencil="System.MyShapes" StencilVersion="1.0"/>
</Control>
</file>

<file path=customXml/item29.xml><?xml version="1.0" encoding="utf-8"?>
<Control xmlns="http://schemas.microsoft.com/VisualStudio/2011/storyboarding/control">
  <Id Name="957c0455-b8d7-42c4-b540-2452ca01d79f" Revision="2" Stencil="System.MyShapes" StencilVersion="1.0"/>
</Control>
</file>

<file path=customXml/item3.xml><?xml version="1.0" encoding="utf-8"?>
<Control xmlns="http://schemas.microsoft.com/VisualStudio/2011/storyboarding/control">
  <Id Name="b901aae0-4055-40dc-ae84-ca88c69ab32d" Revision="1" Stencil="fafcd784-d6c4-47d8-ba5d-09cf5b755cfe" StencilVersion="1.0"/>
</Control>
</file>

<file path=customXml/item30.xml><?xml version="1.0" encoding="utf-8"?>
<Control xmlns="http://schemas.microsoft.com/VisualStudio/2011/storyboarding/control">
  <Id Name="cedd5dd9-1a69-4572-80d7-65ce281a8cc5" Revision="1" Stencil="fafcd784-d6c4-47d8-ba5d-09cf5b755cfe" StencilVersion="1.0"/>
</Control>
</file>

<file path=customXml/item31.xml><?xml version="1.0" encoding="utf-8"?>
<Control xmlns="http://schemas.microsoft.com/VisualStudio/2011/storyboarding/control">
  <Id Name="19aadd4e-1767-4911-bcd1-273801c7e876" Revision="1" Stencil="System.MyShapes" StencilVersion="1.0"/>
</Control>
</file>

<file path=customXml/item32.xml><?xml version="1.0" encoding="utf-8"?>
<Control xmlns="http://schemas.microsoft.com/VisualStudio/2011/storyboarding/control">
  <Id Name="581effe7-abdf-4269-b5eb-e6e965a10f55" Revision="1" Stencil="fafcd784-d6c4-47d8-ba5d-09cf5b755cfe" StencilVersion="1.0"/>
</Control>
</file>

<file path=customXml/item33.xml><?xml version="1.0" encoding="utf-8"?>
<Control xmlns="http://schemas.microsoft.com/VisualStudio/2011/storyboarding/control">
  <Id Name="581effe7-abdf-4269-b5eb-e6e965a10f55" Revision="1" Stencil="fafcd784-d6c4-47d8-ba5d-09cf5b755cfe" StencilVersion="1.0"/>
</Control>
</file>

<file path=customXml/item34.xml><?xml version="1.0" encoding="utf-8"?>
<Control xmlns="http://schemas.microsoft.com/VisualStudio/2011/storyboarding/control">
  <Id Name="76c039c7-21dc-43a9-b840-e48d4517c0d1" Revision="1" Stencil="fafcd784-d6c4-47d8-ba5d-09cf5b755cfe" StencilVersion="1.0"/>
</Control>
</file>

<file path=customXml/item35.xml><?xml version="1.0" encoding="utf-8"?>
<Control xmlns="http://schemas.microsoft.com/VisualStudio/2011/storyboarding/control">
  <Id Name="76c039c7-21dc-43a9-b840-e48d4517c0d1" Revision="1" Stencil="fafcd784-d6c4-47d8-ba5d-09cf5b755cfe" StencilVersion="1.0"/>
</Control>
</file>

<file path=customXml/item36.xml><?xml version="1.0" encoding="utf-8"?>
<Control xmlns="http://schemas.microsoft.com/VisualStudio/2011/storyboarding/control">
  <Id Name="76c039c7-21dc-43a9-b840-e48d4517c0d1" Revision="1" Stencil="fafcd784-d6c4-47d8-ba5d-09cf5b755cfe" StencilVersion="1.0"/>
</Control>
</file>

<file path=customXml/item37.xml><?xml version="1.0" encoding="utf-8"?>
<Control xmlns="http://schemas.microsoft.com/VisualStudio/2011/storyboarding/control">
  <Id Name="76c039c7-21dc-43a9-b840-e48d4517c0d1" Revision="1" Stencil="fafcd784-d6c4-47d8-ba5d-09cf5b755cfe" StencilVersion="1.0"/>
</Control>
</file>

<file path=customXml/item38.xml><?xml version="1.0" encoding="utf-8"?>
<Control xmlns="http://schemas.microsoft.com/VisualStudio/2011/storyboarding/control">
  <Id Name="76c039c7-21dc-43a9-b840-e48d4517c0d1" Revision="1" Stencil="fafcd784-d6c4-47d8-ba5d-09cf5b755cfe" StencilVersion="1.0"/>
</Control>
</file>

<file path=customXml/item39.xml><?xml version="1.0" encoding="utf-8"?>
<Control xmlns="http://schemas.microsoft.com/VisualStudio/2011/storyboarding/control">
  <Id Name="581effe7-abdf-4269-b5eb-e6e965a10f55" Revision="1" Stencil="fafcd784-d6c4-47d8-ba5d-09cf5b755cfe" StencilVersion="1.0"/>
</Control>
</file>

<file path=customXml/item4.xml><?xml version="1.0" encoding="utf-8"?>
<Control xmlns="http://schemas.microsoft.com/VisualStudio/2011/storyboarding/control">
  <Id Name="76c039c7-21dc-43a9-b840-e48d4517c0d1" Revision="1" Stencil="fafcd784-d6c4-47d8-ba5d-09cf5b755cfe" StencilVersion="1.0"/>
</Control>
</file>

<file path=customXml/item40.xml><?xml version="1.0" encoding="utf-8"?>
<Control xmlns="http://schemas.microsoft.com/VisualStudio/2011/storyboarding/control">
  <Id Name="581effe7-abdf-4269-b5eb-e6e965a10f55" Revision="1" Stencil="fafcd784-d6c4-47d8-ba5d-09cf5b755cfe" StencilVersion="1.0"/>
</Control>
</file>

<file path=customXml/item41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42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43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44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45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46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47.xml><?xml version="1.0" encoding="utf-8"?>
<Control xmlns="http://schemas.microsoft.com/VisualStudio/2011/storyboarding/control">
  <Id Name="8f85b77e-966b-4b28-b869-9d5b6f9a7781" Revision="1" Stencil="fafcd784-d6c4-47d8-ba5d-09cf5b755cfe" StencilVersion="1.0"/>
</Control>
</file>

<file path=customXml/item48.xml><?xml version="1.0" encoding="utf-8"?>
<Control xmlns="http://schemas.microsoft.com/VisualStudio/2011/storyboarding/control">
  <Id Name="19aadd4e-1767-4911-bcd1-273801c7e876" Revision="1" Stencil="System.MyShapes" StencilVersion="1.0"/>
</Control>
</file>

<file path=customXml/item49.xml><?xml version="1.0" encoding="utf-8"?>
<Control xmlns="http://schemas.microsoft.com/VisualStudio/2011/storyboarding/control">
  <Id Name="8f85b77e-966b-4b28-b869-9d5b6f9a7781" Revision="1" Stencil="fafcd784-d6c4-47d8-ba5d-09cf5b755cfe" StencilVersion="1.0"/>
</Control>
</file>

<file path=customXml/item5.xml><?xml version="1.0" encoding="utf-8"?>
<Control xmlns="http://schemas.microsoft.com/VisualStudio/2011/storyboarding/control">
  <Id Name="cedd5dd9-1a69-4572-80d7-65ce281a8cc5" Revision="1" Stencil="fafcd784-d6c4-47d8-ba5d-09cf5b755cfe" StencilVersion="1.0"/>
</Control>
</file>

<file path=customXml/item50.xml><?xml version="1.0" encoding="utf-8"?>
<Control xmlns="http://schemas.microsoft.com/VisualStudio/2011/storyboarding/control">
  <Id Name="19aadd4e-1767-4911-bcd1-273801c7e876" Revision="1" Stencil="System.MyShapes" StencilVersion="1.0"/>
</Control>
</file>

<file path=customXml/item51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52.xml><?xml version="1.0" encoding="utf-8"?>
<Control xmlns="http://schemas.microsoft.com/VisualStudio/2011/storyboarding/control">
  <Id Name="cedd5dd9-1a69-4572-80d7-65ce281a8cc5" Revision="1" Stencil="fafcd784-d6c4-47d8-ba5d-09cf5b755cfe" StencilVersion="1.0"/>
</Control>
</file>

<file path=customXml/item53.xml><?xml version="1.0" encoding="utf-8"?>
<Control xmlns="http://schemas.microsoft.com/VisualStudio/2011/storyboarding/control">
  <Id Name="62e2628e-bf6c-4d67-ab55-0a02dd90910c" Revision="1" Stencil="fafcd784-d6c4-47d8-ba5d-09cf5b755cfe" StencilVersion="1.0"/>
</Control>
</file>

<file path=customXml/item54.xml><?xml version="1.0" encoding="utf-8"?>
<Control xmlns="http://schemas.microsoft.com/VisualStudio/2011/storyboarding/control">
  <Id Name="62e2628e-bf6c-4d67-ab55-0a02dd90910c" Revision="1" Stencil="fafcd784-d6c4-47d8-ba5d-09cf5b755cfe" StencilVersion="1.0"/>
</Control>
</file>

<file path=customXml/item55.xml><?xml version="1.0" encoding="utf-8"?>
<Control xmlns="http://schemas.microsoft.com/VisualStudio/2011/storyboarding/control">
  <Id Name="0f85ab2d-f3b9-462a-a78f-7cceb289e903" Revision="1" Stencil="fafcd784-d6c4-47d8-ba5d-09cf5b755cfe" StencilVersion="1.0"/>
</Control>
</file>

<file path=customXml/item56.xml><?xml version="1.0" encoding="utf-8"?>
<Control xmlns="http://schemas.microsoft.com/VisualStudio/2011/storyboarding/control">
  <Id Name="0f85ab2d-f3b9-462a-a78f-7cceb289e903" Revision="1" Stencil="fafcd784-d6c4-47d8-ba5d-09cf5b755cfe" StencilVersion="1.0"/>
</Control>
</file>

<file path=customXml/item57.xml><?xml version="1.0" encoding="utf-8"?>
<Control xmlns="http://schemas.microsoft.com/VisualStudio/2011/storyboarding/control">
  <Id Name="8f85b77e-966b-4b28-b869-9d5b6f9a7781" Revision="1" Stencil="fafcd784-d6c4-47d8-ba5d-09cf5b755cfe" StencilVersion="1.0"/>
</Control>
</file>

<file path=customXml/item58.xml><?xml version="1.0" encoding="utf-8"?>
<Control xmlns="http://schemas.microsoft.com/VisualStudio/2011/storyboarding/control">
  <Id Name="19aadd4e-1767-4911-bcd1-273801c7e876" Revision="1" Stencil="System.MyShapes" StencilVersion="1.0"/>
</Control>
</file>

<file path=customXml/item59.xml><?xml version="1.0" encoding="utf-8"?>
<Control xmlns="http://schemas.microsoft.com/VisualStudio/2011/storyboarding/control">
  <Id Name="8f85b77e-966b-4b28-b869-9d5b6f9a7781" Revision="1" Stencil="fafcd784-d6c4-47d8-ba5d-09cf5b755cfe" StencilVersion="1.0"/>
</Control>
</file>

<file path=customXml/item6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60.xml><?xml version="1.0" encoding="utf-8"?>
<Control xmlns="http://schemas.microsoft.com/VisualStudio/2011/storyboarding/control">
  <Id Name="19aadd4e-1767-4911-bcd1-273801c7e876" Revision="1" Stencil="System.MyShapes" StencilVersion="1.0"/>
</Control>
</file>

<file path=customXml/item61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62.xml><?xml version="1.0" encoding="utf-8"?>
<Control xmlns="http://schemas.microsoft.com/VisualStudio/2011/storyboarding/control">
  <Id Name="cedd5dd9-1a69-4572-80d7-65ce281a8cc5" Revision="1" Stencil="fafcd784-d6c4-47d8-ba5d-09cf5b755cfe" StencilVersion="1.0"/>
</Control>
</file>

<file path=customXml/item63.xml><?xml version="1.0" encoding="utf-8"?>
<Control xmlns="http://schemas.microsoft.com/VisualStudio/2011/storyboarding/control">
  <Id Name="62e2628e-bf6c-4d67-ab55-0a02dd90910c" Revision="1" Stencil="fafcd784-d6c4-47d8-ba5d-09cf5b755cfe" StencilVersion="1.0"/>
</Control>
</file>

<file path=customXml/item64.xml><?xml version="1.0" encoding="utf-8"?>
<Control xmlns="http://schemas.microsoft.com/VisualStudio/2011/storyboarding/control">
  <Id Name="62e2628e-bf6c-4d67-ab55-0a02dd90910c" Revision="1" Stencil="fafcd784-d6c4-47d8-ba5d-09cf5b755cfe" StencilVersion="1.0"/>
</Control>
</file>

<file path=customXml/item65.xml><?xml version="1.0" encoding="utf-8"?>
<Control xmlns="http://schemas.microsoft.com/VisualStudio/2011/storyboarding/control">
  <Id Name="0f85ab2d-f3b9-462a-a78f-7cceb289e903" Revision="1" Stencil="fafcd784-d6c4-47d8-ba5d-09cf5b755cfe" StencilVersion="1.0"/>
</Control>
</file>

<file path=customXml/item66.xml><?xml version="1.0" encoding="utf-8"?>
<Control xmlns="http://schemas.microsoft.com/VisualStudio/2011/storyboarding/control">
  <Id Name="0f85ab2d-f3b9-462a-a78f-7cceb289e903" Revision="1" Stencil="fafcd784-d6c4-47d8-ba5d-09cf5b755cfe" StencilVersion="1.0"/>
</Control>
</file>

<file path=customXml/item7.xml><?xml version="1.0" encoding="utf-8"?>
<Control xmlns="http://schemas.microsoft.com/VisualStudio/2011/storyboarding/control">
  <Id Name="957c0455-b8d7-42c4-b540-2452ca01d79f" Revision="2" Stencil="System.MyShapes" StencilVersion="1.0"/>
</Control>
</file>

<file path=customXml/item8.xml><?xml version="1.0" encoding="utf-8"?>
<Control xmlns="http://schemas.microsoft.com/VisualStudio/2011/storyboarding/control">
  <Id Name="9d26d1d5-d13d-4e5e-83e0-4881d4a2a748" Revision="1" Stencil="System.MyShapes" StencilVersion="1.0"/>
</Control>
</file>

<file path=customXml/item9.xml><?xml version="1.0" encoding="utf-8"?>
<Control xmlns="http://schemas.microsoft.com/VisualStudio/2011/storyboarding/control">
  <Id Name="76c039c7-21dc-43a9-b840-e48d4517c0d1" Revision="1" Stencil="fafcd784-d6c4-47d8-ba5d-09cf5b755cfe" StencilVersion="1.0"/>
</Control>
</file>

<file path=customXml/itemProps1.xml><?xml version="1.0" encoding="utf-8"?>
<ds:datastoreItem xmlns:ds="http://schemas.openxmlformats.org/officeDocument/2006/customXml" ds:itemID="{A8FD299D-82B0-45FB-A3BC-3439E5B7700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30B1F61-A617-43DA-BADC-3A83F767C5F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7BE66A8-DF1F-47EF-964E-1A356806DCA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75F14BE-7D1A-48ED-82D1-6F2A71DB994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955DD46-5FBD-4B51-A4F4-CCA90671C3C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561F1F24-BD64-48D1-9B43-D3BA74F710D1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0B5C7A5-C166-4962-864B-30DED06DBAB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E255E4F-4FB3-4B42-8A4C-7867F29B266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7DE79BD0-C8D2-4A05-BC52-7E1B46ED418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AFB7C80C-701D-4B58-9899-B8DD0197E8A2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41BAD001-45C0-4AB6-B76C-EEE05096112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D8B0669-6306-42D2-9E74-9CABB2B7143A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DFD6699-8739-4532-9F22-DF91D7EAF3DA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82741F3-8A34-467B-9C61-7935E56D3077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DF5FB4BF-B6CF-44D9-ABD7-82266DF98CFC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3930A59-298A-4935-A9EE-C14FB511E6C6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DB0D0251-7FD4-44FA-A257-D6D6718CD542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AAE036E3-4601-4991-B2DC-888D506BDA1C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36373DC4-A90C-48D2-AE72-B0089538FBB3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17C73965-728A-490E-A0EE-73304C1AC786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9D5C0605-E53D-496F-93C9-70886451FC0C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888B12E6-38AD-4F13-BAF8-B3014FE2A61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6E9286E-C190-423B-B861-9FC501788E91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64A1FD57-DEA6-4695-B062-A05C8BDE5C77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2C5C45B9-018B-4DB9-BC65-B9BA552641BC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1AB688F7-BF02-4F55-A3AF-0637F4E7AEC9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9C9B680E-FD51-4B50-9ADA-1D93E926D43A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F26F0C7E-E319-4EB8-B998-F2053AC9E6E9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176E0310-977F-4618-AA40-B2A5E438D8E6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25EB6722-DC51-428C-9740-78F5D2049447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E18E7E31-A9F4-4FDA-B8FF-25C7E486AC1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4DF5B3F2-E105-4AB6-BD0D-2CA4E42D94D2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AA817C24-F1F1-4B95-A7DA-59D76F931F6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3280382-8E50-4276-B260-FF6F6F575743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742DC2A1-5DE5-4014-A7E9-85005D97BEF5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06B1FD8D-8F94-425F-B160-21CF0CB44DB9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F44D9284-DE08-4BC4-8527-8C130C540F96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44A02C9D-A0B6-4A47-A069-B25131461F1B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DC33D7B3-2B6F-45FC-B742-0D2E9D545D9D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9CA05E04-0FF2-4522-9BA2-1103D0976A16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A58FD11B-DD61-4035-8BC5-4356855737F4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2AAD7229-CF3B-476A-A06D-CB93D45AE799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0A3E79BE-4538-46F8-AED1-44AE7129E3AD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38674AD2-F4F9-40F3-8160-62B04F92AE8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6900716-9E47-474A-A13A-BACF8271C88A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3EECE7E5-50CB-427D-A00E-63900643DC37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0E2C523D-0704-4D66-A3A3-E33DF97D412F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7AE89E7F-C16D-4A5B-900D-FB4F982014E7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F062C5FA-18D6-4B5C-965E-9D3498110864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1A9A6ABC-C471-449A-864E-5AB0F3BAF268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E4058A4B-1372-4667-A041-A8318E3A54A9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F007C090-2A5D-4844-A957-F78EFA20B295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0F69C1A3-73C3-4BC5-A9DC-4821CF95BC4F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E22CFEBD-A12C-4990-91A3-FF5E70317367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AC6A6830-CEED-46EE-8C36-819F5B13746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296EEC0-F222-4B1B-95CD-2A29509FFC70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0F21AF65-E980-4337-8350-9F06F1B1701D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AD22CD8E-DB2D-4CC2-8E64-AA11B8FD12AE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8124E7A8-59CD-47A8-BD8B-2E44DFD46C8B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6884830D-B206-4C87-9931-A7C093D6B2A7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CFCDA832-D1BB-4DE2-84F9-792BFC7FB7A7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938093DE-2E08-4585-B785-C1EA85370525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4A25FE93-A19D-4468-BE5B-314355E2B35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352F052-CCCD-4A99-A2EA-079A15227C9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FD99F48-14ED-4DED-A49B-D74473A2D32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A662279-F28C-4531-B154-4F0D30849A7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2912</TotalTime>
  <Words>701</Words>
  <Application>Microsoft Office PowerPoint</Application>
  <PresentationFormat>Custom</PresentationFormat>
  <Paragraphs>236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Segoe MDL2 Assets</vt:lpstr>
      <vt:lpstr>Segoe UI</vt:lpstr>
      <vt:lpstr>Segoe UI Light</vt:lpstr>
      <vt:lpstr>Segoe UI Semibold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Turk (Aquent LLC)</dc:creator>
  <cp:lastModifiedBy>Timothé LARIVIERE</cp:lastModifiedBy>
  <cp:revision>123</cp:revision>
  <dcterms:created xsi:type="dcterms:W3CDTF">2014-10-28T00:59:27Z</dcterms:created>
  <dcterms:modified xsi:type="dcterms:W3CDTF">2016-03-24T07:20:13Z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