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59" r:id="rId8"/>
    <p:sldId id="261" r:id="rId9"/>
    <p:sldId id="260" r:id="rId10"/>
    <p:sldId id="273" r:id="rId11"/>
    <p:sldId id="271" r:id="rId12"/>
    <p:sldId id="269" r:id="rId13"/>
    <p:sldId id="264" r:id="rId14"/>
    <p:sldId id="270" r:id="rId15"/>
    <p:sldId id="265" r:id="rId16"/>
    <p:sldId id="266" r:id="rId17"/>
    <p:sldId id="267" r:id="rId18"/>
    <p:sldId id="275" r:id="rId1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eu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718"/>
  </p:normalViewPr>
  <p:slideViewPr>
    <p:cSldViewPr snapToGrid="0">
      <p:cViewPr varScale="1">
        <p:scale>
          <a:sx n="59" d="100"/>
          <a:sy n="59" d="100"/>
        </p:scale>
        <p:origin x="84" y="200"/>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86" d="100"/>
          <a:sy n="86" d="100"/>
        </p:scale>
        <p:origin x="385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Série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T2</c:v>
                </c:pt>
                <c:pt idx="1">
                  <c:v>T1</c:v>
                </c:pt>
              </c:strCache>
            </c:strRef>
          </c:cat>
          <c:val>
            <c:numRef>
              <c:f>Sheet1!$B$2:$B$3</c:f>
              <c:numCache>
                <c:formatCode>General</c:formatCode>
                <c:ptCount val="2"/>
                <c:pt idx="0">
                  <c:v>2.5</c:v>
                </c:pt>
                <c:pt idx="1">
                  <c:v>4.3</c:v>
                </c:pt>
              </c:numCache>
            </c:numRef>
          </c:val>
          <c:extLst>
            <c:ext xmlns:c16="http://schemas.microsoft.com/office/drawing/2014/chart" uri="{C3380CC4-5D6E-409C-BE32-E72D297353CC}">
              <c16:uniqueId val="{00000000-AB76-4467-AB16-B5E856CBF318}"/>
            </c:ext>
          </c:extLst>
        </c:ser>
        <c:ser>
          <c:idx val="1"/>
          <c:order val="1"/>
          <c:tx>
            <c:strRef>
              <c:f>Sheet1!$C$1</c:f>
              <c:strCache>
                <c:ptCount val="1"/>
                <c:pt idx="0">
                  <c:v>Série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T2</c:v>
                </c:pt>
                <c:pt idx="1">
                  <c:v>T1</c:v>
                </c:pt>
              </c:strCache>
            </c:strRef>
          </c:cat>
          <c:val>
            <c:numRef>
              <c:f>Sheet1!$C$2:$C$3</c:f>
              <c:numCache>
                <c:formatCode>General</c:formatCode>
                <c:ptCount val="2"/>
                <c:pt idx="0">
                  <c:v>4.4000000000000004</c:v>
                </c:pt>
                <c:pt idx="1">
                  <c:v>2.4</c:v>
                </c:pt>
              </c:numCache>
            </c:numRef>
          </c:val>
          <c:extLst>
            <c:ext xmlns:c16="http://schemas.microsoft.com/office/drawing/2014/chart" uri="{C3380CC4-5D6E-409C-BE32-E72D297353CC}">
              <c16:uniqueId val="{00000001-AB76-4467-AB16-B5E856CBF318}"/>
            </c:ext>
          </c:extLst>
        </c:ser>
        <c:ser>
          <c:idx val="2"/>
          <c:order val="2"/>
          <c:tx>
            <c:strRef>
              <c:f>Sheet1!$D$1</c:f>
              <c:strCache>
                <c:ptCount val="1"/>
                <c:pt idx="0">
                  <c:v>Série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T2</c:v>
                </c:pt>
                <c:pt idx="1">
                  <c:v>T1</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AB76-4467-AB16-B5E856CBF318}"/>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fr-FR"/>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Série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T4</c:v>
                </c:pt>
                <c:pt idx="1">
                  <c:v>T3</c:v>
                </c:pt>
              </c:strCache>
            </c:strRef>
          </c:cat>
          <c:val>
            <c:numRef>
              <c:f>Sheet1!$B$2:$B$3</c:f>
              <c:numCache>
                <c:formatCode>General</c:formatCode>
                <c:ptCount val="2"/>
                <c:pt idx="0">
                  <c:v>4.5</c:v>
                </c:pt>
                <c:pt idx="1">
                  <c:v>3.5</c:v>
                </c:pt>
              </c:numCache>
            </c:numRef>
          </c:val>
          <c:extLst>
            <c:ext xmlns:c16="http://schemas.microsoft.com/office/drawing/2014/chart" uri="{C3380CC4-5D6E-409C-BE32-E72D297353CC}">
              <c16:uniqueId val="{00000000-8107-4019-812A-D0CC50953AF7}"/>
            </c:ext>
          </c:extLst>
        </c:ser>
        <c:ser>
          <c:idx val="1"/>
          <c:order val="1"/>
          <c:tx>
            <c:strRef>
              <c:f>Sheet1!$C$1</c:f>
              <c:strCache>
                <c:ptCount val="1"/>
                <c:pt idx="0">
                  <c:v>Série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T4</c:v>
                </c:pt>
                <c:pt idx="1">
                  <c:v>T3</c:v>
                </c:pt>
              </c:strCache>
            </c:strRef>
          </c:cat>
          <c:val>
            <c:numRef>
              <c:f>Sheet1!$C$2:$C$3</c:f>
              <c:numCache>
                <c:formatCode>General</c:formatCode>
                <c:ptCount val="2"/>
                <c:pt idx="0">
                  <c:v>2.8</c:v>
                </c:pt>
                <c:pt idx="1">
                  <c:v>1.8</c:v>
                </c:pt>
              </c:numCache>
            </c:numRef>
          </c:val>
          <c:extLst>
            <c:ext xmlns:c16="http://schemas.microsoft.com/office/drawing/2014/chart" uri="{C3380CC4-5D6E-409C-BE32-E72D297353CC}">
              <c16:uniqueId val="{00000001-8107-4019-812A-D0CC50953AF7}"/>
            </c:ext>
          </c:extLst>
        </c:ser>
        <c:ser>
          <c:idx val="2"/>
          <c:order val="2"/>
          <c:tx>
            <c:strRef>
              <c:f>Sheet1!$D$1</c:f>
              <c:strCache>
                <c:ptCount val="1"/>
                <c:pt idx="0">
                  <c:v>Série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T4</c:v>
                </c:pt>
                <c:pt idx="1">
                  <c:v>T3</c:v>
                </c:pt>
              </c:strCache>
            </c:strRef>
          </c:cat>
          <c:val>
            <c:numRef>
              <c:f>Sheet1!$D$2:$D$3</c:f>
              <c:numCache>
                <c:formatCode>General</c:formatCode>
                <c:ptCount val="2"/>
                <c:pt idx="0">
                  <c:v>5</c:v>
                </c:pt>
                <c:pt idx="1">
                  <c:v>3</c:v>
                </c:pt>
              </c:numCache>
            </c:numRef>
          </c:val>
          <c:extLst>
            <c:ext xmlns:c16="http://schemas.microsoft.com/office/drawing/2014/chart" uri="{C3380CC4-5D6E-409C-BE32-E72D297353CC}">
              <c16:uniqueId val="{00000002-8107-4019-812A-D0CC50953AF7}"/>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fr-FR"/>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rtlCol="0"/>
        <a:lstStyle/>
        <a:p>
          <a:pPr rtl="0"/>
          <a:endParaRPr lang="en-US"/>
        </a:p>
      </dgm:t>
    </dgm:pt>
    <dgm:pt modelId="{8FE81FEC-2664-411F-AEB3-065F29F52751}">
      <dgm:prSet custT="1"/>
      <dgm:spPr>
        <a:solidFill>
          <a:schemeClr val="accent1"/>
        </a:solidFill>
        <a:ln>
          <a:noFill/>
        </a:ln>
      </dgm:spPr>
      <dgm:t>
        <a:bodyPr lIns="182880" tIns="182880" rIns="182880" bIns="182880" rtlCol="0"/>
        <a:lstStyle/>
        <a:p>
          <a:pPr marL="0" algn="ctr" rtl="0">
            <a:buNone/>
          </a:pPr>
          <a:r>
            <a:rPr lang="fr-FR" sz="1400" noProof="0" dirty="0">
              <a:latin typeface="Tenorite" pitchFamily="2" charset="0"/>
            </a:rPr>
            <a:t>Déployer des réseaux stratégiques avec des besoins e-business attrayants</a:t>
          </a:r>
        </a:p>
      </dgm:t>
    </dgm:pt>
    <dgm:pt modelId="{BCBC007E-0269-421B-9C41-DE26D5C3A822}" type="parTrans" cxnId="{711E093C-AD42-45A4-8D40-A2D39702062E}">
      <dgm:prSet/>
      <dgm:spPr/>
      <dgm:t>
        <a:bodyPr rtlCol="0"/>
        <a:lstStyle/>
        <a:p>
          <a:pPr rtl="0"/>
          <a:endParaRPr lang="fr-FR" noProof="0" dirty="0">
            <a:latin typeface="Tenorite" pitchFamily="2" charset="0"/>
          </a:endParaRPr>
        </a:p>
      </dgm:t>
    </dgm:pt>
    <dgm:pt modelId="{80230EB7-7230-4881-A631-309C07417378}" type="sibTrans" cxnId="{711E093C-AD42-45A4-8D40-A2D39702062E}">
      <dgm:prSet/>
      <dgm:spPr/>
      <dgm:t>
        <a:bodyPr rtlCol="0"/>
        <a:lstStyle/>
        <a:p>
          <a:pPr rtl="0"/>
          <a:endParaRPr lang="fr-FR" noProof="0" dirty="0">
            <a:latin typeface="Tenorite" pitchFamily="2" charset="0"/>
          </a:endParaRPr>
        </a:p>
      </dgm:t>
    </dgm:pt>
    <dgm:pt modelId="{73D947E0-108F-4D20-A71E-3CF329F97212}">
      <dgm:prSet phldr="0"/>
      <dgm:spPr>
        <a:solidFill>
          <a:schemeClr val="accent1"/>
        </a:solidFill>
        <a:ln>
          <a:noFill/>
        </a:ln>
      </dgm:spPr>
      <dgm:t>
        <a:bodyPr rtlCol="0"/>
        <a:lstStyle/>
        <a:p>
          <a:pPr marL="0" algn="ctr" rtl="0">
            <a:buNone/>
          </a:pPr>
          <a:r>
            <a:rPr lang="fr-FR" sz="2000" noProof="0" dirty="0">
              <a:latin typeface="Tenorite" pitchFamily="2" charset="0"/>
            </a:rPr>
            <a:t>Planification</a:t>
          </a:r>
        </a:p>
      </dgm:t>
    </dgm:pt>
    <dgm:pt modelId="{9D249532-A24D-4D8F-848A-9F42F2E486C9}" type="parTrans" cxnId="{A0077D09-C12C-46D0-8DF7-194B6911362A}">
      <dgm:prSet/>
      <dgm:spPr/>
      <dgm:t>
        <a:bodyPr rtlCol="0"/>
        <a:lstStyle/>
        <a:p>
          <a:pPr rtl="0"/>
          <a:endParaRPr lang="fr-FR" noProof="0" dirty="0">
            <a:latin typeface="Tenorite" pitchFamily="2" charset="0"/>
          </a:endParaRPr>
        </a:p>
      </dgm:t>
    </dgm:pt>
    <dgm:pt modelId="{AE813459-65AB-4FA9-B717-330DDA6DFA4E}" type="sibTrans" cxnId="{A0077D09-C12C-46D0-8DF7-194B6911362A}">
      <dgm:prSet/>
      <dgm:spPr/>
      <dgm:t>
        <a:bodyPr rtlCol="0"/>
        <a:lstStyle/>
        <a:p>
          <a:pPr rtl="0"/>
          <a:endParaRPr lang="fr-FR" noProof="0" dirty="0">
            <a:latin typeface="Tenorite" pitchFamily="2" charset="0"/>
          </a:endParaRPr>
        </a:p>
      </dgm:t>
    </dgm:pt>
    <dgm:pt modelId="{30A490C8-22B4-4D68-875C-0F0DE2FF864D}">
      <dgm:prSet custT="1"/>
      <dgm:spPr>
        <a:solidFill>
          <a:schemeClr val="accent1"/>
        </a:solidFill>
        <a:ln>
          <a:noFill/>
        </a:ln>
      </dgm:spPr>
      <dgm:t>
        <a:bodyPr rtlCol="0"/>
        <a:lstStyle/>
        <a:p>
          <a:pPr marL="0" algn="ctr" rtl="0">
            <a:buNone/>
          </a:pPr>
          <a:r>
            <a:rPr lang="fr-FR" sz="1400" noProof="0" dirty="0">
              <a:latin typeface="Tenorite" pitchFamily="2" charset="0"/>
            </a:rPr>
            <a:t>Mettre en synergie le commerce électronique </a:t>
          </a:r>
          <a:br>
            <a:rPr lang="fr-FR" sz="1400" noProof="0" dirty="0">
              <a:latin typeface="Tenorite" pitchFamily="2" charset="0"/>
            </a:rPr>
          </a:br>
          <a:r>
            <a:rPr lang="fr-FR" sz="1400" noProof="0" dirty="0">
              <a:latin typeface="Tenorite" pitchFamily="2" charset="0"/>
            </a:rPr>
            <a:t>e-commerce</a:t>
          </a:r>
        </a:p>
      </dgm:t>
    </dgm:pt>
    <dgm:pt modelId="{035C64B0-4F0C-4FD1-BD23-B1D4C9887CBE}" type="parTrans" cxnId="{381FE1CC-8184-4745-8EB3-6DE11655998D}">
      <dgm:prSet/>
      <dgm:spPr/>
      <dgm:t>
        <a:bodyPr rtlCol="0"/>
        <a:lstStyle/>
        <a:p>
          <a:pPr rtl="0"/>
          <a:endParaRPr lang="fr-FR" noProof="0" dirty="0">
            <a:latin typeface="Tenorite" pitchFamily="2" charset="0"/>
          </a:endParaRPr>
        </a:p>
      </dgm:t>
    </dgm:pt>
    <dgm:pt modelId="{45495DA8-8707-41E3-A12B-FA5766269C44}" type="sibTrans" cxnId="{381FE1CC-8184-4745-8EB3-6DE11655998D}">
      <dgm:prSet/>
      <dgm:spPr/>
      <dgm:t>
        <a:bodyPr rtlCol="0"/>
        <a:lstStyle/>
        <a:p>
          <a:pPr rtl="0"/>
          <a:endParaRPr lang="fr-FR" noProof="0" dirty="0">
            <a:latin typeface="Tenorite" pitchFamily="2" charset="0"/>
          </a:endParaRPr>
        </a:p>
      </dgm:t>
    </dgm:pt>
    <dgm:pt modelId="{B1AFA1AF-0FF8-45B3-A6D0-0E255A2F637D}">
      <dgm:prSet phldr="0"/>
      <dgm:spPr>
        <a:solidFill>
          <a:schemeClr val="accent1"/>
        </a:solidFill>
        <a:ln>
          <a:noFill/>
        </a:ln>
      </dgm:spPr>
      <dgm:t>
        <a:bodyPr rtlCol="0"/>
        <a:lstStyle/>
        <a:p>
          <a:pPr marL="0" algn="ctr" rtl="0">
            <a:buNone/>
          </a:pPr>
          <a:r>
            <a:rPr lang="fr-FR" sz="2000" noProof="0" dirty="0">
              <a:latin typeface="Tenorite" pitchFamily="2" charset="0"/>
            </a:rPr>
            <a:t>Marketing</a:t>
          </a:r>
        </a:p>
      </dgm:t>
    </dgm:pt>
    <dgm:pt modelId="{10C68AF5-481C-45AA-A216-8BBBB04515B9}" type="parTrans" cxnId="{F28D7702-2FC3-49BD-BB13-C989E5EE622A}">
      <dgm:prSet/>
      <dgm:spPr/>
      <dgm:t>
        <a:bodyPr rtlCol="0"/>
        <a:lstStyle/>
        <a:p>
          <a:pPr rtl="0"/>
          <a:endParaRPr lang="fr-FR" noProof="0" dirty="0">
            <a:latin typeface="Tenorite" pitchFamily="2" charset="0"/>
          </a:endParaRPr>
        </a:p>
      </dgm:t>
    </dgm:pt>
    <dgm:pt modelId="{88649F7A-400B-4056-965D-C9AC0B3AD942}" type="sibTrans" cxnId="{F28D7702-2FC3-49BD-BB13-C989E5EE622A}">
      <dgm:prSet/>
      <dgm:spPr/>
      <dgm:t>
        <a:bodyPr rtlCol="0"/>
        <a:lstStyle/>
        <a:p>
          <a:pPr rtl="0"/>
          <a:endParaRPr lang="fr-FR" noProof="0" dirty="0">
            <a:latin typeface="Tenorite" pitchFamily="2" charset="0"/>
          </a:endParaRPr>
        </a:p>
      </dgm:t>
    </dgm:pt>
    <dgm:pt modelId="{50418D2B-9486-42DE-AFDD-1D31420040FF}">
      <dgm:prSet custT="1"/>
      <dgm:spPr>
        <a:solidFill>
          <a:schemeClr val="accent1"/>
        </a:solidFill>
        <a:ln>
          <a:noFill/>
        </a:ln>
      </dgm:spPr>
      <dgm:t>
        <a:bodyPr rtlCol="0"/>
        <a:lstStyle/>
        <a:p>
          <a:pPr marL="0" algn="ctr" rtl="0">
            <a:buNone/>
          </a:pPr>
          <a:r>
            <a:rPr lang="fr-FR" sz="1400" noProof="0" dirty="0">
              <a:latin typeface="Tenorite" pitchFamily="2" charset="0"/>
            </a:rPr>
            <a:t>Diffuser des métriques standardisées</a:t>
          </a:r>
        </a:p>
      </dgm:t>
    </dgm:pt>
    <dgm:pt modelId="{D5A17F6B-93F5-442B-938A-0F38C281BE88}" type="parTrans" cxnId="{5A5BA622-5DEB-48B9-88D9-C1DE36C711E5}">
      <dgm:prSet/>
      <dgm:spPr/>
      <dgm:t>
        <a:bodyPr rtlCol="0"/>
        <a:lstStyle/>
        <a:p>
          <a:pPr rtl="0"/>
          <a:endParaRPr lang="fr-FR" noProof="0" dirty="0">
            <a:latin typeface="Tenorite" pitchFamily="2" charset="0"/>
          </a:endParaRPr>
        </a:p>
      </dgm:t>
    </dgm:pt>
    <dgm:pt modelId="{1D87A0A5-8024-4710-846B-D5BFAC785107}" type="sibTrans" cxnId="{5A5BA622-5DEB-48B9-88D9-C1DE36C711E5}">
      <dgm:prSet/>
      <dgm:spPr/>
      <dgm:t>
        <a:bodyPr rtlCol="0"/>
        <a:lstStyle/>
        <a:p>
          <a:pPr rtl="0"/>
          <a:endParaRPr lang="fr-FR" noProof="0" dirty="0">
            <a:latin typeface="Tenorite" pitchFamily="2" charset="0"/>
          </a:endParaRPr>
        </a:p>
      </dgm:t>
    </dgm:pt>
    <dgm:pt modelId="{E9682B4F-0217-4B50-923E-C104AA24290F}">
      <dgm:prSet phldr="0"/>
      <dgm:spPr>
        <a:solidFill>
          <a:schemeClr val="accent1"/>
        </a:solidFill>
        <a:ln>
          <a:noFill/>
        </a:ln>
      </dgm:spPr>
      <dgm:t>
        <a:bodyPr rtlCol="0"/>
        <a:lstStyle/>
        <a:p>
          <a:pPr marL="0" algn="ctr" rtl="0">
            <a:buNone/>
          </a:pPr>
          <a:r>
            <a:rPr lang="fr-FR" sz="2000" noProof="0" dirty="0">
              <a:latin typeface="Tenorite" pitchFamily="2" charset="0"/>
            </a:rPr>
            <a:t>Conception</a:t>
          </a:r>
        </a:p>
      </dgm:t>
    </dgm:pt>
    <dgm:pt modelId="{E0F6C4AF-9BBB-4698-91D7-F9AE3EACBD5D}" type="parTrans" cxnId="{6C23D0C9-74B2-4C8B-AB2F-A03B3B0EBE56}">
      <dgm:prSet/>
      <dgm:spPr/>
      <dgm:t>
        <a:bodyPr rtlCol="0"/>
        <a:lstStyle/>
        <a:p>
          <a:pPr rtl="0"/>
          <a:endParaRPr lang="fr-FR" noProof="0" dirty="0">
            <a:latin typeface="Tenorite" pitchFamily="2" charset="0"/>
          </a:endParaRPr>
        </a:p>
      </dgm:t>
    </dgm:pt>
    <dgm:pt modelId="{B8632E42-D7EB-4C31-877E-6F1B2801851A}" type="sibTrans" cxnId="{6C23D0C9-74B2-4C8B-AB2F-A03B3B0EBE56}">
      <dgm:prSet/>
      <dgm:spPr/>
      <dgm:t>
        <a:bodyPr rtlCol="0"/>
        <a:lstStyle/>
        <a:p>
          <a:pPr rtl="0"/>
          <a:endParaRPr lang="fr-FR" noProof="0" dirty="0">
            <a:latin typeface="Tenorite" pitchFamily="2" charset="0"/>
          </a:endParaRPr>
        </a:p>
      </dgm:t>
    </dgm:pt>
    <dgm:pt modelId="{0EC0C300-11E4-45CF-8418-973585107209}">
      <dgm:prSet phldr="0" custT="1"/>
      <dgm:spPr>
        <a:solidFill>
          <a:schemeClr val="accent1"/>
        </a:solidFill>
        <a:ln>
          <a:noFill/>
        </a:ln>
      </dgm:spPr>
      <dgm:t>
        <a:bodyPr rtlCol="0"/>
        <a:lstStyle/>
        <a:p>
          <a:pPr marL="0" algn="ctr" rtl="0">
            <a:buNone/>
          </a:pPr>
          <a:r>
            <a:rPr lang="fr-FR" sz="1400" noProof="0" dirty="0">
              <a:latin typeface="Tenorite" pitchFamily="2" charset="0"/>
            </a:rPr>
            <a:t>Coordonner</a:t>
          </a:r>
        </a:p>
      </dgm:t>
    </dgm:pt>
    <dgm:pt modelId="{1E4DD98E-100E-46B7-B24A-408BBF69E9FA}" type="parTrans" cxnId="{51563A4F-C0EB-47D6-B5BC-47A4E599AD4B}">
      <dgm:prSet/>
      <dgm:spPr/>
      <dgm:t>
        <a:bodyPr rtlCol="0"/>
        <a:lstStyle/>
        <a:p>
          <a:pPr rtl="0"/>
          <a:endParaRPr lang="fr-FR" noProof="0" dirty="0">
            <a:latin typeface="Tenorite" pitchFamily="2" charset="0"/>
          </a:endParaRPr>
        </a:p>
      </dgm:t>
    </dgm:pt>
    <dgm:pt modelId="{90FAB5D1-62B3-4FF6-A07D-EE607F529C32}" type="sibTrans" cxnId="{51563A4F-C0EB-47D6-B5BC-47A4E599AD4B}">
      <dgm:prSet/>
      <dgm:spPr/>
      <dgm:t>
        <a:bodyPr rtlCol="0"/>
        <a:lstStyle/>
        <a:p>
          <a:pPr rtl="0"/>
          <a:endParaRPr lang="fr-FR" noProof="0" dirty="0">
            <a:latin typeface="Tenorite" pitchFamily="2" charset="0"/>
          </a:endParaRPr>
        </a:p>
      </dgm:t>
    </dgm:pt>
    <dgm:pt modelId="{FEB4A941-E9FA-4A86-A673-85FF34B35F20}">
      <dgm:prSet phldr="0" custT="1"/>
      <dgm:spPr>
        <a:solidFill>
          <a:schemeClr val="accent1"/>
        </a:solidFill>
        <a:ln>
          <a:noFill/>
        </a:ln>
      </dgm:spPr>
      <dgm:t>
        <a:bodyPr rtlCol="0"/>
        <a:lstStyle/>
        <a:p>
          <a:pPr marL="0" algn="ctr" rtl="0">
            <a:buNone/>
          </a:pPr>
          <a:r>
            <a:rPr lang="fr-FR" sz="1400" noProof="0" dirty="0">
              <a:latin typeface="Tenorite" pitchFamily="2" charset="0"/>
            </a:rPr>
            <a:t>Favoriser des méthodologies globalement supérieures</a:t>
          </a:r>
        </a:p>
      </dgm:t>
    </dgm:pt>
    <dgm:pt modelId="{39522508-BC4E-4DD5-A744-AFEFFE36DB74}" type="parTrans" cxnId="{F942F56C-9025-4AA1-9B36-C5AE0A93B0F5}">
      <dgm:prSet/>
      <dgm:spPr/>
      <dgm:t>
        <a:bodyPr rtlCol="0"/>
        <a:lstStyle/>
        <a:p>
          <a:pPr rtl="0"/>
          <a:endParaRPr lang="fr-FR" noProof="0" dirty="0">
            <a:latin typeface="Tenorite" pitchFamily="2" charset="0"/>
          </a:endParaRPr>
        </a:p>
      </dgm:t>
    </dgm:pt>
    <dgm:pt modelId="{97624CC8-6315-4683-B26C-C30D552DA5A6}" type="sibTrans" cxnId="{F942F56C-9025-4AA1-9B36-C5AE0A93B0F5}">
      <dgm:prSet/>
      <dgm:spPr/>
      <dgm:t>
        <a:bodyPr rtlCol="0"/>
        <a:lstStyle/>
        <a:p>
          <a:pPr rtl="0"/>
          <a:endParaRPr lang="fr-FR" noProof="0" dirty="0">
            <a:latin typeface="Tenorite" pitchFamily="2" charset="0"/>
          </a:endParaRPr>
        </a:p>
      </dgm:t>
    </dgm:pt>
    <dgm:pt modelId="{A2322D3A-7AC2-4C5C-9D7E-EAB2313D47D4}">
      <dgm:prSet phldr="0"/>
      <dgm:spPr>
        <a:solidFill>
          <a:schemeClr val="accent1"/>
        </a:solidFill>
        <a:ln>
          <a:noFill/>
        </a:ln>
      </dgm:spPr>
      <dgm:t>
        <a:bodyPr rtlCol="0"/>
        <a:lstStyle/>
        <a:p>
          <a:pPr marL="0" algn="ctr" rtl="0"/>
          <a:r>
            <a:rPr lang="fr-FR" sz="2000" noProof="0" dirty="0">
              <a:latin typeface="Tenorite" pitchFamily="2" charset="0"/>
            </a:rPr>
            <a:t>Lancement</a:t>
          </a:r>
        </a:p>
      </dgm:t>
    </dgm:pt>
    <dgm:pt modelId="{4A8C15D4-B36F-4764-B4FF-F2AF790D3E17}" type="parTrans" cxnId="{179FAFCF-F878-464E-A8A6-1185EFA0E380}">
      <dgm:prSet/>
      <dgm:spPr/>
      <dgm:t>
        <a:bodyPr rtlCol="0"/>
        <a:lstStyle/>
        <a:p>
          <a:pPr rtl="0"/>
          <a:endParaRPr lang="fr-FR" noProof="0" dirty="0">
            <a:latin typeface="Tenorite" pitchFamily="2" charset="0"/>
          </a:endParaRPr>
        </a:p>
      </dgm:t>
    </dgm:pt>
    <dgm:pt modelId="{84DE1C3A-3FC7-4DB3-88ED-33F65A71557A}" type="sibTrans" cxnId="{179FAFCF-F878-464E-A8A6-1185EFA0E380}">
      <dgm:prSet/>
      <dgm:spPr/>
      <dgm:t>
        <a:bodyPr rtlCol="0"/>
        <a:lstStyle/>
        <a:p>
          <a:pPr rtl="0"/>
          <a:endParaRPr lang="fr-FR" noProof="0" dirty="0">
            <a:latin typeface="Tenorite" pitchFamily="2" charset="0"/>
          </a:endParaRPr>
        </a:p>
      </dgm:t>
    </dgm:pt>
    <dgm:pt modelId="{4F85505A-81B6-4FDA-A144-900B71DAD946}">
      <dgm:prSet phldr="0"/>
      <dgm:spPr>
        <a:solidFill>
          <a:schemeClr val="accent1"/>
        </a:solidFill>
        <a:ln>
          <a:noFill/>
        </a:ln>
      </dgm:spPr>
      <dgm:t>
        <a:bodyPr rtlCol="0"/>
        <a:lstStyle/>
        <a:p>
          <a:pPr marL="0" algn="ctr" rtl="0">
            <a:buNone/>
          </a:pPr>
          <a:r>
            <a:rPr lang="fr-FR" sz="2000" noProof="0" dirty="0">
              <a:latin typeface="Tenorite" pitchFamily="2" charset="0"/>
            </a:rPr>
            <a:t>Stratégie</a:t>
          </a:r>
        </a:p>
      </dgm:t>
    </dgm:pt>
    <dgm:pt modelId="{D9A96E25-7BBE-4DDD-8DDE-B4970D4340A8}" type="parTrans" cxnId="{2D633B56-E147-4EFC-B9EE-6C0413F329B0}">
      <dgm:prSet/>
      <dgm:spPr/>
      <dgm:t>
        <a:bodyPr rtlCol="0"/>
        <a:lstStyle/>
        <a:p>
          <a:pPr rtl="0"/>
          <a:endParaRPr lang="fr-FR" noProof="0" dirty="0">
            <a:latin typeface="Tenorite" pitchFamily="2" charset="0"/>
          </a:endParaRPr>
        </a:p>
      </dgm:t>
    </dgm:pt>
    <dgm:pt modelId="{68F74A88-49DC-44B1-BC0D-220A7B97601C}" type="sibTrans" cxnId="{2D633B56-E147-4EFC-B9EE-6C0413F329B0}">
      <dgm:prSet/>
      <dgm:spPr/>
      <dgm:t>
        <a:bodyPr rtlCol="0"/>
        <a:lstStyle/>
        <a:p>
          <a:pPr rtl="0"/>
          <a:endParaRPr lang="fr-FR" noProof="0" dirty="0">
            <a:latin typeface="Tenorite" pitchFamily="2" charset="0"/>
          </a:endParaRPr>
        </a:p>
      </dgm:t>
    </dgm:pt>
    <dgm:pt modelId="{566CA0B6-95FF-3A46-BF54-8E3C5843F883}">
      <dgm:prSet phldr="0" custT="1"/>
      <dgm:spPr>
        <a:solidFill>
          <a:schemeClr val="accent1"/>
        </a:solidFill>
        <a:ln>
          <a:noFill/>
        </a:ln>
      </dgm:spPr>
      <dgm:t>
        <a:bodyPr rtlCol="0"/>
        <a:lstStyle/>
        <a:p>
          <a:pPr marL="0" algn="ctr" rtl="0">
            <a:buNone/>
          </a:pPr>
          <a:r>
            <a:rPr lang="fr-FR" sz="1400" noProof="0" dirty="0">
              <a:latin typeface="Tenorite" pitchFamily="2" charset="0"/>
            </a:rPr>
            <a:t>applications e-business</a:t>
          </a:r>
        </a:p>
      </dgm:t>
    </dgm:pt>
    <dgm:pt modelId="{C117508E-3024-E449-BAAE-1987AA32AD71}" type="parTrans" cxnId="{C499AF16-4A28-D448-9A77-B8BAAF4098DA}">
      <dgm:prSet/>
      <dgm:spPr/>
      <dgm:t>
        <a:bodyPr rtlCol="0"/>
        <a:lstStyle/>
        <a:p>
          <a:pPr rtl="0"/>
          <a:endParaRPr lang="fr-FR" noProof="0" dirty="0"/>
        </a:p>
      </dgm:t>
    </dgm:pt>
    <dgm:pt modelId="{0B3040D4-47C6-DA43-932A-AD2F185F5C5E}" type="sibTrans" cxnId="{C499AF16-4A28-D448-9A77-B8BAAF4098DA}">
      <dgm:prSet/>
      <dgm:spPr/>
      <dgm:t>
        <a:bodyPr rtlCol="0"/>
        <a:lstStyle/>
        <a:p>
          <a:pPr rtl="0"/>
          <a:endParaRPr lang="fr-FR" noProof="0" dirty="0"/>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rtlCol="0"/>
        <a:lstStyle/>
        <a:p>
          <a:pPr rtl="0"/>
          <a:endParaRPr lang="en-US"/>
        </a:p>
      </dgm:t>
    </dgm:pt>
    <dgm:pt modelId="{DF1ABFB3-B399-406F-91BD-DCDF9A38526B}">
      <dgm:prSet phldrT="[Text]" phldr="0"/>
      <dgm:spPr/>
      <dgm:t>
        <a:bodyPr rtlCol="0"/>
        <a:lstStyle/>
        <a:p>
          <a:pPr rtl="0"/>
          <a:r>
            <a:rPr lang="fr-FR" b="0" noProof="0" dirty="0">
              <a:solidFill>
                <a:schemeClr val="bg1"/>
              </a:solidFill>
              <a:latin typeface="Tenorite" pitchFamily="2" charset="0"/>
            </a:rPr>
            <a:t>Déployer des réseaux stratégiques avec des besoins e-business attrayants</a:t>
          </a:r>
          <a:endParaRPr lang="fr-FR" b="1" noProof="0" dirty="0">
            <a:solidFill>
              <a:schemeClr val="bg1"/>
            </a:solidFill>
            <a:latin typeface="Tenorite" pitchFamily="2" charset="0"/>
          </a:endParaRPr>
        </a:p>
      </dgm:t>
    </dgm:pt>
    <dgm:pt modelId="{78CB0E27-958C-4066-A189-8B36505E8204}" type="parTrans" cxnId="{15319551-A9EA-462E-845B-E5251E84291F}">
      <dgm:prSet/>
      <dgm:spPr/>
      <dgm:t>
        <a:bodyPr rtlCol="0"/>
        <a:lstStyle/>
        <a:p>
          <a:pPr rtl="0"/>
          <a:endParaRPr lang="fr-FR" noProof="0" dirty="0">
            <a:solidFill>
              <a:schemeClr val="bg1"/>
            </a:solidFill>
          </a:endParaRPr>
        </a:p>
      </dgm:t>
    </dgm:pt>
    <dgm:pt modelId="{70E4A1D3-514E-4327-991D-5CC9C6B41885}" type="sibTrans" cxnId="{15319551-A9EA-462E-845B-E5251E84291F}">
      <dgm:prSet/>
      <dgm:spPr/>
      <dgm:t>
        <a:bodyPr rtlCol="0"/>
        <a:lstStyle/>
        <a:p>
          <a:pPr rtl="0"/>
          <a:endParaRPr lang="fr-FR" noProof="0" dirty="0">
            <a:solidFill>
              <a:schemeClr val="bg1"/>
            </a:solidFill>
          </a:endParaRPr>
        </a:p>
      </dgm:t>
    </dgm:pt>
    <dgm:pt modelId="{58FF46FB-368D-4E9C-A650-0513B8879DA8}">
      <dgm:prSet phldr="0"/>
      <dgm:spPr/>
      <dgm:t>
        <a:bodyPr rtlCol="0"/>
        <a:lstStyle/>
        <a:p>
          <a:pPr rtl="0">
            <a:defRPr b="1"/>
          </a:pPr>
          <a:r>
            <a:rPr lang="fr-FR" b="1" noProof="0" dirty="0">
              <a:solidFill>
                <a:schemeClr val="bg1"/>
              </a:solidFill>
              <a:latin typeface="Tenorite" pitchFamily="2" charset="0"/>
            </a:rPr>
            <a:t>Sep 20XX</a:t>
          </a:r>
        </a:p>
      </dgm:t>
    </dgm:pt>
    <dgm:pt modelId="{11DFA284-5E99-474D-BF05-364A45269DC7}" type="parTrans" cxnId="{C5645B39-CB65-4A0A-B369-E455C3B827C3}">
      <dgm:prSet/>
      <dgm:spPr/>
      <dgm:t>
        <a:bodyPr rtlCol="0"/>
        <a:lstStyle/>
        <a:p>
          <a:pPr rtl="0"/>
          <a:endParaRPr lang="fr-FR" noProof="0" dirty="0">
            <a:solidFill>
              <a:schemeClr val="bg1"/>
            </a:solidFill>
          </a:endParaRPr>
        </a:p>
      </dgm:t>
    </dgm:pt>
    <dgm:pt modelId="{CFA40740-0682-470C-AD5A-CFF53CD12BD2}" type="sibTrans" cxnId="{C5645B39-CB65-4A0A-B369-E455C3B827C3}">
      <dgm:prSet/>
      <dgm:spPr/>
      <dgm:t>
        <a:bodyPr rtlCol="0"/>
        <a:lstStyle/>
        <a:p>
          <a:pPr rtl="0"/>
          <a:endParaRPr lang="fr-FR" noProof="0" dirty="0">
            <a:solidFill>
              <a:schemeClr val="bg1"/>
            </a:solidFill>
          </a:endParaRPr>
        </a:p>
      </dgm:t>
    </dgm:pt>
    <dgm:pt modelId="{9A875394-CA1E-4432-AEEB-9054FCFF5E0E}">
      <dgm:prSet phldr="0"/>
      <dgm:spPr/>
      <dgm:t>
        <a:bodyPr rtlCol="0"/>
        <a:lstStyle/>
        <a:p>
          <a:pPr rtl="0"/>
          <a:r>
            <a:rPr lang="fr-FR" b="0" noProof="0" dirty="0">
              <a:solidFill>
                <a:schemeClr val="bg1"/>
              </a:solidFill>
              <a:latin typeface="Tenorite" pitchFamily="2" charset="0"/>
            </a:rPr>
            <a:t>Mettre en synergie le commerce électronique</a:t>
          </a:r>
          <a:br>
            <a:rPr lang="fr-FR" b="0" noProof="0" dirty="0">
              <a:solidFill>
                <a:schemeClr val="bg1"/>
              </a:solidFill>
              <a:latin typeface="Tenorite" pitchFamily="2" charset="0"/>
            </a:rPr>
          </a:br>
          <a:r>
            <a:rPr lang="fr-FR" b="0" noProof="0" dirty="0">
              <a:solidFill>
                <a:schemeClr val="bg1"/>
              </a:solidFill>
              <a:latin typeface="Tenorite" pitchFamily="2" charset="0"/>
            </a:rPr>
            <a:t>évolutif</a:t>
          </a:r>
        </a:p>
      </dgm:t>
    </dgm:pt>
    <dgm:pt modelId="{FCC92BDD-6EA3-421D-9DA8-7D3A12D003B6}" type="parTrans" cxnId="{B659504B-18E4-4D89-A17C-34ABB280AE52}">
      <dgm:prSet/>
      <dgm:spPr/>
      <dgm:t>
        <a:bodyPr rtlCol="0"/>
        <a:lstStyle/>
        <a:p>
          <a:pPr rtl="0"/>
          <a:endParaRPr lang="fr-FR" noProof="0" dirty="0">
            <a:solidFill>
              <a:schemeClr val="bg1"/>
            </a:solidFill>
          </a:endParaRPr>
        </a:p>
      </dgm:t>
    </dgm:pt>
    <dgm:pt modelId="{0314452B-82A0-42F4-9551-DF00CFFC3580}" type="sibTrans" cxnId="{B659504B-18E4-4D89-A17C-34ABB280AE52}">
      <dgm:prSet/>
      <dgm:spPr/>
      <dgm:t>
        <a:bodyPr rtlCol="0"/>
        <a:lstStyle/>
        <a:p>
          <a:pPr rtl="0"/>
          <a:endParaRPr lang="fr-FR" noProof="0" dirty="0">
            <a:solidFill>
              <a:schemeClr val="bg1"/>
            </a:solidFill>
          </a:endParaRPr>
        </a:p>
      </dgm:t>
    </dgm:pt>
    <dgm:pt modelId="{D05E1923-5021-40F7-B4EF-E582E23A699D}">
      <dgm:prSet phldr="0"/>
      <dgm:spPr/>
      <dgm:t>
        <a:bodyPr rtlCol="0"/>
        <a:lstStyle/>
        <a:p>
          <a:pPr rtl="0">
            <a:defRPr b="1"/>
          </a:pPr>
          <a:r>
            <a:rPr lang="fr-FR" b="1" noProof="0" dirty="0" err="1">
              <a:solidFill>
                <a:schemeClr val="bg1"/>
              </a:solidFill>
              <a:latin typeface="Tenorite" pitchFamily="2" charset="0"/>
            </a:rPr>
            <a:t>Nov</a:t>
          </a:r>
          <a:r>
            <a:rPr lang="fr-FR" b="1" noProof="0" dirty="0">
              <a:solidFill>
                <a:schemeClr val="bg1"/>
              </a:solidFill>
              <a:latin typeface="Tenorite" pitchFamily="2" charset="0"/>
            </a:rPr>
            <a:t> 20XX</a:t>
          </a:r>
        </a:p>
      </dgm:t>
    </dgm:pt>
    <dgm:pt modelId="{FD6C5CD2-9CED-4BE6-89CD-A5A5CCE63B3E}" type="parTrans" cxnId="{72C4D6D9-419A-42C1-A76D-84599F65BB08}">
      <dgm:prSet/>
      <dgm:spPr/>
      <dgm:t>
        <a:bodyPr rtlCol="0"/>
        <a:lstStyle/>
        <a:p>
          <a:pPr rtl="0"/>
          <a:endParaRPr lang="fr-FR" noProof="0" dirty="0">
            <a:solidFill>
              <a:schemeClr val="bg1"/>
            </a:solidFill>
          </a:endParaRPr>
        </a:p>
      </dgm:t>
    </dgm:pt>
    <dgm:pt modelId="{F020958C-EF86-4274-85F9-318F2792F7B6}" type="sibTrans" cxnId="{72C4D6D9-419A-42C1-A76D-84599F65BB08}">
      <dgm:prSet/>
      <dgm:spPr/>
      <dgm:t>
        <a:bodyPr rtlCol="0"/>
        <a:lstStyle/>
        <a:p>
          <a:pPr rtl="0"/>
          <a:endParaRPr lang="fr-FR" noProof="0" dirty="0">
            <a:solidFill>
              <a:schemeClr val="bg1"/>
            </a:solidFill>
          </a:endParaRPr>
        </a:p>
      </dgm:t>
    </dgm:pt>
    <dgm:pt modelId="{579089A8-5362-4BA4-9163-D19228C1808F}">
      <dgm:prSet phldr="0"/>
      <dgm:spPr/>
      <dgm:t>
        <a:bodyPr rtlCol="0"/>
        <a:lstStyle/>
        <a:p>
          <a:pPr rtl="0"/>
          <a:r>
            <a:rPr lang="fr-FR" b="0" noProof="0" dirty="0">
              <a:solidFill>
                <a:schemeClr val="bg1"/>
              </a:solidFill>
              <a:latin typeface="Tenorite" pitchFamily="2" charset="0"/>
            </a:rPr>
            <a:t>Diffuser des métriques standardisées</a:t>
          </a:r>
        </a:p>
      </dgm:t>
    </dgm:pt>
    <dgm:pt modelId="{FB2DEB6E-B29F-4E51-960A-23ECC62EBF38}" type="parTrans" cxnId="{4876CF51-F110-4E25-8FD4-08D25B4B0AB8}">
      <dgm:prSet/>
      <dgm:spPr/>
      <dgm:t>
        <a:bodyPr rtlCol="0"/>
        <a:lstStyle/>
        <a:p>
          <a:pPr rtl="0"/>
          <a:endParaRPr lang="fr-FR" noProof="0" dirty="0">
            <a:solidFill>
              <a:schemeClr val="bg1"/>
            </a:solidFill>
          </a:endParaRPr>
        </a:p>
      </dgm:t>
    </dgm:pt>
    <dgm:pt modelId="{1C5328B1-AC18-4CF7-A034-BB0592F4A2A1}" type="sibTrans" cxnId="{4876CF51-F110-4E25-8FD4-08D25B4B0AB8}">
      <dgm:prSet/>
      <dgm:spPr/>
      <dgm:t>
        <a:bodyPr rtlCol="0"/>
        <a:lstStyle/>
        <a:p>
          <a:pPr rtl="0"/>
          <a:endParaRPr lang="fr-FR" noProof="0" dirty="0">
            <a:solidFill>
              <a:schemeClr val="bg1"/>
            </a:solidFill>
          </a:endParaRPr>
        </a:p>
      </dgm:t>
    </dgm:pt>
    <dgm:pt modelId="{FA8F44BD-C8C7-462C-9756-1EC498E86842}">
      <dgm:prSet phldr="0"/>
      <dgm:spPr/>
      <dgm:t>
        <a:bodyPr rtlCol="0"/>
        <a:lstStyle/>
        <a:p>
          <a:pPr algn="l" rtl="0">
            <a:defRPr b="1"/>
          </a:pPr>
          <a:r>
            <a:rPr lang="fr-FR" b="1" noProof="0" dirty="0">
              <a:solidFill>
                <a:schemeClr val="bg1"/>
              </a:solidFill>
              <a:latin typeface="Tenorite" pitchFamily="2" charset="0"/>
            </a:rPr>
            <a:t>Jan 20XX</a:t>
          </a:r>
        </a:p>
      </dgm:t>
    </dgm:pt>
    <dgm:pt modelId="{F47063EE-4B58-4EDE-A4F2-A4BD81B82F21}" type="parTrans" cxnId="{0D51BD2E-4619-469B-B233-EBAC3D4D0BA6}">
      <dgm:prSet/>
      <dgm:spPr/>
      <dgm:t>
        <a:bodyPr rtlCol="0"/>
        <a:lstStyle/>
        <a:p>
          <a:pPr rtl="0"/>
          <a:endParaRPr lang="fr-FR" noProof="0" dirty="0">
            <a:solidFill>
              <a:schemeClr val="bg1"/>
            </a:solidFill>
          </a:endParaRPr>
        </a:p>
      </dgm:t>
    </dgm:pt>
    <dgm:pt modelId="{8C8A9736-03DA-4B1C-A590-10B4AD89452B}" type="sibTrans" cxnId="{0D51BD2E-4619-469B-B233-EBAC3D4D0BA6}">
      <dgm:prSet/>
      <dgm:spPr/>
      <dgm:t>
        <a:bodyPr rtlCol="0"/>
        <a:lstStyle/>
        <a:p>
          <a:pPr rtl="0"/>
          <a:endParaRPr lang="fr-FR" noProof="0" dirty="0">
            <a:solidFill>
              <a:schemeClr val="bg1"/>
            </a:solidFill>
          </a:endParaRPr>
        </a:p>
      </dgm:t>
    </dgm:pt>
    <dgm:pt modelId="{EFEB4D61-3A9C-4140-977F-3C3F5C9EE9D1}">
      <dgm:prSet phldr="0"/>
      <dgm:spPr/>
      <dgm:t>
        <a:bodyPr rtlCol="0"/>
        <a:lstStyle/>
        <a:p>
          <a:pPr rtl="0"/>
          <a:r>
            <a:rPr lang="fr-FR" b="0" noProof="0" dirty="0">
              <a:solidFill>
                <a:schemeClr val="bg1"/>
              </a:solidFill>
              <a:latin typeface="Tenorite" pitchFamily="2" charset="0"/>
            </a:rPr>
            <a:t>Coordonner les applications e-business</a:t>
          </a:r>
        </a:p>
      </dgm:t>
    </dgm:pt>
    <dgm:pt modelId="{57D352E4-0431-4F68-B8F1-61BFA34799AA}" type="parTrans" cxnId="{1B32EF2C-9DB5-4504-A9DA-B4956CC00208}">
      <dgm:prSet/>
      <dgm:spPr/>
      <dgm:t>
        <a:bodyPr rtlCol="0"/>
        <a:lstStyle/>
        <a:p>
          <a:pPr rtl="0"/>
          <a:endParaRPr lang="fr-FR" noProof="0" dirty="0">
            <a:solidFill>
              <a:schemeClr val="bg1"/>
            </a:solidFill>
          </a:endParaRPr>
        </a:p>
      </dgm:t>
    </dgm:pt>
    <dgm:pt modelId="{0ECC32B6-1E7C-4AA4-9DBF-D69B7C5E64A9}" type="sibTrans" cxnId="{1B32EF2C-9DB5-4504-A9DA-B4956CC00208}">
      <dgm:prSet/>
      <dgm:spPr/>
      <dgm:t>
        <a:bodyPr rtlCol="0"/>
        <a:lstStyle/>
        <a:p>
          <a:pPr rtl="0"/>
          <a:endParaRPr lang="fr-FR" noProof="0" dirty="0">
            <a:solidFill>
              <a:schemeClr val="bg1"/>
            </a:solidFill>
          </a:endParaRPr>
        </a:p>
      </dgm:t>
    </dgm:pt>
    <dgm:pt modelId="{8BAB5E6F-A65E-41DB-A296-0818B0E49F7C}">
      <dgm:prSet phldr="0"/>
      <dgm:spPr/>
      <dgm:t>
        <a:bodyPr rtlCol="0"/>
        <a:lstStyle/>
        <a:p>
          <a:pPr rtl="0">
            <a:defRPr b="1"/>
          </a:pPr>
          <a:r>
            <a:rPr lang="fr-FR" b="1" noProof="0" dirty="0">
              <a:solidFill>
                <a:schemeClr val="bg1"/>
              </a:solidFill>
              <a:latin typeface="Tenorite" pitchFamily="2" charset="0"/>
            </a:rPr>
            <a:t>Mars 20XX</a:t>
          </a:r>
        </a:p>
      </dgm:t>
    </dgm:pt>
    <dgm:pt modelId="{886842C6-3EFC-4BE7-B417-415595758830}" type="parTrans" cxnId="{66B49C6C-FAFD-47B4-BF22-05A295C23D4E}">
      <dgm:prSet/>
      <dgm:spPr/>
      <dgm:t>
        <a:bodyPr rtlCol="0"/>
        <a:lstStyle/>
        <a:p>
          <a:pPr rtl="0"/>
          <a:endParaRPr lang="fr-FR" noProof="0" dirty="0">
            <a:solidFill>
              <a:schemeClr val="bg1"/>
            </a:solidFill>
          </a:endParaRPr>
        </a:p>
      </dgm:t>
    </dgm:pt>
    <dgm:pt modelId="{B407F4C3-8FC9-4E91-A0EC-6B33713CC9A5}" type="sibTrans" cxnId="{66B49C6C-FAFD-47B4-BF22-05A295C23D4E}">
      <dgm:prSet/>
      <dgm:spPr/>
      <dgm:t>
        <a:bodyPr rtlCol="0"/>
        <a:lstStyle/>
        <a:p>
          <a:pPr rtl="0"/>
          <a:endParaRPr lang="fr-FR" noProof="0" dirty="0">
            <a:solidFill>
              <a:schemeClr val="bg1"/>
            </a:solidFill>
          </a:endParaRPr>
        </a:p>
      </dgm:t>
    </dgm:pt>
    <dgm:pt modelId="{332BC85C-1CF3-4F8F-ACB7-5B6D53744AE1}">
      <dgm:prSet phldr="0"/>
      <dgm:spPr/>
      <dgm:t>
        <a:bodyPr rtlCol="0"/>
        <a:lstStyle/>
        <a:p>
          <a:pPr rtl="0"/>
          <a:r>
            <a:rPr lang="fr-FR" b="0" noProof="0" dirty="0">
              <a:solidFill>
                <a:schemeClr val="bg1"/>
              </a:solidFill>
              <a:latin typeface="Tenorite" pitchFamily="2" charset="0"/>
            </a:rPr>
            <a:t>Favoriser des méthodologies globalement supérieures</a:t>
          </a:r>
        </a:p>
      </dgm:t>
    </dgm:pt>
    <dgm:pt modelId="{99F218FD-90FE-450E-A368-B3E3677E74E8}" type="parTrans" cxnId="{2617C475-F537-46A6-ADE1-4EB764853601}">
      <dgm:prSet/>
      <dgm:spPr/>
      <dgm:t>
        <a:bodyPr rtlCol="0"/>
        <a:lstStyle/>
        <a:p>
          <a:pPr rtl="0"/>
          <a:endParaRPr lang="fr-FR" noProof="0" dirty="0">
            <a:solidFill>
              <a:schemeClr val="bg1"/>
            </a:solidFill>
          </a:endParaRPr>
        </a:p>
      </dgm:t>
    </dgm:pt>
    <dgm:pt modelId="{8D1CC686-B05C-4470-A959-236CC9C8BB70}" type="sibTrans" cxnId="{2617C475-F537-46A6-ADE1-4EB764853601}">
      <dgm:prSet/>
      <dgm:spPr/>
      <dgm:t>
        <a:bodyPr rtlCol="0"/>
        <a:lstStyle/>
        <a:p>
          <a:pPr rtl="0"/>
          <a:endParaRPr lang="fr-FR" noProof="0" dirty="0">
            <a:solidFill>
              <a:schemeClr val="bg1"/>
            </a:solidFill>
          </a:endParaRPr>
        </a:p>
      </dgm:t>
    </dgm:pt>
    <dgm:pt modelId="{8B9AF88A-E1F7-4D3A-905F-87228D6A8655}">
      <dgm:prSet phldr="0"/>
      <dgm:spPr/>
      <dgm:t>
        <a:bodyPr rtlCol="0"/>
        <a:lstStyle/>
        <a:p>
          <a:pPr rtl="0">
            <a:defRPr b="1"/>
          </a:pPr>
          <a:r>
            <a:rPr lang="fr-FR" b="1" noProof="0" dirty="0">
              <a:solidFill>
                <a:schemeClr val="bg1"/>
              </a:solidFill>
              <a:latin typeface="Tenorite" pitchFamily="2" charset="0"/>
            </a:rPr>
            <a:t>Mai 20XX</a:t>
          </a:r>
        </a:p>
      </dgm:t>
    </dgm:pt>
    <dgm:pt modelId="{933A8FED-7B84-4ED0-B6AA-2EE26A89B8EA}" type="parTrans" cxnId="{E1474FF3-8E3C-4B30-985C-CE88BA0FE324}">
      <dgm:prSet/>
      <dgm:spPr/>
      <dgm:t>
        <a:bodyPr rtlCol="0"/>
        <a:lstStyle/>
        <a:p>
          <a:pPr rtl="0"/>
          <a:endParaRPr lang="fr-FR" noProof="0" dirty="0">
            <a:solidFill>
              <a:schemeClr val="bg1"/>
            </a:solidFill>
          </a:endParaRPr>
        </a:p>
      </dgm:t>
    </dgm:pt>
    <dgm:pt modelId="{F11DD6EC-352C-4A0E-84AA-FEBE2F06BCF9}" type="sibTrans" cxnId="{E1474FF3-8E3C-4B30-985C-CE88BA0FE324}">
      <dgm:prSet/>
      <dgm:spPr/>
      <dgm:t>
        <a:bodyPr rtlCol="0"/>
        <a:lstStyle/>
        <a:p>
          <a:pPr rtl="0"/>
          <a:endParaRPr lang="fr-FR" noProof="0" dirty="0">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fr-FR" sz="2000" kern="1200" noProof="0" dirty="0">
              <a:latin typeface="Tenorite" pitchFamily="2" charset="0"/>
            </a:rPr>
            <a:t>Planification</a:t>
          </a:r>
        </a:p>
        <a:p>
          <a:pPr marL="0" lvl="1" indent="-114300" algn="ctr" defTabSz="622300" rtl="0">
            <a:lnSpc>
              <a:spcPct val="90000"/>
            </a:lnSpc>
            <a:spcBef>
              <a:spcPct val="0"/>
            </a:spcBef>
            <a:spcAft>
              <a:spcPct val="15000"/>
            </a:spcAft>
            <a:buNone/>
          </a:pPr>
          <a:r>
            <a:rPr lang="fr-FR" sz="1400" kern="1200" noProof="0" dirty="0">
              <a:latin typeface="Tenorite" pitchFamily="2" charset="0"/>
            </a:rPr>
            <a:t>Mettre en synergie le commerce électronique </a:t>
          </a:r>
          <a:br>
            <a:rPr lang="fr-FR" sz="1400" kern="1200" noProof="0" dirty="0">
              <a:latin typeface="Tenorite" pitchFamily="2" charset="0"/>
            </a:rPr>
          </a:br>
          <a:r>
            <a:rPr lang="fr-FR" sz="1400" kern="1200" noProof="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fr-FR" sz="2000" kern="1200" noProof="0" dirty="0">
              <a:latin typeface="Tenorite" pitchFamily="2" charset="0"/>
            </a:rPr>
            <a:t>Marketing</a:t>
          </a:r>
        </a:p>
        <a:p>
          <a:pPr marL="0" lvl="1" indent="-114300" algn="ctr" defTabSz="622300" rtl="0">
            <a:lnSpc>
              <a:spcPct val="90000"/>
            </a:lnSpc>
            <a:spcBef>
              <a:spcPct val="0"/>
            </a:spcBef>
            <a:spcAft>
              <a:spcPct val="15000"/>
            </a:spcAft>
            <a:buNone/>
          </a:pPr>
          <a:r>
            <a:rPr lang="fr-FR" sz="1400" kern="1200" noProof="0" dirty="0">
              <a:latin typeface="Tenorite" pitchFamily="2" charset="0"/>
            </a:rPr>
            <a:t>Diffuser des métriques standardisées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fr-FR" sz="2000" kern="1200" noProof="0" dirty="0">
              <a:latin typeface="Tenorite" pitchFamily="2" charset="0"/>
            </a:rPr>
            <a:t>Conception</a:t>
          </a:r>
        </a:p>
        <a:p>
          <a:pPr marL="0" lvl="1" indent="-114300" algn="ctr" defTabSz="622300" rtl="0">
            <a:lnSpc>
              <a:spcPct val="90000"/>
            </a:lnSpc>
            <a:spcBef>
              <a:spcPct val="0"/>
            </a:spcBef>
            <a:spcAft>
              <a:spcPct val="15000"/>
            </a:spcAft>
            <a:buNone/>
          </a:pPr>
          <a:r>
            <a:rPr lang="fr-FR" sz="1400" kern="1200" noProof="0" dirty="0">
              <a:latin typeface="Tenorite" pitchFamily="2" charset="0"/>
            </a:rPr>
            <a:t>Coordonner</a:t>
          </a:r>
        </a:p>
        <a:p>
          <a:pPr marL="0" lvl="1" indent="-114300" algn="ctr" defTabSz="622300" rtl="0">
            <a:lnSpc>
              <a:spcPct val="90000"/>
            </a:lnSpc>
            <a:spcBef>
              <a:spcPct val="0"/>
            </a:spcBef>
            <a:spcAft>
              <a:spcPct val="15000"/>
            </a:spcAft>
            <a:buNone/>
          </a:pPr>
          <a:r>
            <a:rPr lang="fr-FR" sz="1400" kern="1200" noProof="0" dirty="0">
              <a:latin typeface="Tenorite" pitchFamily="2" charset="0"/>
            </a:rPr>
            <a:t>applications e-business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fr-FR" sz="2000" kern="1200" noProof="0" dirty="0">
              <a:latin typeface="Tenorite" pitchFamily="2" charset="0"/>
            </a:rPr>
            <a:t>Stratégie</a:t>
          </a:r>
        </a:p>
        <a:p>
          <a:pPr marL="0" lvl="1" indent="-114300" algn="ctr" defTabSz="622300" rtl="0">
            <a:lnSpc>
              <a:spcPct val="90000"/>
            </a:lnSpc>
            <a:spcBef>
              <a:spcPct val="0"/>
            </a:spcBef>
            <a:spcAft>
              <a:spcPct val="15000"/>
            </a:spcAft>
            <a:buNone/>
          </a:pPr>
          <a:r>
            <a:rPr lang="fr-FR" sz="1400" kern="1200" noProof="0" dirty="0">
              <a:latin typeface="Tenorite" pitchFamily="2" charset="0"/>
            </a:rPr>
            <a:t>Favoriser des méthodologies globalement supérieures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fr-FR" sz="2000" kern="1200" noProof="0" dirty="0">
              <a:latin typeface="Tenorite" pitchFamily="2" charset="0"/>
            </a:rPr>
            <a:t>Lancement</a:t>
          </a:r>
        </a:p>
        <a:p>
          <a:pPr marL="0" lvl="1" indent="-114300" algn="ctr" defTabSz="622300" rtl="0">
            <a:lnSpc>
              <a:spcPct val="90000"/>
            </a:lnSpc>
            <a:spcBef>
              <a:spcPct val="0"/>
            </a:spcBef>
            <a:spcAft>
              <a:spcPct val="15000"/>
            </a:spcAft>
            <a:buNone/>
          </a:pPr>
          <a:r>
            <a:rPr lang="fr-FR" sz="1400" kern="1200" noProof="0" dirty="0">
              <a:latin typeface="Tenorite" pitchFamily="2" charset="0"/>
            </a:rPr>
            <a:t>Déployer des réseaux stratégiques avec des besoins e-business attrayants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rtlCol="0" anchor="t" anchorCtr="0">
          <a:noAutofit/>
        </a:bodyPr>
        <a:lstStyle/>
        <a:p>
          <a:pPr marL="0" lvl="0" indent="0" algn="l" defTabSz="577850" rtl="0">
            <a:lnSpc>
              <a:spcPct val="90000"/>
            </a:lnSpc>
            <a:spcBef>
              <a:spcPct val="0"/>
            </a:spcBef>
            <a:spcAft>
              <a:spcPct val="35000"/>
            </a:spcAft>
            <a:buNone/>
          </a:pPr>
          <a:r>
            <a:rPr lang="fr-FR" sz="1300" b="0" kern="1200" noProof="0" dirty="0">
              <a:solidFill>
                <a:schemeClr val="bg1"/>
              </a:solidFill>
              <a:latin typeface="Tenorite" pitchFamily="2" charset="0"/>
            </a:rPr>
            <a:t>Mettre en synergie le commerce électronique</a:t>
          </a:r>
          <a:br>
            <a:rPr lang="fr-FR" sz="1300" b="0" kern="1200" noProof="0" dirty="0">
              <a:solidFill>
                <a:schemeClr val="bg1"/>
              </a:solidFill>
              <a:latin typeface="Tenorite" pitchFamily="2" charset="0"/>
            </a:rPr>
          </a:br>
          <a:r>
            <a:rPr lang="fr-FR" sz="1300" b="0" kern="1200" noProof="0" dirty="0">
              <a:solidFill>
                <a:schemeClr val="bg1"/>
              </a:solidFill>
              <a:latin typeface="Tenorite" pitchFamily="2" charset="0"/>
            </a:rPr>
            <a:t>évolutif</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rtlCol="0" anchor="ctr" anchorCtr="0">
          <a:noAutofit/>
        </a:bodyPr>
        <a:lstStyle/>
        <a:p>
          <a:pPr marL="0" lvl="0" indent="0" algn="l" defTabSz="755650" rtl="0">
            <a:lnSpc>
              <a:spcPct val="90000"/>
            </a:lnSpc>
            <a:spcBef>
              <a:spcPct val="0"/>
            </a:spcBef>
            <a:spcAft>
              <a:spcPct val="35000"/>
            </a:spcAft>
            <a:buNone/>
            <a:defRPr b="1"/>
          </a:pPr>
          <a:r>
            <a:rPr lang="fr-FR" sz="1700" b="1" kern="1200" noProof="0" dirty="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rtlCol="0" anchor="b" anchorCtr="0">
          <a:noAutofit/>
        </a:bodyPr>
        <a:lstStyle/>
        <a:p>
          <a:pPr marL="0" lvl="0" indent="0" algn="l" defTabSz="577850" rtl="0">
            <a:lnSpc>
              <a:spcPct val="90000"/>
            </a:lnSpc>
            <a:spcBef>
              <a:spcPct val="0"/>
            </a:spcBef>
            <a:spcAft>
              <a:spcPct val="35000"/>
            </a:spcAft>
            <a:buNone/>
          </a:pPr>
          <a:r>
            <a:rPr lang="fr-FR" sz="1300" b="0" kern="1200" noProof="0" dirty="0">
              <a:solidFill>
                <a:schemeClr val="bg1"/>
              </a:solidFill>
              <a:latin typeface="Tenorite" pitchFamily="2" charset="0"/>
            </a:rPr>
            <a:t>Diffuser des métriques standardisées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rtlCol="0" anchor="ctr" anchorCtr="0">
          <a:noAutofit/>
        </a:bodyPr>
        <a:lstStyle/>
        <a:p>
          <a:pPr marL="0" lvl="0" indent="0" algn="l" defTabSz="755650" rtl="0">
            <a:lnSpc>
              <a:spcPct val="90000"/>
            </a:lnSpc>
            <a:spcBef>
              <a:spcPct val="0"/>
            </a:spcBef>
            <a:spcAft>
              <a:spcPct val="35000"/>
            </a:spcAft>
            <a:buNone/>
            <a:defRPr b="1"/>
          </a:pPr>
          <a:r>
            <a:rPr lang="fr-FR" sz="1700" b="1" kern="1200" noProof="0" dirty="0" err="1">
              <a:solidFill>
                <a:schemeClr val="bg1"/>
              </a:solidFill>
              <a:latin typeface="Tenorite" pitchFamily="2" charset="0"/>
            </a:rPr>
            <a:t>Nov</a:t>
          </a:r>
          <a:r>
            <a:rPr lang="fr-FR" sz="1700" b="1" kern="1200" noProof="0" dirty="0">
              <a:solidFill>
                <a:schemeClr val="bg1"/>
              </a:solidFill>
              <a:latin typeface="Tenorite" pitchFamily="2" charset="0"/>
            </a:rPr>
            <a:t>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rtlCol="0" anchor="t" anchorCtr="0">
          <a:noAutofit/>
        </a:bodyPr>
        <a:lstStyle/>
        <a:p>
          <a:pPr marL="0" lvl="0" indent="0" algn="l" defTabSz="577850" rtl="0">
            <a:lnSpc>
              <a:spcPct val="90000"/>
            </a:lnSpc>
            <a:spcBef>
              <a:spcPct val="0"/>
            </a:spcBef>
            <a:spcAft>
              <a:spcPct val="35000"/>
            </a:spcAft>
            <a:buNone/>
          </a:pPr>
          <a:r>
            <a:rPr lang="fr-FR" sz="1300" b="0" kern="1200" noProof="0" dirty="0">
              <a:solidFill>
                <a:schemeClr val="bg1"/>
              </a:solidFill>
              <a:latin typeface="Tenorite" pitchFamily="2" charset="0"/>
            </a:rPr>
            <a:t>Coordonner les applications e-business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rtlCol="0" anchor="ctr" anchorCtr="0">
          <a:noAutofit/>
        </a:bodyPr>
        <a:lstStyle/>
        <a:p>
          <a:pPr marL="0" lvl="0" indent="0" algn="l" defTabSz="755650" rtl="0">
            <a:lnSpc>
              <a:spcPct val="90000"/>
            </a:lnSpc>
            <a:spcBef>
              <a:spcPct val="0"/>
            </a:spcBef>
            <a:spcAft>
              <a:spcPct val="35000"/>
            </a:spcAft>
            <a:buNone/>
            <a:defRPr b="1"/>
          </a:pPr>
          <a:r>
            <a:rPr lang="fr-FR" sz="1700" b="1" kern="1200" noProof="0" dirty="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rtlCol="0" anchor="b" anchorCtr="0">
          <a:noAutofit/>
        </a:bodyPr>
        <a:lstStyle/>
        <a:p>
          <a:pPr marL="0" lvl="0" indent="0" algn="l" defTabSz="577850" rtl="0">
            <a:lnSpc>
              <a:spcPct val="90000"/>
            </a:lnSpc>
            <a:spcBef>
              <a:spcPct val="0"/>
            </a:spcBef>
            <a:spcAft>
              <a:spcPct val="35000"/>
            </a:spcAft>
            <a:buNone/>
          </a:pPr>
          <a:r>
            <a:rPr lang="fr-FR" sz="1300" b="0" kern="1200" noProof="0" dirty="0">
              <a:solidFill>
                <a:schemeClr val="bg1"/>
              </a:solidFill>
              <a:latin typeface="Tenorite" pitchFamily="2" charset="0"/>
            </a:rPr>
            <a:t>Favoriser des méthodologies globalement supérieures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rtlCol="0" anchor="ctr" anchorCtr="0">
          <a:noAutofit/>
        </a:bodyPr>
        <a:lstStyle/>
        <a:p>
          <a:pPr marL="0" lvl="0" indent="0" algn="l" defTabSz="755650" rtl="0">
            <a:lnSpc>
              <a:spcPct val="90000"/>
            </a:lnSpc>
            <a:spcBef>
              <a:spcPct val="0"/>
            </a:spcBef>
            <a:spcAft>
              <a:spcPct val="35000"/>
            </a:spcAft>
            <a:buNone/>
            <a:defRPr b="1"/>
          </a:pPr>
          <a:r>
            <a:rPr lang="fr-FR" sz="1700" b="1" kern="1200" noProof="0" dirty="0">
              <a:solidFill>
                <a:schemeClr val="bg1"/>
              </a:solidFill>
              <a:latin typeface="Tenorite" pitchFamily="2" charset="0"/>
            </a:rPr>
            <a:t>Mars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rtlCol="0" anchor="t" anchorCtr="0">
          <a:noAutofit/>
        </a:bodyPr>
        <a:lstStyle/>
        <a:p>
          <a:pPr marL="0" lvl="0" indent="0" algn="l" defTabSz="577850" rtl="0">
            <a:lnSpc>
              <a:spcPct val="90000"/>
            </a:lnSpc>
            <a:spcBef>
              <a:spcPct val="0"/>
            </a:spcBef>
            <a:spcAft>
              <a:spcPct val="35000"/>
            </a:spcAft>
            <a:buNone/>
          </a:pPr>
          <a:r>
            <a:rPr lang="fr-FR" sz="1300" b="0" kern="1200" noProof="0" dirty="0">
              <a:solidFill>
                <a:schemeClr val="bg1"/>
              </a:solidFill>
              <a:latin typeface="Tenorite" pitchFamily="2" charset="0"/>
            </a:rPr>
            <a:t>Déployer des réseaux stratégiques avec des besoins e-business attrayants</a:t>
          </a:r>
          <a:endParaRPr lang="fr-FR" sz="1300" b="1" kern="1200" noProof="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rtlCol="0" anchor="ctr" anchorCtr="0">
          <a:noAutofit/>
        </a:bodyPr>
        <a:lstStyle/>
        <a:p>
          <a:pPr marL="0" lvl="0" indent="0" algn="l" defTabSz="755650" rtl="0">
            <a:lnSpc>
              <a:spcPct val="90000"/>
            </a:lnSpc>
            <a:spcBef>
              <a:spcPct val="0"/>
            </a:spcBef>
            <a:spcAft>
              <a:spcPct val="35000"/>
            </a:spcAft>
            <a:buNone/>
            <a:defRPr b="1"/>
          </a:pPr>
          <a:r>
            <a:rPr lang="fr-FR" sz="1700" b="1" kern="1200" noProof="0" dirty="0">
              <a:solidFill>
                <a:schemeClr val="bg1"/>
              </a:solidFill>
              <a:latin typeface="Tenorite" pitchFamily="2" charset="0"/>
            </a:rPr>
            <a:t>Mai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Chronologie à épingles en forme de gouttes"/>
  <dgm:desc val="Permet de représenter une liste d’événements dans l’ordre chronologique. Une zone invisible en regard de l’épingle contient la date et la description est immédiatement ci-dessous. Elle peut afficher une quantité moyenne de texte et un format de date de longueur moyenne."/>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9827397-26AB-4BF2-9EED-78506C3A3B86}" type="datetime1">
              <a:rPr lang="fr-FR" smtClean="0"/>
              <a:t>27/09/2022</a:t>
            </a:fld>
            <a:endParaRPr lang="fr-FR" dirty="0"/>
          </a:p>
        </p:txBody>
      </p:sp>
      <p:sp>
        <p:nvSpPr>
          <p:cNvPr id="4" name="Espace réservé du pied de page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fr-FR" smtClean="0"/>
              <a:t>‹N°›</a:t>
            </a:fld>
            <a:endParaRPr lang="fr-FR"/>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1EB6D-5E3C-4114-A118-FF801E1B7CD3}" type="datetime1">
              <a:rPr lang="fr-FR" smtClean="0"/>
              <a:pPr/>
              <a:t>27/09/2022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fr-FR" noProof="0" smtClean="0"/>
              <a:t>‹N°›</a:t>
            </a:fld>
            <a:endParaRPr lang="fr-FR"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a:p>
        </p:txBody>
      </p:sp>
      <p:sp>
        <p:nvSpPr>
          <p:cNvPr id="4" name="Espace réservé du numéro de diapositive 3"/>
          <p:cNvSpPr>
            <a:spLocks noGrp="1"/>
          </p:cNvSpPr>
          <p:nvPr>
            <p:ph type="sldNum" sz="quarter" idx="5"/>
          </p:nvPr>
        </p:nvSpPr>
        <p:spPr/>
        <p:txBody>
          <a:bodyPr rtlCol="0"/>
          <a:lstStyle/>
          <a:p>
            <a:pPr rtl="0"/>
            <a:fld id="{F97DC217-DF71-1A49-B3EA-559F1F43B0FF}" type="slidenum">
              <a:rPr lang="fr-FR" smtClean="0"/>
              <a:t>1</a:t>
            </a:fld>
            <a:endParaRPr lang="fr-FR"/>
          </a:p>
        </p:txBody>
      </p:sp>
    </p:spTree>
    <p:extLst>
      <p:ext uri="{BB962C8B-B14F-4D97-AF65-F5344CB8AC3E}">
        <p14:creationId xmlns:p14="http://schemas.microsoft.com/office/powerpoint/2010/main" val="427772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10</a:t>
            </a:fld>
            <a:endParaRPr lang="fr-FR"/>
          </a:p>
        </p:txBody>
      </p:sp>
    </p:spTree>
    <p:extLst>
      <p:ext uri="{BB962C8B-B14F-4D97-AF65-F5344CB8AC3E}">
        <p14:creationId xmlns:p14="http://schemas.microsoft.com/office/powerpoint/2010/main" val="239051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11</a:t>
            </a:fld>
            <a:endParaRPr lang="fr-FR"/>
          </a:p>
        </p:txBody>
      </p:sp>
    </p:spTree>
    <p:extLst>
      <p:ext uri="{BB962C8B-B14F-4D97-AF65-F5344CB8AC3E}">
        <p14:creationId xmlns:p14="http://schemas.microsoft.com/office/powerpoint/2010/main" val="1369473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12</a:t>
            </a:fld>
            <a:endParaRPr lang="fr-FR"/>
          </a:p>
        </p:txBody>
      </p:sp>
    </p:spTree>
    <p:extLst>
      <p:ext uri="{BB962C8B-B14F-4D97-AF65-F5344CB8AC3E}">
        <p14:creationId xmlns:p14="http://schemas.microsoft.com/office/powerpoint/2010/main" val="3975523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13</a:t>
            </a:fld>
            <a:endParaRPr lang="fr-FR"/>
          </a:p>
        </p:txBody>
      </p:sp>
    </p:spTree>
    <p:extLst>
      <p:ext uri="{BB962C8B-B14F-4D97-AF65-F5344CB8AC3E}">
        <p14:creationId xmlns:p14="http://schemas.microsoft.com/office/powerpoint/2010/main" val="2739215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14</a:t>
            </a:fld>
            <a:endParaRPr lang="fr-FR"/>
          </a:p>
        </p:txBody>
      </p:sp>
    </p:spTree>
    <p:extLst>
      <p:ext uri="{BB962C8B-B14F-4D97-AF65-F5344CB8AC3E}">
        <p14:creationId xmlns:p14="http://schemas.microsoft.com/office/powerpoint/2010/main" val="2657734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15</a:t>
            </a:fld>
            <a:endParaRPr lang="fr-FR"/>
          </a:p>
        </p:txBody>
      </p:sp>
    </p:spTree>
    <p:extLst>
      <p:ext uri="{BB962C8B-B14F-4D97-AF65-F5344CB8AC3E}">
        <p14:creationId xmlns:p14="http://schemas.microsoft.com/office/powerpoint/2010/main" val="3137534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2</a:t>
            </a:fld>
            <a:endParaRPr lang="fr-FR"/>
          </a:p>
        </p:txBody>
      </p:sp>
    </p:spTree>
    <p:extLst>
      <p:ext uri="{BB962C8B-B14F-4D97-AF65-F5344CB8AC3E}">
        <p14:creationId xmlns:p14="http://schemas.microsoft.com/office/powerpoint/2010/main" val="1504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3</a:t>
            </a:fld>
            <a:endParaRPr lang="fr-FR"/>
          </a:p>
        </p:txBody>
      </p:sp>
    </p:spTree>
    <p:extLst>
      <p:ext uri="{BB962C8B-B14F-4D97-AF65-F5344CB8AC3E}">
        <p14:creationId xmlns:p14="http://schemas.microsoft.com/office/powerpoint/2010/main" val="1592677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4</a:t>
            </a:fld>
            <a:endParaRPr lang="fr-FR"/>
          </a:p>
        </p:txBody>
      </p:sp>
    </p:spTree>
    <p:extLst>
      <p:ext uri="{BB962C8B-B14F-4D97-AF65-F5344CB8AC3E}">
        <p14:creationId xmlns:p14="http://schemas.microsoft.com/office/powerpoint/2010/main" val="2471370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5</a:t>
            </a:fld>
            <a:endParaRPr lang="fr-FR"/>
          </a:p>
        </p:txBody>
      </p:sp>
    </p:spTree>
    <p:extLst>
      <p:ext uri="{BB962C8B-B14F-4D97-AF65-F5344CB8AC3E}">
        <p14:creationId xmlns:p14="http://schemas.microsoft.com/office/powerpoint/2010/main" val="3871441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6</a:t>
            </a:fld>
            <a:endParaRPr lang="fr-FR"/>
          </a:p>
        </p:txBody>
      </p:sp>
    </p:spTree>
    <p:extLst>
      <p:ext uri="{BB962C8B-B14F-4D97-AF65-F5344CB8AC3E}">
        <p14:creationId xmlns:p14="http://schemas.microsoft.com/office/powerpoint/2010/main" val="2771622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7</a:t>
            </a:fld>
            <a:endParaRPr lang="fr-FR"/>
          </a:p>
        </p:txBody>
      </p:sp>
    </p:spTree>
    <p:extLst>
      <p:ext uri="{BB962C8B-B14F-4D97-AF65-F5344CB8AC3E}">
        <p14:creationId xmlns:p14="http://schemas.microsoft.com/office/powerpoint/2010/main" val="1708117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8</a:t>
            </a:fld>
            <a:endParaRPr lang="fr-FR"/>
          </a:p>
        </p:txBody>
      </p:sp>
    </p:spTree>
    <p:extLst>
      <p:ext uri="{BB962C8B-B14F-4D97-AF65-F5344CB8AC3E}">
        <p14:creationId xmlns:p14="http://schemas.microsoft.com/office/powerpoint/2010/main" val="608936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9</a:t>
            </a:fld>
            <a:endParaRPr lang="fr-FR"/>
          </a:p>
        </p:txBody>
      </p:sp>
    </p:spTree>
    <p:extLst>
      <p:ext uri="{BB962C8B-B14F-4D97-AF65-F5344CB8AC3E}">
        <p14:creationId xmlns:p14="http://schemas.microsoft.com/office/powerpoint/2010/main" val="936173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j-lt"/>
              </a:defRPr>
            </a:lvl1pPr>
          </a:lstStyle>
          <a:p>
            <a:pPr rtl="0"/>
            <a:r>
              <a:rPr lang="fr-FR" noProof="0"/>
              <a:t>Modifiez le style du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Ovale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Forme libre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9" name="Forme libre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nvGrpSpPr>
          <p:cNvPr id="6" name="Groupe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sp>
        <p:nvSpPr>
          <p:cNvPr id="22" name="Forme lib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8" name="Forme libre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hronologie">
    <p:bg>
      <p:bgPr>
        <a:solidFill>
          <a:schemeClr val="accent1"/>
        </a:solidFill>
        <a:effectLst/>
      </p:bgPr>
    </p:bg>
    <p:spTree>
      <p:nvGrpSpPr>
        <p:cNvPr id="1" name=""/>
        <p:cNvGrpSpPr/>
        <p:nvPr/>
      </p:nvGrpSpPr>
      <p:grpSpPr>
        <a:xfrm>
          <a:off x="0" y="0"/>
          <a:ext cx="0" cy="0"/>
          <a:chOff x="0" y="0"/>
          <a:chExt cx="0" cy="0"/>
        </a:xfrm>
      </p:grpSpPr>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5" name="Forme libre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fr-FR" noProof="0"/>
              <a:t>TITRE DE LA PRÉSENTATION</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fr-FR" noProof="0" smtClean="0"/>
              <a:pPr/>
              <a:t>‹N°›</a:t>
            </a:fld>
            <a:endParaRPr lang="fr-FR"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5" name="Forme libre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6" name="Forme libre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nvGrpSpPr>
          <p:cNvPr id="9" name="Groupe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gr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fr-FR" noProof="0"/>
              <a:t>TITRE DE LA PRÉSENTATION</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fr-FR" noProof="0" smtClean="0"/>
              <a:pPr/>
              <a:t>‹N°›</a:t>
            </a:fld>
            <a:endParaRPr lang="fr-FR" noProof="0"/>
          </a:p>
        </p:txBody>
      </p:sp>
      <p:sp>
        <p:nvSpPr>
          <p:cNvPr id="13" name="Espace réservé du contenu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4" name="Espace réservé du contenu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contenu 2">
            <a:extLst>
              <a:ext uri="{FF2B5EF4-FFF2-40B4-BE49-F238E27FC236}">
                <a16:creationId xmlns:a16="http://schemas.microsoft.com/office/drawing/2014/main" id="{1B05BEE9-8BC0-EC44-B913-DB6426DF2EA7}"/>
              </a:ext>
            </a:extLst>
          </p:cNvPr>
          <p:cNvSpPr>
            <a:spLocks noGrp="1"/>
          </p:cNvSpPr>
          <p:nvPr>
            <p:ph idx="12" hasCustomPrompt="1"/>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Forme libre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5" name="Forme libre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sp>
        <p:nvSpPr>
          <p:cNvPr id="6" name="Forme libre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grpSp>
        <p:nvGrpSpPr>
          <p:cNvPr id="9" name="Groupe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gr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fr-FR" noProof="0"/>
              <a:t>TITRE DE LA PRÉSENTATION</a:t>
            </a:r>
          </a:p>
        </p:txBody>
      </p:sp>
      <p:sp>
        <p:nvSpPr>
          <p:cNvPr id="13" name="Espace réservé du contenu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4" name="Espace réservé du contenu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contenu 2">
            <a:extLst>
              <a:ext uri="{FF2B5EF4-FFF2-40B4-BE49-F238E27FC236}">
                <a16:creationId xmlns:a16="http://schemas.microsoft.com/office/drawing/2014/main" id="{1B05BEE9-8BC0-EC44-B913-DB6426DF2EA7}"/>
              </a:ext>
            </a:extLst>
          </p:cNvPr>
          <p:cNvSpPr>
            <a:spLocks noGrp="1"/>
          </p:cNvSpPr>
          <p:nvPr>
            <p:ph idx="12" hasCustomPrompt="1"/>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6" name="Espace réservé du contenu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7" name="Espace réservé du contenu 2">
            <a:extLst>
              <a:ext uri="{FF2B5EF4-FFF2-40B4-BE49-F238E27FC236}">
                <a16:creationId xmlns:a16="http://schemas.microsoft.com/office/drawing/2014/main" id="{A896DA2E-4448-254C-86D1-9E16E63CC6A0}"/>
              </a:ext>
            </a:extLst>
          </p:cNvPr>
          <p:cNvSpPr>
            <a:spLocks noGrp="1"/>
          </p:cNvSpPr>
          <p:nvPr>
            <p:ph idx="14" hasCustomPrompt="1"/>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fr-FR" noProof="0" smtClean="0"/>
              <a:pPr/>
              <a:t>‹N°›</a:t>
            </a:fld>
            <a:endParaRPr lang="fr-FR"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fi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j-lt"/>
              </a:defRPr>
            </a:lvl1pPr>
          </a:lstStyle>
          <a:p>
            <a:pPr rtl="0"/>
            <a:r>
              <a:rPr lang="fr-FR" noProof="0"/>
              <a:t>Modifiez le style du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6" name="Groupe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sp>
        <p:nvSpPr>
          <p:cNvPr id="22" name="Forme lib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7" name="Forme libre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5" name="Forme libre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sp>
        <p:nvSpPr>
          <p:cNvPr id="6" name="Forme libre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nvGrpSpPr>
          <p:cNvPr id="9" name="Groupe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gr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fr-FR" noProof="0"/>
              <a:t>TITRE DE LA PRÉSENTATION</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fr-FR" noProof="0" smtClean="0"/>
              <a:pPr/>
              <a:t>‹N°›</a:t>
            </a:fld>
            <a:endParaRPr lang="fr-FR"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Forme libre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4" name="Forme libre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5" name="Forme libre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3" name="Titr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texte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4" name="Espace réservé de la date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fr-FR" noProof="0"/>
              <a:t>9/10/2021</a:t>
            </a:r>
          </a:p>
        </p:txBody>
      </p:sp>
      <p:sp>
        <p:nvSpPr>
          <p:cNvPr id="5" name="Espace réservé du pied de page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fr-FR" noProof="0" smtClean="0"/>
              <a:pPr/>
              <a:t>‹N°›</a:t>
            </a:fld>
            <a:endParaRPr lang="fr-FR"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re de la section">
    <p:spTree>
      <p:nvGrpSpPr>
        <p:cNvPr id="1" name=""/>
        <p:cNvGrpSpPr/>
        <p:nvPr/>
      </p:nvGrpSpPr>
      <p:grpSpPr>
        <a:xfrm>
          <a:off x="0" y="0"/>
          <a:ext cx="0" cy="0"/>
          <a:chOff x="0" y="0"/>
          <a:chExt cx="0" cy="0"/>
        </a:xfrm>
      </p:grpSpPr>
      <p:sp>
        <p:nvSpPr>
          <p:cNvPr id="23" name="Forme libre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 name="Titr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fr-FR" noProof="0"/>
              <a:t>Modifiez le style du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grpSp>
        <p:nvGrpSpPr>
          <p:cNvPr id="6" name="Groupe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sp>
        <p:nvSpPr>
          <p:cNvPr id="17" name="Forme libre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iqu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5" name="Forme libre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fr-FR" noProof="0"/>
              <a:t>TITRE DE LA PRÉSENTATION</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fr-FR" noProof="0" smtClean="0"/>
              <a:pPr/>
              <a:t>‹N°›</a:t>
            </a:fld>
            <a:endParaRPr lang="fr-FR"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Graphique 2">
    <p:bg>
      <p:bgPr>
        <a:solidFill>
          <a:schemeClr val="accent2"/>
        </a:solidFill>
        <a:effectLst/>
      </p:bgPr>
    </p:bg>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orme libre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4" name="Forme libre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fr-FR" noProof="0"/>
              <a:t>TITRE DE LA PRÉSENTATION</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fr-FR" noProof="0" smtClean="0"/>
              <a:pPr/>
              <a:t>‹N°›</a:t>
            </a:fld>
            <a:endParaRPr lang="fr-FR"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fr-FR" noProof="0"/>
              <a:t>Modifiez le style du titre</a:t>
            </a:r>
          </a:p>
        </p:txBody>
      </p:sp>
      <p:sp>
        <p:nvSpPr>
          <p:cNvPr id="8" name="Espace réservé du texte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fr-FR" noProof="0"/>
              <a:t>«</a:t>
            </a:r>
          </a:p>
        </p:txBody>
      </p:sp>
      <p:sp>
        <p:nvSpPr>
          <p:cNvPr id="10" name="Espace réservé du texte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fr-FR" noProof="0"/>
              <a:t>Modifiez les styles du texte</a:t>
            </a:r>
          </a:p>
        </p:txBody>
      </p:sp>
      <p:sp>
        <p:nvSpPr>
          <p:cNvPr id="9" name="Espace réservé du texte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fr-FR" noProof="0"/>
              <a:t>»</a:t>
            </a:r>
          </a:p>
        </p:txBody>
      </p:sp>
      <p:sp>
        <p:nvSpPr>
          <p:cNvPr id="3" name="Espace réservé de la date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fr-FR" noProof="0"/>
              <a:t>9/10/2021</a:t>
            </a:r>
          </a:p>
        </p:txBody>
      </p:sp>
      <p:sp>
        <p:nvSpPr>
          <p:cNvPr id="4" name="Espace réservé du pied de page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fr-FR" noProof="0" smtClean="0"/>
              <a:pPr/>
              <a:t>‹N°›</a:t>
            </a:fld>
            <a:endParaRPr lang="fr-FR"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Titr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fr-FR" noProof="0"/>
              <a:t>Modifiez le style du titre</a:t>
            </a:r>
          </a:p>
        </p:txBody>
      </p:sp>
      <p:sp>
        <p:nvSpPr>
          <p:cNvPr id="6" name="Espace réservé d’image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fr-FR" noProof="0"/>
              <a:t>Cliquez sur l'icône pour ajouter une image</a:t>
            </a:r>
          </a:p>
        </p:txBody>
      </p:sp>
      <p:sp>
        <p:nvSpPr>
          <p:cNvPr id="10" name="Espace réservé du texte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11" name="Espace réservé du texte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7" name="Espace réservé d’image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fr-FR" noProof="0"/>
              <a:t>Cliquez sur l'icône pour ajouter une image</a:t>
            </a:r>
          </a:p>
        </p:txBody>
      </p:sp>
      <p:sp>
        <p:nvSpPr>
          <p:cNvPr id="12" name="Espace réservé du texte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13" name="Espace réservé du texte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8" name="Espace réservé d’image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fr-FR" noProof="0"/>
              <a:t>Cliquez sur l'icône pour ajouter une image</a:t>
            </a:r>
          </a:p>
        </p:txBody>
      </p:sp>
      <p:sp>
        <p:nvSpPr>
          <p:cNvPr id="14" name="Espace réservé du texte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15" name="Espace réservé du texte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9" name="Espace réservé d’image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fr-FR" noProof="0"/>
              <a:t>Cliquez sur l'icône pour ajouter une image</a:t>
            </a:r>
          </a:p>
        </p:txBody>
      </p:sp>
      <p:sp>
        <p:nvSpPr>
          <p:cNvPr id="16" name="Espace réservé du texte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17" name="Espace réservé du texte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3" name="Espace réservé de la date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r>
              <a:rPr lang="fr-FR" noProof="0"/>
              <a:t>9/10/2021</a:t>
            </a:r>
          </a:p>
        </p:txBody>
      </p:sp>
      <p:sp>
        <p:nvSpPr>
          <p:cNvPr id="4" name="Espace réservé du pied de page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fr-FR" noProof="0" smtClean="0"/>
              <a:pPr/>
              <a:t>‹N°›</a:t>
            </a:fld>
            <a:endParaRPr lang="fr-FR" noProof="0"/>
          </a:p>
        </p:txBody>
      </p:sp>
      <p:sp>
        <p:nvSpPr>
          <p:cNvPr id="19" name="Forme libre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1" name="Forme libre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5" name="Forme libre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6" name="Ovale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noProof="0"/>
          </a:p>
        </p:txBody>
      </p:sp>
      <p:sp>
        <p:nvSpPr>
          <p:cNvPr id="27" name="Forme libre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8" name="Forme libre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9" name="Forme libre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ute l’équipe">
    <p:bg>
      <p:bgPr>
        <a:solidFill>
          <a:schemeClr val="accent2"/>
        </a:solidFill>
        <a:effectLst/>
      </p:bgPr>
    </p:bg>
    <p:spTree>
      <p:nvGrpSpPr>
        <p:cNvPr id="1" name=""/>
        <p:cNvGrpSpPr/>
        <p:nvPr/>
      </p:nvGrpSpPr>
      <p:grpSpPr>
        <a:xfrm>
          <a:off x="0" y="0"/>
          <a:ext cx="0" cy="0"/>
          <a:chOff x="0" y="0"/>
          <a:chExt cx="0" cy="0"/>
        </a:xfrm>
      </p:grpSpPr>
      <p:sp>
        <p:nvSpPr>
          <p:cNvPr id="54" name="Titr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fr-FR" noProof="0"/>
              <a:t>Modifiez le style du titre</a:t>
            </a:r>
          </a:p>
        </p:txBody>
      </p:sp>
      <p:sp>
        <p:nvSpPr>
          <p:cNvPr id="6" name="Espace réservé d’image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31" name="Espace réservé du texte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32" name="Espace réservé du texte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33" name="Espace réservé d’image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34" name="Espace réservé du texte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35" name="Espace réservé du texte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36" name="Espace réservé d’image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37" name="Espace réservé du texte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38" name="Espace réservé du texte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39" name="Espace réservé d’image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40" name="Espace réservé du texte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41" name="Espace réservé du texte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42" name="Espace réservé d’image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43" name="Espace réservé du texte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44" name="Espace réservé du texte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45" name="Espace réservé d’image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46" name="Espace réservé du texte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47" name="Espace réservé du texte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48" name="Espace réservé d’image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49" name="Espace réservé du texte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50" name="Espace réservé du texte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51" name="Espace réservé d’image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52" name="Espace réservé du texte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53" name="Espace réservé du texte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18" name="Espace réservé de la date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r>
              <a:rPr lang="fr-FR" noProof="0"/>
              <a:t>9/10/2021</a:t>
            </a:r>
          </a:p>
        </p:txBody>
      </p:sp>
      <p:sp>
        <p:nvSpPr>
          <p:cNvPr id="22" name="Espace réservé du pied de page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fr-FR" noProof="0"/>
              <a:t>TITRE DE LA PRÉSENTATION</a:t>
            </a:r>
          </a:p>
        </p:txBody>
      </p:sp>
      <p:sp>
        <p:nvSpPr>
          <p:cNvPr id="23" name="Espace réservé du numéro de diapositive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fr-FR" noProof="0" smtClean="0"/>
              <a:pPr/>
              <a:t>‹N°›</a:t>
            </a:fld>
            <a:endParaRPr lang="fr-FR"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r>
              <a:rPr lang="fr-FR" noProof="0"/>
              <a:t>9/10/2021</a:t>
            </a:r>
          </a:p>
        </p:txBody>
      </p:sp>
      <p:sp>
        <p:nvSpPr>
          <p:cNvPr id="5" name="Espace réservé du pied de page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fr-FR" noProof="0" smtClean="0"/>
              <a:pPr/>
              <a:t>‹N°›</a:t>
            </a:fld>
            <a:endParaRPr lang="fr-FR"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rtlCol="0"/>
          <a:lstStyle/>
          <a:p>
            <a:pPr rtl="0"/>
            <a:r>
              <a:rPr lang="fr-FR"/>
              <a:t>Titre de la présentation</a:t>
            </a:r>
          </a:p>
        </p:txBody>
      </p:sp>
      <p:sp>
        <p:nvSpPr>
          <p:cNvPr id="3" name="Sous-titr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rtlCol="0"/>
          <a:lstStyle/>
          <a:p>
            <a:pPr rtl="0"/>
            <a:r>
              <a:rPr lang="fr-FR"/>
              <a:t>Sacha Belisle</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rtlCol="0">
            <a:normAutofit/>
          </a:bodyPr>
          <a:lstStyle/>
          <a:p>
            <a:pPr rtl="0"/>
            <a:r>
              <a:rPr lang="fr-FR" dirty="0"/>
              <a:t>Plan pour le lancement du produit </a:t>
            </a:r>
          </a:p>
        </p:txBody>
      </p:sp>
      <p:graphicFrame>
        <p:nvGraphicFramePr>
          <p:cNvPr id="6" name="Espace réservé du contenu 3" descr="Espace réservé à la Chronologie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4182782218"/>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one de texte 3">
            <a:extLst>
              <a:ext uri="{FF2B5EF4-FFF2-40B4-BE49-F238E27FC236}">
                <a16:creationId xmlns:a16="http://schemas.microsoft.com/office/drawing/2014/main" id="{9C0179B5-0800-154F-80F6-614473C055BD}"/>
              </a:ext>
            </a:extLst>
          </p:cNvPr>
          <p:cNvSpPr txBox="1"/>
          <p:nvPr/>
        </p:nvSpPr>
        <p:spPr>
          <a:xfrm>
            <a:off x="2015914" y="2638781"/>
            <a:ext cx="350196" cy="646331"/>
          </a:xfrm>
          <a:prstGeom prst="rect">
            <a:avLst/>
          </a:prstGeom>
          <a:noFill/>
        </p:spPr>
        <p:txBody>
          <a:bodyPr wrap="square" rtlCol="0">
            <a:spAutoFit/>
          </a:bodyPr>
          <a:lstStyle/>
          <a:p>
            <a:pPr algn="ctr" rtl="0"/>
            <a:r>
              <a:rPr lang="fr-FR" sz="3600" b="1" dirty="0">
                <a:solidFill>
                  <a:schemeClr val="bg1"/>
                </a:solidFill>
                <a:latin typeface="Tenorite" pitchFamily="2" charset="0"/>
              </a:rPr>
              <a:t>1</a:t>
            </a:r>
          </a:p>
        </p:txBody>
      </p:sp>
      <p:sp>
        <p:nvSpPr>
          <p:cNvPr id="7" name="Zone de texte 6">
            <a:extLst>
              <a:ext uri="{FF2B5EF4-FFF2-40B4-BE49-F238E27FC236}">
                <a16:creationId xmlns:a16="http://schemas.microsoft.com/office/drawing/2014/main" id="{B468C313-80C0-8840-8702-F1084174C592}"/>
              </a:ext>
            </a:extLst>
          </p:cNvPr>
          <p:cNvSpPr txBox="1"/>
          <p:nvPr/>
        </p:nvSpPr>
        <p:spPr>
          <a:xfrm>
            <a:off x="3966378" y="2620851"/>
            <a:ext cx="350196" cy="646331"/>
          </a:xfrm>
          <a:prstGeom prst="rect">
            <a:avLst/>
          </a:prstGeom>
          <a:noFill/>
        </p:spPr>
        <p:txBody>
          <a:bodyPr wrap="square" rtlCol="0">
            <a:spAutoFit/>
          </a:bodyPr>
          <a:lstStyle/>
          <a:p>
            <a:pPr algn="ctr" rtl="0"/>
            <a:r>
              <a:rPr lang="fr-FR" sz="3600" b="1" dirty="0">
                <a:solidFill>
                  <a:schemeClr val="bg1"/>
                </a:solidFill>
                <a:latin typeface="Tenorite" pitchFamily="2" charset="0"/>
              </a:rPr>
              <a:t>2</a:t>
            </a:r>
          </a:p>
        </p:txBody>
      </p:sp>
      <p:sp>
        <p:nvSpPr>
          <p:cNvPr id="8" name="Zone de texte 7">
            <a:extLst>
              <a:ext uri="{FF2B5EF4-FFF2-40B4-BE49-F238E27FC236}">
                <a16:creationId xmlns:a16="http://schemas.microsoft.com/office/drawing/2014/main" id="{4E863C6B-1856-BC43-A090-B182EAB34EB8}"/>
              </a:ext>
            </a:extLst>
          </p:cNvPr>
          <p:cNvSpPr txBox="1"/>
          <p:nvPr/>
        </p:nvSpPr>
        <p:spPr>
          <a:xfrm>
            <a:off x="5914708" y="2647746"/>
            <a:ext cx="350196" cy="646331"/>
          </a:xfrm>
          <a:prstGeom prst="rect">
            <a:avLst/>
          </a:prstGeom>
          <a:noFill/>
        </p:spPr>
        <p:txBody>
          <a:bodyPr wrap="square" rtlCol="0">
            <a:spAutoFit/>
          </a:bodyPr>
          <a:lstStyle/>
          <a:p>
            <a:pPr algn="ctr" rtl="0"/>
            <a:r>
              <a:rPr lang="fr-FR" sz="3600" b="1" dirty="0">
                <a:solidFill>
                  <a:schemeClr val="bg1"/>
                </a:solidFill>
                <a:latin typeface="Tenorite" pitchFamily="2" charset="0"/>
              </a:rPr>
              <a:t>3</a:t>
            </a:r>
          </a:p>
        </p:txBody>
      </p:sp>
      <p:sp>
        <p:nvSpPr>
          <p:cNvPr id="9" name="Zone de texte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rtl="0"/>
            <a:r>
              <a:rPr lang="fr-FR" sz="3600" b="1" dirty="0">
                <a:solidFill>
                  <a:schemeClr val="bg1"/>
                </a:solidFill>
                <a:latin typeface="Tenorite" pitchFamily="2" charset="0"/>
              </a:rPr>
              <a:t>4</a:t>
            </a:r>
          </a:p>
        </p:txBody>
      </p:sp>
      <p:sp>
        <p:nvSpPr>
          <p:cNvPr id="10" name="Zone de texte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rtl="0"/>
            <a:r>
              <a:rPr lang="fr-FR" sz="3600" b="1" dirty="0">
                <a:solidFill>
                  <a:schemeClr val="bg1"/>
                </a:solidFill>
                <a:latin typeface="Tenorite" pitchFamily="2" charset="0"/>
              </a:rPr>
              <a:t>5</a:t>
            </a:r>
          </a:p>
        </p:txBody>
      </p:sp>
      <p:sp>
        <p:nvSpPr>
          <p:cNvPr id="3" name="Espace réservé de la date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rtlCol="0"/>
          <a:lstStyle/>
          <a:p>
            <a:pPr rtl="0"/>
            <a:r>
              <a:rPr lang="fr-FR" dirty="0"/>
              <a:t>9/10/2021</a:t>
            </a:r>
          </a:p>
        </p:txBody>
      </p:sp>
      <p:sp>
        <p:nvSpPr>
          <p:cNvPr id="11" name="Espace réservé du pied de page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rtlCol="0"/>
          <a:lstStyle/>
          <a:p>
            <a:pPr rtl="0"/>
            <a:r>
              <a:rPr lang="fr-FR" dirty="0"/>
              <a:t>TITRE DE LA PRÉSENTATION</a:t>
            </a:r>
          </a:p>
        </p:txBody>
      </p:sp>
      <p:sp>
        <p:nvSpPr>
          <p:cNvPr id="12" name="Espace réservé du numéro de diapositive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fr-FR" smtClean="0"/>
              <a:pPr/>
              <a:t>10</a:t>
            </a:fld>
            <a:endParaRPr lang="fr-FR" dirty="0"/>
          </a:p>
        </p:txBody>
      </p:sp>
    </p:spTree>
    <p:extLst>
      <p:ext uri="{BB962C8B-B14F-4D97-AF65-F5344CB8AC3E}">
        <p14:creationId xmlns:p14="http://schemas.microsoft.com/office/powerpoint/2010/main" val="70020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55E2E3E-148D-4BE4-88A4-447C4BC35E68}"/>
              </a:ext>
            </a:extLst>
          </p:cNvPr>
          <p:cNvSpPr>
            <a:spLocks noGrp="1"/>
          </p:cNvSpPr>
          <p:nvPr>
            <p:ph type="title"/>
          </p:nvPr>
        </p:nvSpPr>
        <p:spPr/>
        <p:txBody>
          <a:bodyPr rtlCol="0"/>
          <a:lstStyle/>
          <a:p>
            <a:pPr rtl="0"/>
            <a:r>
              <a:rPr lang="fr-FR" dirty="0"/>
              <a:t>Chronologie </a:t>
            </a:r>
          </a:p>
        </p:txBody>
      </p:sp>
      <p:graphicFrame>
        <p:nvGraphicFramePr>
          <p:cNvPr id="2" name="Diagramme 2" descr="Graphique SmartArt">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2076196983"/>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e la date 3">
            <a:extLst>
              <a:ext uri="{FF2B5EF4-FFF2-40B4-BE49-F238E27FC236}">
                <a16:creationId xmlns:a16="http://schemas.microsoft.com/office/drawing/2014/main" id="{374915C9-579A-6644-A782-7D56C8F5561E}"/>
              </a:ext>
            </a:extLst>
          </p:cNvPr>
          <p:cNvSpPr>
            <a:spLocks noGrp="1"/>
          </p:cNvSpPr>
          <p:nvPr>
            <p:ph type="dt" sz="half" idx="2"/>
          </p:nvPr>
        </p:nvSpPr>
        <p:spPr/>
        <p:txBody>
          <a:bodyPr rtlCol="0"/>
          <a:lstStyle/>
          <a:p>
            <a:pPr rtl="0"/>
            <a:r>
              <a:rPr lang="fr-FR" dirty="0"/>
              <a:t>9/10/2021</a:t>
            </a:r>
          </a:p>
        </p:txBody>
      </p:sp>
      <p:sp>
        <p:nvSpPr>
          <p:cNvPr id="5" name="Espace réservé du pied de page 4">
            <a:extLst>
              <a:ext uri="{FF2B5EF4-FFF2-40B4-BE49-F238E27FC236}">
                <a16:creationId xmlns:a16="http://schemas.microsoft.com/office/drawing/2014/main" id="{140F55DB-0AAD-684A-B0E2-8EF58E039423}"/>
              </a:ext>
            </a:extLst>
          </p:cNvPr>
          <p:cNvSpPr>
            <a:spLocks noGrp="1"/>
          </p:cNvSpPr>
          <p:nvPr>
            <p:ph type="ftr" sz="quarter" idx="3"/>
          </p:nvPr>
        </p:nvSpPr>
        <p:spPr/>
        <p:txBody>
          <a:bodyPr rtlCol="0"/>
          <a:lstStyle/>
          <a:p>
            <a:pPr rtl="0"/>
            <a:r>
              <a:rPr lang="fr-FR" dirty="0"/>
              <a:t>TITRE DE LA PRÉSENTATION</a:t>
            </a:r>
          </a:p>
        </p:txBody>
      </p:sp>
      <p:sp>
        <p:nvSpPr>
          <p:cNvPr id="6" name="Espace réservé du numéro de diapositive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rtlCol="0"/>
          <a:lstStyle/>
          <a:p>
            <a:pPr rtl="0"/>
            <a:fld id="{294A09A9-5501-47C1-A89A-A340965A2BE2}" type="slidenum">
              <a:rPr lang="fr-FR" smtClean="0"/>
              <a:t>11</a:t>
            </a:fld>
            <a:endParaRPr lang="fr-FR" dirty="0"/>
          </a:p>
        </p:txBody>
      </p:sp>
    </p:spTree>
    <p:extLst>
      <p:ext uri="{BB962C8B-B14F-4D97-AF65-F5344CB8AC3E}">
        <p14:creationId xmlns:p14="http://schemas.microsoft.com/office/powerpoint/2010/main" val="93249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rtlCol="0"/>
          <a:lstStyle/>
          <a:p>
            <a:pPr rtl="0"/>
            <a:r>
              <a:rPr lang="fr-FR"/>
              <a:t>Zones stratégiques</a:t>
            </a:r>
          </a:p>
        </p:txBody>
      </p:sp>
      <p:sp>
        <p:nvSpPr>
          <p:cNvPr id="3" name="Espace réservé du texte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rtlCol="0"/>
          <a:lstStyle/>
          <a:p>
            <a:pPr rtl="0"/>
            <a:r>
              <a:rPr lang="fr-FR"/>
              <a:t>Scénarios de marché B2B</a:t>
            </a:r>
          </a:p>
        </p:txBody>
      </p:sp>
      <p:sp>
        <p:nvSpPr>
          <p:cNvPr id="4" name="Espace réservé du contenu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pPr rtl="0"/>
            <a:r>
              <a:rPr lang="fr-FR"/>
              <a:t>Développer des stratégies gagnantes pour garder une longueur d’avance sur la concurrence</a:t>
            </a:r>
          </a:p>
          <a:p>
            <a:pPr rtl="0"/>
            <a:r>
              <a:rPr lang="fr-FR"/>
              <a:t>Capitaliser sur les éléments les plus faciles à atteindre pour identifier une valeur approximative</a:t>
            </a:r>
          </a:p>
          <a:p>
            <a:pPr rtl="0"/>
            <a:r>
              <a:rPr lang="fr-FR"/>
              <a:t>Visualiser la convergence orientée client</a:t>
            </a:r>
          </a:p>
        </p:txBody>
      </p:sp>
      <p:sp>
        <p:nvSpPr>
          <p:cNvPr id="6" name="Espace réservé du texte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rtlCol="0"/>
          <a:lstStyle/>
          <a:p>
            <a:pPr rtl="0"/>
            <a:r>
              <a:rPr lang="fr-FR"/>
              <a:t>Opportunités basées sur le cloud</a:t>
            </a:r>
          </a:p>
        </p:txBody>
      </p:sp>
      <p:sp>
        <p:nvSpPr>
          <p:cNvPr id="5" name="Espace réservé du contenu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pPr rtl="0"/>
            <a:r>
              <a:rPr lang="fr-FR"/>
              <a:t>Approches itératives de la stratégie d’entreprise </a:t>
            </a:r>
          </a:p>
          <a:p>
            <a:pPr rtl="0"/>
            <a:r>
              <a:rPr lang="fr-FR"/>
              <a:t>Établir un cadre de gestion de l’intérieur</a:t>
            </a:r>
          </a:p>
        </p:txBody>
      </p:sp>
      <p:sp>
        <p:nvSpPr>
          <p:cNvPr id="7" name="Espace réservé de la date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rtlCol="0"/>
          <a:lstStyle/>
          <a:p>
            <a:pPr rtl="0"/>
            <a:r>
              <a:rPr lang="fr-FR"/>
              <a:t>9/10/2021</a:t>
            </a:r>
          </a:p>
        </p:txBody>
      </p:sp>
      <p:sp>
        <p:nvSpPr>
          <p:cNvPr id="8" name="Espace réservé du pied de page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rtlCol="0"/>
          <a:lstStyle/>
          <a:p>
            <a:pPr rtl="0"/>
            <a:r>
              <a:rPr lang="fr-FR"/>
              <a:t>TITRE DE LA PRÉSENTATION</a:t>
            </a:r>
          </a:p>
        </p:txBody>
      </p:sp>
      <p:sp>
        <p:nvSpPr>
          <p:cNvPr id="9" name="Espace réservé du numéro de diapositive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fr-FR" smtClean="0"/>
              <a:pPr/>
              <a:t>12</a:t>
            </a:fld>
            <a:endParaRPr lang="fr-FR"/>
          </a:p>
        </p:txBody>
      </p:sp>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rtlCol="0"/>
          <a:lstStyle/>
          <a:p>
            <a:pPr rtl="0"/>
            <a:r>
              <a:rPr lang="fr-FR"/>
              <a:t>Comment y parvenir</a:t>
            </a:r>
          </a:p>
        </p:txBody>
      </p:sp>
      <p:sp>
        <p:nvSpPr>
          <p:cNvPr id="9" name="Espace réservé du contenu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rtlCol="0"/>
          <a:lstStyle/>
          <a:p>
            <a:pPr rtl="0"/>
            <a:r>
              <a:rPr lang="fr-FR"/>
              <a:t>RSI</a:t>
            </a:r>
          </a:p>
        </p:txBody>
      </p:sp>
      <p:sp>
        <p:nvSpPr>
          <p:cNvPr id="4" name="Espace réservé du contenu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pPr rtl="0"/>
            <a:r>
              <a:rPr lang="fr-FR"/>
              <a:t>Envisager une expertise multimédia et des stratégies de croissance de média croisée</a:t>
            </a:r>
          </a:p>
          <a:p>
            <a:pPr rtl="0"/>
            <a:r>
              <a:rPr lang="fr-FR"/>
              <a:t>Visualiser un capital intellectuel de qualité</a:t>
            </a:r>
          </a:p>
          <a:p>
            <a:pPr rtl="0"/>
            <a:r>
              <a:rPr lang="fr-FR"/>
              <a:t>Utiliser des méthodologies mondiales compatibles avec des technologies web</a:t>
            </a:r>
          </a:p>
          <a:p>
            <a:pPr rtl="0"/>
            <a:endParaRPr lang="fr-FR"/>
          </a:p>
          <a:p>
            <a:pPr rtl="0"/>
            <a:endParaRPr lang="fr-FR"/>
          </a:p>
        </p:txBody>
      </p:sp>
      <p:sp>
        <p:nvSpPr>
          <p:cNvPr id="10" name="Espace réservé du contenu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rtlCol="0"/>
          <a:lstStyle/>
          <a:p>
            <a:pPr rtl="0"/>
            <a:r>
              <a:rPr lang="fr-FR"/>
              <a:t>Marchés de niche</a:t>
            </a:r>
          </a:p>
        </p:txBody>
      </p:sp>
      <p:sp>
        <p:nvSpPr>
          <p:cNvPr id="5" name="Espace réservé du contenu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pPr rtl="0"/>
            <a:r>
              <a:rPr lang="fr-FR"/>
              <a:t>Atteindre un service client évolutif grâce à des stratégies durables</a:t>
            </a:r>
          </a:p>
          <a:p>
            <a:pPr rtl="0"/>
            <a:r>
              <a:rPr lang="fr-FR"/>
              <a:t>Utiliser des services web de premier plan avec des objectifs de pointe</a:t>
            </a:r>
          </a:p>
          <a:p>
            <a:pPr rtl="0"/>
            <a:endParaRPr lang="fr-FR"/>
          </a:p>
          <a:p>
            <a:pPr rtl="0"/>
            <a:endParaRPr lang="fr-FR"/>
          </a:p>
        </p:txBody>
      </p:sp>
      <p:sp>
        <p:nvSpPr>
          <p:cNvPr id="13" name="Espace réservé du contenu 12">
            <a:extLst>
              <a:ext uri="{FF2B5EF4-FFF2-40B4-BE49-F238E27FC236}">
                <a16:creationId xmlns:a16="http://schemas.microsoft.com/office/drawing/2014/main" id="{EB1FFBC5-1733-5E4A-BF11-2C157D9917CC}"/>
              </a:ext>
            </a:extLst>
          </p:cNvPr>
          <p:cNvSpPr>
            <a:spLocks noGrp="1"/>
          </p:cNvSpPr>
          <p:nvPr>
            <p:ph idx="14"/>
          </p:nvPr>
        </p:nvSpPr>
        <p:spPr>
          <a:xfrm>
            <a:off x="8200083" y="1688633"/>
            <a:ext cx="3173278" cy="819755"/>
          </a:xfrm>
        </p:spPr>
        <p:txBody>
          <a:bodyPr rtlCol="0"/>
          <a:lstStyle/>
          <a:p>
            <a:pPr rtl="0"/>
            <a:r>
              <a:rPr lang="fr-FR"/>
              <a:t>Chaînes d’approvisionnement</a:t>
            </a:r>
          </a:p>
        </p:txBody>
      </p:sp>
      <p:sp>
        <p:nvSpPr>
          <p:cNvPr id="11" name="Espace réservé du contenu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rtlCol="0"/>
          <a:lstStyle/>
          <a:p>
            <a:pPr rtl="0"/>
            <a:r>
              <a:rPr lang="fr-FR"/>
              <a:t>Cultiver un service client personnalisé avec des idées solides</a:t>
            </a:r>
          </a:p>
          <a:p>
            <a:pPr rtl="0"/>
            <a:r>
              <a:rPr lang="fr-FR"/>
              <a:t>Maximiser les éléments livrables en temps opportun pour les schémas en temps réel</a:t>
            </a:r>
          </a:p>
        </p:txBody>
      </p:sp>
      <p:sp>
        <p:nvSpPr>
          <p:cNvPr id="3" name="Espace réservé de la date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rtlCol="0"/>
          <a:lstStyle/>
          <a:p>
            <a:pPr rtl="0"/>
            <a:r>
              <a:rPr lang="fr-FR"/>
              <a:t>9/10/2021</a:t>
            </a:r>
          </a:p>
        </p:txBody>
      </p:sp>
      <p:sp>
        <p:nvSpPr>
          <p:cNvPr id="7" name="Espace réservé du pied de page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rtlCol="0"/>
          <a:lstStyle/>
          <a:p>
            <a:pPr rtl="0"/>
            <a:r>
              <a:rPr lang="fr-FR"/>
              <a:t>TITRE DE LA PRÉSENTATION</a:t>
            </a:r>
          </a:p>
        </p:txBody>
      </p:sp>
      <p:sp>
        <p:nvSpPr>
          <p:cNvPr id="8" name="Espace réservé du numéro de diapositive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fr-FR" smtClean="0"/>
              <a:pPr/>
              <a:t>13</a:t>
            </a:fld>
            <a:endParaRPr lang="fr-FR"/>
          </a:p>
        </p:txBody>
      </p:sp>
    </p:spTree>
    <p:extLst>
      <p:ext uri="{BB962C8B-B14F-4D97-AF65-F5344CB8AC3E}">
        <p14:creationId xmlns:p14="http://schemas.microsoft.com/office/powerpoint/2010/main" val="272150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rtlCol="0"/>
          <a:lstStyle/>
          <a:p>
            <a:pPr rtl="0"/>
            <a:r>
              <a:rPr lang="fr-FR"/>
              <a:t>Synthèse </a:t>
            </a:r>
          </a:p>
        </p:txBody>
      </p:sp>
      <p:sp>
        <p:nvSpPr>
          <p:cNvPr id="3" name="Espace réservé du contenu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pPr rtl="0"/>
            <a:r>
              <a:rPr lang="fr-FR"/>
              <a:t>Chez Contoso, nous nous donnons toujours à 1 000 %. En utilisant notre architecture de données nouvelle génération, nous permettons aux organisations de gérer virtuellement des workflows agiles. Nous prospérons grâce à notre connaissance du marché et à l’excellente équipe qui travaille sur notre produit. Comme le dit notre PDG, « La rentabilité provient des changements effectués dans notre façon de travailler. »</a:t>
            </a:r>
          </a:p>
          <a:p>
            <a:pPr rtl="0"/>
            <a:endParaRPr lang="fr-FR"/>
          </a:p>
        </p:txBody>
      </p:sp>
      <p:sp>
        <p:nvSpPr>
          <p:cNvPr id="4" name="Espace réservé de la date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rtlCol="0"/>
          <a:lstStyle/>
          <a:p>
            <a:pPr rtl="0"/>
            <a:r>
              <a:rPr lang="fr-FR"/>
              <a:t>9/10/2021</a:t>
            </a:r>
          </a:p>
        </p:txBody>
      </p:sp>
      <p:sp>
        <p:nvSpPr>
          <p:cNvPr id="5" name="Espace réservé du pied de page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sp>
        <p:nvSpPr>
          <p:cNvPr id="6" name="Espace réservé du numéro de diapositive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fr-FR" smtClean="0"/>
              <a:pPr/>
              <a:t>14</a:t>
            </a:fld>
            <a:endParaRPr lang="fr-FR"/>
          </a:p>
        </p:txBody>
      </p:sp>
    </p:spTree>
    <p:extLst>
      <p:ext uri="{BB962C8B-B14F-4D97-AF65-F5344CB8AC3E}">
        <p14:creationId xmlns:p14="http://schemas.microsoft.com/office/powerpoint/2010/main" val="44507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rtlCol="0"/>
          <a:lstStyle/>
          <a:p>
            <a:pPr rtl="0"/>
            <a:r>
              <a:rPr lang="fr-FR"/>
              <a:t>Merci</a:t>
            </a:r>
          </a:p>
        </p:txBody>
      </p:sp>
      <p:sp>
        <p:nvSpPr>
          <p:cNvPr id="3" name="Espace réservé du contenu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rtlCol="0">
            <a:normAutofit/>
          </a:bodyPr>
          <a:lstStyle/>
          <a:p>
            <a:pPr rtl="0"/>
            <a:r>
              <a:rPr lang="fr-FR"/>
              <a:t>Sacha Belisle</a:t>
            </a:r>
          </a:p>
          <a:p>
            <a:pPr rtl="0"/>
            <a:r>
              <a:rPr lang="fr-FR"/>
              <a:t>sacha@contoso.com</a:t>
            </a:r>
          </a:p>
          <a:p>
            <a:pPr rtl="0"/>
            <a:r>
              <a:rPr lang="fr-FR"/>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rtl="0"/>
            <a:r>
              <a:rPr lang="fr-FR"/>
              <a:t>Ordre du jour</a:t>
            </a:r>
          </a:p>
        </p:txBody>
      </p:sp>
      <p:sp>
        <p:nvSpPr>
          <p:cNvPr id="3" name="Espace réservé du contenu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rtl="0"/>
            <a:r>
              <a:rPr lang="fr-FR"/>
              <a:t>Introduction</a:t>
            </a:r>
          </a:p>
          <a:p>
            <a:pPr rtl="0"/>
            <a:r>
              <a:rPr lang="fr-FR"/>
              <a:t>Objectifs principaux</a:t>
            </a:r>
          </a:p>
          <a:p>
            <a:pPr rtl="0"/>
            <a:r>
              <a:rPr lang="fr-FR"/>
              <a:t>Domaines de croissance </a:t>
            </a:r>
          </a:p>
          <a:p>
            <a:pPr rtl="0"/>
            <a:r>
              <a:rPr lang="fr-FR"/>
              <a:t>Chronologie</a:t>
            </a:r>
          </a:p>
          <a:p>
            <a:pPr rtl="0"/>
            <a:r>
              <a:rPr lang="fr-FR"/>
              <a:t>Résumé</a:t>
            </a:r>
          </a:p>
          <a:p>
            <a:pPr rtl="0"/>
            <a:endParaRPr lang="fr-FR"/>
          </a:p>
        </p:txBody>
      </p:sp>
      <p:sp>
        <p:nvSpPr>
          <p:cNvPr id="4" name="Espace réservé de la date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rtlCol="0"/>
          <a:lstStyle/>
          <a:p>
            <a:pPr rtl="0"/>
            <a:r>
              <a:rPr lang="fr-FR"/>
              <a:t>9/10/2021</a:t>
            </a:r>
          </a:p>
        </p:txBody>
      </p:sp>
      <p:sp>
        <p:nvSpPr>
          <p:cNvPr id="5" name="Espace réservé du pied de page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rtlCol="0"/>
          <a:lstStyle/>
          <a:p>
            <a:pPr rtl="0"/>
            <a:r>
              <a:rPr lang="fr-FR"/>
              <a:t>TITRE DE LA PRÉSENTATION</a:t>
            </a:r>
          </a:p>
        </p:txBody>
      </p:sp>
      <p:sp>
        <p:nvSpPr>
          <p:cNvPr id="6" name="Espace réservé du numéro de diapositive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fr-FR" smtClean="0"/>
              <a:pPr/>
              <a:t>2</a:t>
            </a:fld>
            <a:endParaRPr lang="fr-F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pPr rtl="0"/>
            <a:r>
              <a:rPr lang="fr-FR"/>
              <a:t>Introduction</a:t>
            </a:r>
          </a:p>
        </p:txBody>
      </p:sp>
      <p:sp>
        <p:nvSpPr>
          <p:cNvPr id="3" name="Espace réservé du contenu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fr-FR"/>
              <a:t>Chez Contoso, nous donnons aux organisations les moyens d’encourager la réflexion collaborative afin de stimuler davantage l’innovation sur le lieu de travail. En fermant la boucle et en tirant parti des infrastructures agiles, nous aidons l’entreprise à croître de manière organique et à favoriser un esprit axé sur le consommateur.</a:t>
            </a:r>
          </a:p>
        </p:txBody>
      </p:sp>
      <p:sp>
        <p:nvSpPr>
          <p:cNvPr id="4" name="Espace réservé de la date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rtlCol="0"/>
          <a:lstStyle/>
          <a:p>
            <a:pPr rtl="0"/>
            <a:r>
              <a:rPr lang="fr-FR"/>
              <a:t>9/10/2021</a:t>
            </a:r>
          </a:p>
        </p:txBody>
      </p:sp>
      <p:sp>
        <p:nvSpPr>
          <p:cNvPr id="5" name="Espace réservé du pied de page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sp>
        <p:nvSpPr>
          <p:cNvPr id="6" name="Espace réservé du numéro de diapositive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fr-FR" smtClean="0"/>
              <a:pPr/>
              <a:t>3</a:t>
            </a:fld>
            <a:endParaRPr lang="fr-FR"/>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rtlCol="0"/>
          <a:lstStyle/>
          <a:p>
            <a:pPr rtl="0"/>
            <a:r>
              <a:rPr lang="fr-FR"/>
              <a:t>Objectifs principaux</a:t>
            </a:r>
          </a:p>
        </p:txBody>
      </p:sp>
      <p:sp>
        <p:nvSpPr>
          <p:cNvPr id="4" name="Espace réservé du texte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rtl="0"/>
            <a:r>
              <a:rPr lang="fr-FR"/>
              <a:t>Croissance du chiffre d’affaires annuel</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3047E-FBFD-4F79-BCA5-10E69740F030}"/>
              </a:ext>
            </a:extLst>
          </p:cNvPr>
          <p:cNvSpPr>
            <a:spLocks noGrp="1"/>
          </p:cNvSpPr>
          <p:nvPr>
            <p:ph type="title"/>
          </p:nvPr>
        </p:nvSpPr>
        <p:spPr/>
        <p:txBody>
          <a:bodyPr rtlCol="0"/>
          <a:lstStyle/>
          <a:p>
            <a:pPr rtl="0"/>
            <a:r>
              <a:rPr lang="fr-FR" dirty="0"/>
              <a:t>Performances trimestrielles</a:t>
            </a:r>
          </a:p>
        </p:txBody>
      </p:sp>
      <p:graphicFrame>
        <p:nvGraphicFramePr>
          <p:cNvPr id="9" name="Espace réservé du contenu 5" descr="Graphique">
            <a:extLst>
              <a:ext uri="{FF2B5EF4-FFF2-40B4-BE49-F238E27FC236}">
                <a16:creationId xmlns:a16="http://schemas.microsoft.com/office/drawing/2014/main" id="{BF531D43-71A4-4030-B262-AB5EF6784599}"/>
              </a:ext>
            </a:extLst>
          </p:cNvPr>
          <p:cNvGraphicFramePr>
            <a:graphicFrameLocks/>
          </p:cNvGraphicFramePr>
          <p:nvPr>
            <p:extLst>
              <p:ext uri="{D42A27DB-BD31-4B8C-83A1-F6EECF244321}">
                <p14:modId xmlns:p14="http://schemas.microsoft.com/office/powerpoint/2010/main" val="3207962981"/>
              </p:ext>
            </p:extLst>
          </p:nvPr>
        </p:nvGraphicFramePr>
        <p:xfrm>
          <a:off x="1258173" y="2360879"/>
          <a:ext cx="4765635" cy="27017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Espace réservé du contenu 5" descr="Graphique">
            <a:extLst>
              <a:ext uri="{FF2B5EF4-FFF2-40B4-BE49-F238E27FC236}">
                <a16:creationId xmlns:a16="http://schemas.microsoft.com/office/drawing/2014/main" id="{84930257-9553-4943-8EA0-92015D70884B}"/>
              </a:ext>
            </a:extLst>
          </p:cNvPr>
          <p:cNvGraphicFramePr>
            <a:graphicFrameLocks/>
          </p:cNvGraphicFramePr>
          <p:nvPr>
            <p:extLst>
              <p:ext uri="{D42A27DB-BD31-4B8C-83A1-F6EECF244321}">
                <p14:modId xmlns:p14="http://schemas.microsoft.com/office/powerpoint/2010/main" val="1831436161"/>
              </p:ext>
            </p:extLst>
          </p:nvPr>
        </p:nvGraphicFramePr>
        <p:xfrm>
          <a:off x="6697086" y="2369847"/>
          <a:ext cx="4765635" cy="2701770"/>
        </p:xfrm>
        <a:graphic>
          <a:graphicData uri="http://schemas.openxmlformats.org/drawingml/2006/chart">
            <c:chart xmlns:c="http://schemas.openxmlformats.org/drawingml/2006/chart" xmlns:r="http://schemas.openxmlformats.org/officeDocument/2006/relationships" r:id="rId4"/>
          </a:graphicData>
        </a:graphic>
      </p:graphicFrame>
      <p:sp>
        <p:nvSpPr>
          <p:cNvPr id="3" name="Espace réservé de la date 2">
            <a:extLst>
              <a:ext uri="{FF2B5EF4-FFF2-40B4-BE49-F238E27FC236}">
                <a16:creationId xmlns:a16="http://schemas.microsoft.com/office/drawing/2014/main" id="{6DB30D50-1377-244D-A1A4-32FB836C1F3A}"/>
              </a:ext>
            </a:extLst>
          </p:cNvPr>
          <p:cNvSpPr>
            <a:spLocks noGrp="1"/>
          </p:cNvSpPr>
          <p:nvPr>
            <p:ph type="dt" sz="half" idx="2"/>
          </p:nvPr>
        </p:nvSpPr>
        <p:spPr/>
        <p:txBody>
          <a:bodyPr rtlCol="0"/>
          <a:lstStyle/>
          <a:p>
            <a:pPr rtl="0"/>
            <a:r>
              <a:rPr lang="fr-FR" dirty="0"/>
              <a:t>9/10/2021</a:t>
            </a:r>
          </a:p>
        </p:txBody>
      </p:sp>
      <p:sp>
        <p:nvSpPr>
          <p:cNvPr id="5" name="Espace réservé du pied de page 4">
            <a:extLst>
              <a:ext uri="{FF2B5EF4-FFF2-40B4-BE49-F238E27FC236}">
                <a16:creationId xmlns:a16="http://schemas.microsoft.com/office/drawing/2014/main" id="{AA926C73-F226-914E-AC56-BF3172765F9F}"/>
              </a:ext>
            </a:extLst>
          </p:cNvPr>
          <p:cNvSpPr>
            <a:spLocks noGrp="1"/>
          </p:cNvSpPr>
          <p:nvPr>
            <p:ph type="ftr" sz="quarter" idx="3"/>
          </p:nvPr>
        </p:nvSpPr>
        <p:spPr/>
        <p:txBody>
          <a:bodyPr rtlCol="0"/>
          <a:lstStyle/>
          <a:p>
            <a:pPr rtl="0"/>
            <a:r>
              <a:rPr lang="fr-FR" dirty="0"/>
              <a:t>TITRE DE LA PRÉSENTATION</a:t>
            </a:r>
          </a:p>
        </p:txBody>
      </p:sp>
      <p:sp>
        <p:nvSpPr>
          <p:cNvPr id="7" name="Espace réservé du numéro de diapositive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fr-FR" smtClean="0"/>
              <a:pPr/>
              <a:t>5</a:t>
            </a:fld>
            <a:endParaRPr lang="fr-FR" dirty="0"/>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6F75DE-8A44-4EC5-83C6-95BDDF10DFD9}"/>
              </a:ext>
            </a:extLst>
          </p:cNvPr>
          <p:cNvSpPr>
            <a:spLocks noGrp="1"/>
          </p:cNvSpPr>
          <p:nvPr>
            <p:ph type="title"/>
          </p:nvPr>
        </p:nvSpPr>
        <p:spPr/>
        <p:txBody>
          <a:bodyPr rtlCol="0"/>
          <a:lstStyle/>
          <a:p>
            <a:pPr rtl="0"/>
            <a:r>
              <a:rPr lang="fr-FR"/>
              <a:t>Domaines de croissance</a:t>
            </a:r>
          </a:p>
        </p:txBody>
      </p:sp>
      <p:graphicFrame>
        <p:nvGraphicFramePr>
          <p:cNvPr id="4" name="Tableau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733325986"/>
              </p:ext>
            </p:extLst>
          </p:nvPr>
        </p:nvGraphicFramePr>
        <p:xfrm>
          <a:off x="1205707" y="2501900"/>
          <a:ext cx="9780585" cy="212344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2358624">
                  <a:extLst>
                    <a:ext uri="{9D8B030D-6E8A-4147-A177-3AD203B41FA5}">
                      <a16:colId xmlns:a16="http://schemas.microsoft.com/office/drawing/2014/main" val="3909717689"/>
                    </a:ext>
                  </a:extLst>
                </a:gridCol>
                <a:gridCol w="1553610">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rtl="0"/>
                      <a:endParaRPr lang="fr-FR" b="1" noProof="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fr-FR" b="1" noProof="0">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fr-FR" b="1" noProof="0">
                          <a:latin typeface="Tenorite" pitchFamily="2" charset="0"/>
                        </a:rPr>
                        <a:t>Chaîne d’approvisionnement</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fr-FR" b="1" noProof="0">
                          <a:latin typeface="Tenorite" pitchFamily="2" charset="0"/>
                        </a:rPr>
                        <a:t>RSI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fr-FR" b="1" noProof="0">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rtl="0"/>
                      <a:r>
                        <a:rPr lang="fr-FR" sz="1400" noProof="0">
                          <a:solidFill>
                            <a:schemeClr val="tx2">
                              <a:lumMod val="75000"/>
                            </a:schemeClr>
                          </a:solidFill>
                          <a:latin typeface="Tenorite" pitchFamily="2" charset="0"/>
                        </a:rPr>
                        <a:t>T1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fr-FR" sz="1400" noProof="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fr-FR" sz="1400" noProof="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fr-FR" sz="1400" noProof="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fr-FR" sz="1400" noProof="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rtl="0"/>
                      <a:r>
                        <a:rPr lang="fr-FR" sz="1400" noProof="0">
                          <a:solidFill>
                            <a:schemeClr val="tx2">
                              <a:lumMod val="75000"/>
                            </a:schemeClr>
                          </a:solidFill>
                          <a:latin typeface="Tenorite" pitchFamily="2" charset="0"/>
                        </a:rPr>
                        <a:t>T2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fr-FR" sz="1400" noProof="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fr-FR" sz="1400" noProof="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fr-FR" sz="1400" noProof="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fr-FR" sz="1400" noProof="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rtl="0"/>
                      <a:r>
                        <a:rPr lang="fr-FR" sz="1400" noProof="0">
                          <a:solidFill>
                            <a:schemeClr val="tx2">
                              <a:lumMod val="75000"/>
                            </a:schemeClr>
                          </a:solidFill>
                          <a:latin typeface="Tenorite" pitchFamily="2" charset="0"/>
                        </a:rPr>
                        <a:t>T3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fr-FR" sz="1400" noProof="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fr-FR" sz="1400" noProof="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fr-FR" sz="1400" noProof="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fr-FR" sz="1400" noProof="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rtl="0"/>
                      <a:r>
                        <a:rPr lang="fr-FR" sz="1400" noProof="0">
                          <a:solidFill>
                            <a:schemeClr val="tx2">
                              <a:lumMod val="75000"/>
                            </a:schemeClr>
                          </a:solidFill>
                          <a:latin typeface="Tenorite" pitchFamily="2" charset="0"/>
                        </a:rPr>
                        <a:t>T4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fr-FR" sz="1400" noProof="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fr-FR" sz="1400" noProof="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fr-FR" sz="1400" noProof="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fr-FR" sz="1400" noProof="0" dirty="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3" name="Espace réservé de la date 2">
            <a:extLst>
              <a:ext uri="{FF2B5EF4-FFF2-40B4-BE49-F238E27FC236}">
                <a16:creationId xmlns:a16="http://schemas.microsoft.com/office/drawing/2014/main" id="{4E809DF5-56B4-304A-8777-BB8576005AF2}"/>
              </a:ext>
            </a:extLst>
          </p:cNvPr>
          <p:cNvSpPr>
            <a:spLocks noGrp="1"/>
          </p:cNvSpPr>
          <p:nvPr>
            <p:ph type="dt" sz="half" idx="2"/>
          </p:nvPr>
        </p:nvSpPr>
        <p:spPr/>
        <p:txBody>
          <a:bodyPr rtlCol="0"/>
          <a:lstStyle/>
          <a:p>
            <a:pPr rtl="0"/>
            <a:r>
              <a:rPr lang="fr-FR"/>
              <a:t>9/10/2021</a:t>
            </a:r>
          </a:p>
        </p:txBody>
      </p:sp>
      <p:sp>
        <p:nvSpPr>
          <p:cNvPr id="5" name="Espace réservé du pied de page 4">
            <a:extLst>
              <a:ext uri="{FF2B5EF4-FFF2-40B4-BE49-F238E27FC236}">
                <a16:creationId xmlns:a16="http://schemas.microsoft.com/office/drawing/2014/main" id="{0A79A912-225F-BE40-9F3E-0255524448CD}"/>
              </a:ext>
            </a:extLst>
          </p:cNvPr>
          <p:cNvSpPr>
            <a:spLocks noGrp="1"/>
          </p:cNvSpPr>
          <p:nvPr>
            <p:ph type="ftr" sz="quarter" idx="3"/>
          </p:nvPr>
        </p:nvSpPr>
        <p:spPr/>
        <p:txBody>
          <a:bodyPr rtlCol="0"/>
          <a:lstStyle/>
          <a:p>
            <a:pPr rtl="0"/>
            <a:r>
              <a:rPr lang="fr-FR"/>
              <a:t>TITRE DE LA PRÉSENTATION</a:t>
            </a:r>
          </a:p>
        </p:txBody>
      </p:sp>
      <p:sp>
        <p:nvSpPr>
          <p:cNvPr id="6" name="Espace réservé du numéro de diapositive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rtlCol="0"/>
          <a:lstStyle/>
          <a:p>
            <a:pPr rtl="0"/>
            <a:fld id="{294A09A9-5501-47C1-A89A-A340965A2BE2}" type="slidenum">
              <a:rPr lang="fr-FR" smtClean="0"/>
              <a:pPr/>
              <a:t>6</a:t>
            </a:fld>
            <a:endParaRPr lang="fr-FR"/>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AF65A7-995A-9F45-891C-82D9B9D40801}"/>
              </a:ext>
            </a:extLst>
          </p:cNvPr>
          <p:cNvSpPr>
            <a:spLocks noGrp="1"/>
          </p:cNvSpPr>
          <p:nvPr>
            <p:ph type="title"/>
          </p:nvPr>
        </p:nvSpPr>
        <p:spPr>
          <a:xfrm>
            <a:off x="1889961" y="1916528"/>
            <a:ext cx="8412079" cy="2810460"/>
          </a:xfrm>
        </p:spPr>
        <p:txBody>
          <a:bodyPr rtlCol="0">
            <a:normAutofit/>
          </a:bodyPr>
          <a:lstStyle/>
          <a:p>
            <a:pPr rtl="0"/>
            <a:r>
              <a:rPr lang="fr-FR" sz="4400"/>
              <a:t>Les opportunités, c’est comme les autobus. Il y en a toujours un autre qui arrive.</a:t>
            </a:r>
          </a:p>
        </p:txBody>
      </p:sp>
      <p:sp>
        <p:nvSpPr>
          <p:cNvPr id="13" name="Espace réservé du texte 5">
            <a:extLst>
              <a:ext uri="{FF2B5EF4-FFF2-40B4-BE49-F238E27FC236}">
                <a16:creationId xmlns:a16="http://schemas.microsoft.com/office/drawing/2014/main" id="{6118A1B7-08BA-6B43-BBA8-952377DF944D}"/>
              </a:ext>
            </a:extLst>
          </p:cNvPr>
          <p:cNvSpPr>
            <a:spLocks noGrp="1"/>
          </p:cNvSpPr>
          <p:nvPr>
            <p:ph type="body" sz="quarter" idx="13"/>
          </p:nvPr>
        </p:nvSpPr>
        <p:spPr>
          <a:xfrm>
            <a:off x="953906" y="-198462"/>
            <a:ext cx="1364297" cy="1094521"/>
          </a:xfrm>
        </p:spPr>
        <p:txBody>
          <a:bodyPr rtlCol="0"/>
          <a:lstStyle/>
          <a:p>
            <a:pPr rtl="0"/>
            <a:r>
              <a:rPr lang="fr-FR"/>
              <a:t>«</a:t>
            </a:r>
          </a:p>
        </p:txBody>
      </p:sp>
      <p:sp>
        <p:nvSpPr>
          <p:cNvPr id="7" name="Espace réservé du texte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rtlCol="0"/>
          <a:lstStyle/>
          <a:p>
            <a:pPr rtl="0"/>
            <a:r>
              <a:rPr lang="fr-FR"/>
              <a:t>Richard Branson</a:t>
            </a:r>
          </a:p>
          <a:p>
            <a:pPr rtl="0"/>
            <a:endParaRPr lang="fr-FR"/>
          </a:p>
        </p:txBody>
      </p:sp>
      <p:sp>
        <p:nvSpPr>
          <p:cNvPr id="14" name="Espace réservé du texte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rtlCol="0"/>
          <a:lstStyle/>
          <a:p>
            <a:pPr rtl="0"/>
            <a:r>
              <a:rPr lang="fr-FR"/>
              <a:t>»</a:t>
            </a:r>
          </a:p>
        </p:txBody>
      </p:sp>
      <p:sp>
        <p:nvSpPr>
          <p:cNvPr id="3" name="Espace réservé de la date 2">
            <a:extLst>
              <a:ext uri="{FF2B5EF4-FFF2-40B4-BE49-F238E27FC236}">
                <a16:creationId xmlns:a16="http://schemas.microsoft.com/office/drawing/2014/main" id="{8D3F7063-A64B-CB42-8BBF-BF52424269A8}"/>
              </a:ext>
            </a:extLst>
          </p:cNvPr>
          <p:cNvSpPr>
            <a:spLocks noGrp="1"/>
          </p:cNvSpPr>
          <p:nvPr>
            <p:ph type="dt" sz="half" idx="10"/>
          </p:nvPr>
        </p:nvSpPr>
        <p:spPr/>
        <p:txBody>
          <a:bodyPr rtlCol="0"/>
          <a:lstStyle/>
          <a:p>
            <a:pPr rtl="0"/>
            <a:r>
              <a:rPr lang="fr-FR"/>
              <a:t>9/10/2021</a:t>
            </a:r>
          </a:p>
        </p:txBody>
      </p:sp>
      <p:sp>
        <p:nvSpPr>
          <p:cNvPr id="4" name="Espace réservé du pied de page 3">
            <a:extLst>
              <a:ext uri="{FF2B5EF4-FFF2-40B4-BE49-F238E27FC236}">
                <a16:creationId xmlns:a16="http://schemas.microsoft.com/office/drawing/2014/main" id="{6E4EA976-8646-0143-BA18-8675E6FA5EB7}"/>
              </a:ext>
            </a:extLst>
          </p:cNvPr>
          <p:cNvSpPr>
            <a:spLocks noGrp="1"/>
          </p:cNvSpPr>
          <p:nvPr>
            <p:ph type="ftr" sz="quarter" idx="11"/>
          </p:nvPr>
        </p:nvSpPr>
        <p:spPr/>
        <p:txBody>
          <a:bodyPr rtlCol="0"/>
          <a:lstStyle/>
          <a:p>
            <a:pPr rtl="0"/>
            <a:r>
              <a:rPr lang="fr-FR"/>
              <a:t>TITRE DE LA PRÉSENTATION</a:t>
            </a:r>
          </a:p>
        </p:txBody>
      </p:sp>
      <p:sp>
        <p:nvSpPr>
          <p:cNvPr id="5" name="Espace réservé du numéro de diapositive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rtlCol="0"/>
          <a:lstStyle/>
          <a:p>
            <a:pPr rtl="0"/>
            <a:fld id="{294A09A9-5501-47C1-A89A-A340965A2BE2}" type="slidenum">
              <a:rPr lang="fr-FR" smtClean="0"/>
              <a:pPr/>
              <a:t>7</a:t>
            </a:fld>
            <a:endParaRPr lang="fr-FR"/>
          </a:p>
        </p:txBody>
      </p:sp>
    </p:spTree>
    <p:extLst>
      <p:ext uri="{BB962C8B-B14F-4D97-AF65-F5344CB8AC3E}">
        <p14:creationId xmlns:p14="http://schemas.microsoft.com/office/powerpoint/2010/main" val="263998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rtlCol="0"/>
          <a:lstStyle/>
          <a:p>
            <a:pPr rtl="0"/>
            <a:r>
              <a:rPr lang="fr-FR"/>
              <a:t>Rencontrez notre équipe</a:t>
            </a:r>
          </a:p>
        </p:txBody>
      </p:sp>
      <p:pic>
        <p:nvPicPr>
          <p:cNvPr id="42" name="Espace réservé d’image 15" descr="Portrait d’un membre de l’équipe">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50429" y="2227758"/>
            <a:ext cx="1200374" cy="1201242"/>
          </a:xfrm>
        </p:spPr>
      </p:pic>
      <p:sp>
        <p:nvSpPr>
          <p:cNvPr id="34" name="Espace réservé du texte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rtlCol="0"/>
          <a:lstStyle/>
          <a:p>
            <a:pPr rtl="0"/>
            <a:r>
              <a:rPr lang="fr-FR"/>
              <a:t>Takuma Hayashi</a:t>
            </a:r>
          </a:p>
        </p:txBody>
      </p:sp>
      <p:sp>
        <p:nvSpPr>
          <p:cNvPr id="35" name="Espace réservé du texte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rtlCol="0"/>
          <a:lstStyle/>
          <a:p>
            <a:pPr rtl="0"/>
            <a:r>
              <a:rPr lang="fr-FR"/>
              <a:t>Président</a:t>
            </a:r>
          </a:p>
        </p:txBody>
      </p:sp>
      <p:pic>
        <p:nvPicPr>
          <p:cNvPr id="43" name="Espace réservé d’image 17" descr="Portrait d’un membre de l’équipe">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a:stretch/>
        </p:blipFill>
        <p:spPr>
          <a:xfrm>
            <a:off x="5495813" y="2227758"/>
            <a:ext cx="1200374" cy="1201242"/>
          </a:xfrm>
        </p:spPr>
      </p:pic>
      <p:sp>
        <p:nvSpPr>
          <p:cNvPr id="36" name="Espace réservé du texte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rtlCol="0"/>
          <a:lstStyle/>
          <a:p>
            <a:pPr rtl="0"/>
            <a:r>
              <a:rPr lang="fr-FR"/>
              <a:t>Mirjam Nilsson</a:t>
            </a:r>
          </a:p>
        </p:txBody>
      </p:sp>
      <p:sp>
        <p:nvSpPr>
          <p:cNvPr id="37" name="Espace réservé du texte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rtlCol="0"/>
          <a:lstStyle/>
          <a:p>
            <a:pPr rtl="0"/>
            <a:r>
              <a:rPr lang="fr-FR"/>
              <a:t>Président-Directeur général</a:t>
            </a:r>
          </a:p>
        </p:txBody>
      </p:sp>
      <p:pic>
        <p:nvPicPr>
          <p:cNvPr id="44" name="Espace réservé d’image 19" descr="Portrait d’un membre de l’équipe">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50429" y="4254273"/>
            <a:ext cx="1200374" cy="1201242"/>
          </a:xfrm>
        </p:spPr>
      </p:pic>
      <p:sp>
        <p:nvSpPr>
          <p:cNvPr id="38" name="Espace réservé du texte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rtlCol="0"/>
          <a:lstStyle/>
          <a:p>
            <a:pPr rtl="0"/>
            <a:r>
              <a:rPr lang="fr-FR"/>
              <a:t>Flora Berggren</a:t>
            </a:r>
          </a:p>
        </p:txBody>
      </p:sp>
      <p:sp>
        <p:nvSpPr>
          <p:cNvPr id="39" name="Espace réservé du texte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rtlCol="0"/>
          <a:lstStyle/>
          <a:p>
            <a:pPr rtl="0"/>
            <a:r>
              <a:rPr lang="fr-FR"/>
              <a:t>Responsable des opérations</a:t>
            </a:r>
          </a:p>
        </p:txBody>
      </p:sp>
      <p:pic>
        <p:nvPicPr>
          <p:cNvPr id="45" name="Espace réservé d’image 21" descr="Portrait d’un membre de l’équipe">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6">
            <a:extLst>
              <a:ext uri="{28A0092B-C50C-407E-A947-70E740481C1C}">
                <a14:useLocalDpi xmlns:a14="http://schemas.microsoft.com/office/drawing/2010/main" val="0"/>
              </a:ext>
            </a:extLst>
          </a:blip>
          <a:srcRect/>
          <a:stretch/>
        </p:blipFill>
        <p:spPr>
          <a:xfrm>
            <a:off x="5495813" y="4254273"/>
            <a:ext cx="1200374" cy="1201242"/>
          </a:xfrm>
        </p:spPr>
      </p:pic>
      <p:sp>
        <p:nvSpPr>
          <p:cNvPr id="40" name="Espace réservé du texte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rtlCol="0"/>
          <a:lstStyle/>
          <a:p>
            <a:pPr rtl="0"/>
            <a:r>
              <a:rPr lang="fr-FR"/>
              <a:t>Rajesh Santoshi</a:t>
            </a:r>
          </a:p>
        </p:txBody>
      </p:sp>
      <p:sp>
        <p:nvSpPr>
          <p:cNvPr id="41" name="Espace réservé du texte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rtlCol="0"/>
          <a:lstStyle/>
          <a:p>
            <a:pPr rtl="0"/>
            <a:r>
              <a:rPr lang="fr-FR"/>
              <a:t>Vice-Président du marketing</a:t>
            </a:r>
          </a:p>
        </p:txBody>
      </p:sp>
      <p:sp>
        <p:nvSpPr>
          <p:cNvPr id="3" name="Espace réservé de la date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rtlCol="0"/>
          <a:lstStyle/>
          <a:p>
            <a:pPr rtl="0"/>
            <a:r>
              <a:rPr lang="fr-FR"/>
              <a:t>9/10/2021</a:t>
            </a:r>
          </a:p>
        </p:txBody>
      </p:sp>
      <p:sp>
        <p:nvSpPr>
          <p:cNvPr id="4" name="Espace réservé du pied de page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rtlCol="0"/>
          <a:lstStyle/>
          <a:p>
            <a:pPr rtl="0"/>
            <a:r>
              <a:rPr lang="fr-FR"/>
              <a:t>TITRE DE LA PRÉSENTATION</a:t>
            </a:r>
          </a:p>
        </p:txBody>
      </p:sp>
      <p:sp>
        <p:nvSpPr>
          <p:cNvPr id="5" name="Espace réservé du numéro de diapositive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rtlCol="0"/>
          <a:lstStyle/>
          <a:p>
            <a:pPr rtl="0"/>
            <a:fld id="{294A09A9-5501-47C1-A89A-A340965A2BE2}" type="slidenum">
              <a:rPr lang="fr-FR" smtClean="0"/>
              <a:pPr/>
              <a:t>8</a:t>
            </a:fld>
            <a:endParaRPr lang="fr-FR"/>
          </a:p>
        </p:txBody>
      </p:sp>
    </p:spTree>
    <p:extLst>
      <p:ext uri="{BB962C8B-B14F-4D97-AF65-F5344CB8AC3E}">
        <p14:creationId xmlns:p14="http://schemas.microsoft.com/office/powerpoint/2010/main" val="333569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rtlCol="0"/>
          <a:lstStyle/>
          <a:p>
            <a:pPr rtl="0"/>
            <a:r>
              <a:rPr lang="fr-FR"/>
              <a:t>L’équipe complète</a:t>
            </a:r>
          </a:p>
        </p:txBody>
      </p:sp>
      <p:pic>
        <p:nvPicPr>
          <p:cNvPr id="61" name="Espace réservé d’image 21" descr="Portrait d’un membre de l’équipe">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50429" y="2068734"/>
            <a:ext cx="904987" cy="905641"/>
          </a:xfrm>
        </p:spPr>
      </p:pic>
      <p:sp>
        <p:nvSpPr>
          <p:cNvPr id="7" name="Espace réservé du texte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rtlCol="0"/>
          <a:lstStyle/>
          <a:p>
            <a:pPr rtl="0"/>
            <a:r>
              <a:rPr lang="fr-FR"/>
              <a:t>Takuma Hayashi</a:t>
            </a:r>
          </a:p>
        </p:txBody>
      </p:sp>
      <p:sp>
        <p:nvSpPr>
          <p:cNvPr id="8" name="Espace réservé du texte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rtlCol="0"/>
          <a:lstStyle/>
          <a:p>
            <a:pPr rtl="0"/>
            <a:r>
              <a:rPr lang="fr-FR"/>
              <a:t>Président</a:t>
            </a:r>
          </a:p>
        </p:txBody>
      </p:sp>
      <p:pic>
        <p:nvPicPr>
          <p:cNvPr id="62" name="Espace réservé d’image 50" descr="Portrait d’un membre de l’équipe">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4">
            <a:extLst>
              <a:ext uri="{28A0092B-C50C-407E-A947-70E740481C1C}">
                <a14:useLocalDpi xmlns:a14="http://schemas.microsoft.com/office/drawing/2010/main" val="0"/>
              </a:ext>
            </a:extLst>
          </a:blip>
          <a:srcRect/>
          <a:stretch/>
        </p:blipFill>
        <p:spPr>
          <a:xfrm>
            <a:off x="3549397" y="2068734"/>
            <a:ext cx="904987" cy="905641"/>
          </a:xfrm>
        </p:spPr>
      </p:pic>
      <p:sp>
        <p:nvSpPr>
          <p:cNvPr id="12" name="Espace réservé du texte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rtlCol="0"/>
          <a:lstStyle/>
          <a:p>
            <a:pPr rtl="0"/>
            <a:r>
              <a:rPr lang="fr-FR"/>
              <a:t>Mirjam Nilsson</a:t>
            </a:r>
          </a:p>
        </p:txBody>
      </p:sp>
      <p:sp>
        <p:nvSpPr>
          <p:cNvPr id="13" name="Espace réservé du texte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rtlCol="0"/>
          <a:lstStyle/>
          <a:p>
            <a:pPr rtl="0"/>
            <a:r>
              <a:rPr lang="fr-FR"/>
              <a:t>Président-Directeur général</a:t>
            </a:r>
          </a:p>
        </p:txBody>
      </p:sp>
      <p:pic>
        <p:nvPicPr>
          <p:cNvPr id="63" name="Espace réservé d’image 17" descr="Portrait d’un membre de l’équipe">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5">
            <a:extLst>
              <a:ext uri="{28A0092B-C50C-407E-A947-70E740481C1C}">
                <a14:useLocalDpi xmlns:a14="http://schemas.microsoft.com/office/drawing/2010/main" val="0"/>
              </a:ext>
            </a:extLst>
          </a:blip>
          <a:srcRect/>
          <a:stretch/>
        </p:blipFill>
        <p:spPr>
          <a:xfrm>
            <a:off x="6348367" y="2068734"/>
            <a:ext cx="904987" cy="905641"/>
          </a:xfrm>
        </p:spPr>
      </p:pic>
      <p:sp>
        <p:nvSpPr>
          <p:cNvPr id="15" name="Espace réservé du texte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rtlCol="0"/>
          <a:lstStyle/>
          <a:p>
            <a:pPr rtl="0"/>
            <a:r>
              <a:rPr lang="fr-FR"/>
              <a:t>Flora Berggren</a:t>
            </a:r>
          </a:p>
        </p:txBody>
      </p:sp>
      <p:sp>
        <p:nvSpPr>
          <p:cNvPr id="16" name="Espace réservé du texte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rtlCol="0"/>
          <a:lstStyle/>
          <a:p>
            <a:pPr rtl="0"/>
            <a:r>
              <a:rPr lang="fr-FR"/>
              <a:t>Responsable des opérations</a:t>
            </a:r>
          </a:p>
        </p:txBody>
      </p:sp>
      <p:pic>
        <p:nvPicPr>
          <p:cNvPr id="64" name="Espace réservé d’image 19" descr="Portrait d’un membre de l’équipe">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6">
            <a:extLst>
              <a:ext uri="{28A0092B-C50C-407E-A947-70E740481C1C}">
                <a14:useLocalDpi xmlns:a14="http://schemas.microsoft.com/office/drawing/2010/main" val="0"/>
              </a:ext>
            </a:extLst>
          </a:blip>
          <a:srcRect/>
          <a:stretch/>
        </p:blipFill>
        <p:spPr>
          <a:xfrm>
            <a:off x="9147335" y="2068734"/>
            <a:ext cx="904987" cy="905641"/>
          </a:xfrm>
        </p:spPr>
      </p:pic>
      <p:sp>
        <p:nvSpPr>
          <p:cNvPr id="18" name="Espace réservé du texte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rtlCol="0"/>
          <a:lstStyle/>
          <a:p>
            <a:pPr rtl="0"/>
            <a:r>
              <a:rPr lang="fr-FR"/>
              <a:t>Rajesh Santoshi</a:t>
            </a:r>
          </a:p>
        </p:txBody>
      </p:sp>
      <p:sp>
        <p:nvSpPr>
          <p:cNvPr id="19" name="Espace réservé du texte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rtlCol="0"/>
          <a:lstStyle/>
          <a:p>
            <a:pPr rtl="0"/>
            <a:r>
              <a:rPr lang="fr-FR"/>
              <a:t>Vice-Président du marketing</a:t>
            </a:r>
          </a:p>
        </p:txBody>
      </p:sp>
      <p:pic>
        <p:nvPicPr>
          <p:cNvPr id="65" name="Espace réservé d’image 15" descr="Portrait d’un membre de l’équipe">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7">
            <a:extLst>
              <a:ext uri="{28A0092B-C50C-407E-A947-70E740481C1C}">
                <a14:useLocalDpi xmlns:a14="http://schemas.microsoft.com/office/drawing/2010/main" val="0"/>
              </a:ext>
            </a:extLst>
          </a:blip>
          <a:srcRect/>
          <a:stretch/>
        </p:blipFill>
        <p:spPr>
          <a:xfrm>
            <a:off x="750429" y="4118551"/>
            <a:ext cx="904987" cy="905641"/>
          </a:xfrm>
        </p:spPr>
      </p:pic>
      <p:sp>
        <p:nvSpPr>
          <p:cNvPr id="21" name="Espace réservé du texte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rtlCol="0"/>
          <a:lstStyle/>
          <a:p>
            <a:pPr rtl="0"/>
            <a:r>
              <a:rPr lang="fr-FR"/>
              <a:t>Graham Barnes</a:t>
            </a:r>
          </a:p>
        </p:txBody>
      </p:sp>
      <p:sp>
        <p:nvSpPr>
          <p:cNvPr id="22" name="Espace réservé du texte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rtlCol="0"/>
          <a:lstStyle/>
          <a:p>
            <a:pPr rtl="0"/>
            <a:r>
              <a:rPr lang="fr-FR"/>
              <a:t>Vice-Président de produit</a:t>
            </a:r>
          </a:p>
        </p:txBody>
      </p:sp>
      <p:pic>
        <p:nvPicPr>
          <p:cNvPr id="66" name="Espace réservé d’image 48" descr="Portrait d’un membre de l’équipe">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8">
            <a:extLst>
              <a:ext uri="{28A0092B-C50C-407E-A947-70E740481C1C}">
                <a14:useLocalDpi xmlns:a14="http://schemas.microsoft.com/office/drawing/2010/main" val="0"/>
              </a:ext>
            </a:extLst>
          </a:blip>
          <a:srcRect/>
          <a:stretch/>
        </p:blipFill>
        <p:spPr>
          <a:xfrm>
            <a:off x="3549397" y="4118551"/>
            <a:ext cx="904987" cy="905641"/>
          </a:xfrm>
        </p:spPr>
      </p:pic>
      <p:sp>
        <p:nvSpPr>
          <p:cNvPr id="24" name="Espace réservé du texte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rtlCol="0"/>
          <a:lstStyle/>
          <a:p>
            <a:pPr rtl="0"/>
            <a:r>
              <a:rPr lang="fr-FR"/>
              <a:t>Rowan Murphy</a:t>
            </a:r>
          </a:p>
        </p:txBody>
      </p:sp>
      <p:sp>
        <p:nvSpPr>
          <p:cNvPr id="25" name="Espace réservé du texte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469168"/>
          </a:xfrm>
        </p:spPr>
        <p:txBody>
          <a:bodyPr rtlCol="0"/>
          <a:lstStyle/>
          <a:p>
            <a:pPr rtl="0"/>
            <a:r>
              <a:rPr lang="fr-FR"/>
              <a:t>Spécialiste du référencement</a:t>
            </a:r>
          </a:p>
        </p:txBody>
      </p:sp>
      <p:pic>
        <p:nvPicPr>
          <p:cNvPr id="67" name="Espace réservé d’image 52" descr="Portrait d’un membre de l’équipe">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9">
            <a:extLst>
              <a:ext uri="{28A0092B-C50C-407E-A947-70E740481C1C}">
                <a14:useLocalDpi xmlns:a14="http://schemas.microsoft.com/office/drawing/2010/main" val="0"/>
              </a:ext>
            </a:extLst>
          </a:blip>
          <a:srcRect/>
          <a:stretch/>
        </p:blipFill>
        <p:spPr>
          <a:xfrm>
            <a:off x="6348367" y="4118551"/>
            <a:ext cx="904987" cy="905641"/>
          </a:xfrm>
        </p:spPr>
      </p:pic>
      <p:sp>
        <p:nvSpPr>
          <p:cNvPr id="27" name="Espace réservé du texte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rtlCol="0"/>
          <a:lstStyle/>
          <a:p>
            <a:pPr rtl="0"/>
            <a:r>
              <a:rPr lang="fr-FR"/>
              <a:t>Elizabeth Moore</a:t>
            </a:r>
          </a:p>
        </p:txBody>
      </p:sp>
      <p:sp>
        <p:nvSpPr>
          <p:cNvPr id="28" name="Espace réservé du texte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rtlCol="0"/>
          <a:lstStyle/>
          <a:p>
            <a:pPr rtl="0"/>
            <a:r>
              <a:rPr lang="fr-FR"/>
              <a:t>Concepteur de produit</a:t>
            </a:r>
          </a:p>
        </p:txBody>
      </p:sp>
      <p:pic>
        <p:nvPicPr>
          <p:cNvPr id="68" name="Espace réservé d’image 54" descr="Portrait d’un membre de l’équipe">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10">
            <a:extLst>
              <a:ext uri="{28A0092B-C50C-407E-A947-70E740481C1C}">
                <a14:useLocalDpi xmlns:a14="http://schemas.microsoft.com/office/drawing/2010/main" val="0"/>
              </a:ext>
            </a:extLst>
          </a:blip>
          <a:srcRect/>
          <a:stretch/>
        </p:blipFill>
        <p:spPr>
          <a:xfrm>
            <a:off x="9147335" y="4118551"/>
            <a:ext cx="904987" cy="905641"/>
          </a:xfrm>
        </p:spPr>
      </p:pic>
      <p:sp>
        <p:nvSpPr>
          <p:cNvPr id="36" name="Espace réservé du texte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rtlCol="0"/>
          <a:lstStyle/>
          <a:p>
            <a:pPr rtl="0"/>
            <a:r>
              <a:rPr lang="fr-FR"/>
              <a:t>Robin Kline</a:t>
            </a:r>
          </a:p>
        </p:txBody>
      </p:sp>
      <p:sp>
        <p:nvSpPr>
          <p:cNvPr id="37" name="Espace réservé du texte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rtlCol="0"/>
          <a:lstStyle/>
          <a:p>
            <a:pPr rtl="0"/>
            <a:r>
              <a:rPr lang="fr-FR"/>
              <a:t>Développeur de contenu</a:t>
            </a:r>
          </a:p>
        </p:txBody>
      </p:sp>
      <p:sp>
        <p:nvSpPr>
          <p:cNvPr id="3" name="Espace réservé de la date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rtlCol="0"/>
          <a:lstStyle/>
          <a:p>
            <a:pPr rtl="0"/>
            <a:r>
              <a:rPr lang="fr-FR"/>
              <a:t>9/10/2021</a:t>
            </a:r>
          </a:p>
        </p:txBody>
      </p:sp>
      <p:sp>
        <p:nvSpPr>
          <p:cNvPr id="4" name="Espace réservé du pied de page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rtlCol="0"/>
          <a:lstStyle/>
          <a:p>
            <a:pPr rtl="0"/>
            <a:r>
              <a:rPr lang="fr-FR"/>
              <a:t>TITRE DE LA PRÉSENTATION</a:t>
            </a:r>
          </a:p>
        </p:txBody>
      </p:sp>
      <p:sp>
        <p:nvSpPr>
          <p:cNvPr id="5" name="Espace réservé du numéro de diapositive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rtlCol="0"/>
          <a:lstStyle/>
          <a:p>
            <a:pPr rtl="0"/>
            <a:fld id="{294A09A9-5501-47C1-A89A-A340965A2BE2}" type="slidenum">
              <a:rPr lang="fr-FR" smtClean="0"/>
              <a:pPr/>
              <a:t>9</a:t>
            </a:fld>
            <a:endParaRPr lang="fr-FR"/>
          </a:p>
        </p:txBody>
      </p:sp>
    </p:spTree>
    <p:extLst>
      <p:ext uri="{BB962C8B-B14F-4D97-AF65-F5344CB8AC3E}">
        <p14:creationId xmlns:p14="http://schemas.microsoft.com/office/powerpoint/2010/main" val="3396266754"/>
      </p:ext>
    </p:extLst>
  </p:cSld>
  <p:clrMapOvr>
    <a:masterClrMapping/>
  </p:clrMapOvr>
</p:sld>
</file>

<file path=ppt/theme/theme1.xml><?xml version="1.0" encoding="utf-8"?>
<a:theme xmlns:a="http://schemas.openxmlformats.org/drawingml/2006/main" name="Thème Offic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89_TF45331398_Win32" id="{CEA14851-9CB4-4E93-9ED0-2FB81AD363C1}" vid="{B2422F77-2B25-432B-92D6-8B138E7B1B9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Présentation universelle</Template>
  <TotalTime>0</TotalTime>
  <Words>581</Words>
  <Application>Microsoft Office PowerPoint</Application>
  <PresentationFormat>Grand écran</PresentationFormat>
  <Paragraphs>172</Paragraphs>
  <Slides>15</Slides>
  <Notes>15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Calibri</vt:lpstr>
      <vt:lpstr>Tenorite</vt:lpstr>
      <vt:lpstr>Thème Office</vt:lpstr>
      <vt:lpstr>Titre de la présentation</vt:lpstr>
      <vt:lpstr>Ordre du jour</vt:lpstr>
      <vt:lpstr>Introduction</vt:lpstr>
      <vt:lpstr>Objectifs principaux</vt:lpstr>
      <vt:lpstr>Performances trimestrielles</vt:lpstr>
      <vt:lpstr>Domaines de croissance</vt:lpstr>
      <vt:lpstr>Les opportunités, c’est comme les autobus. Il y en a toujours un autre qui arrive.</vt:lpstr>
      <vt:lpstr>Rencontrez notre équipe</vt:lpstr>
      <vt:lpstr>L’équipe complète</vt:lpstr>
      <vt:lpstr>Plan pour le lancement du produit </vt:lpstr>
      <vt:lpstr>Chronologie </vt:lpstr>
      <vt:lpstr>Zones stratégiques</vt:lpstr>
      <vt:lpstr>Comment y parvenir</vt:lpstr>
      <vt:lpstr>Synthèse </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AYOUB ELGOUNTARI</dc:creator>
  <cp:lastModifiedBy>AYOUB ELGOUNTARI</cp:lastModifiedBy>
  <cp:revision>1</cp:revision>
  <dcterms:created xsi:type="dcterms:W3CDTF">2022-09-27T14:12:27Z</dcterms:created>
  <dcterms:modified xsi:type="dcterms:W3CDTF">2022-09-27T14:13:20Z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