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2" r:id="rId3"/>
    <p:sldId id="266" r:id="rId4"/>
    <p:sldId id="265" r:id="rId5"/>
    <p:sldId id="267" r:id="rId6"/>
    <p:sldId id="264" r:id="rId7"/>
    <p:sldId id="268" r:id="rId8"/>
    <p:sldId id="270" r:id="rId9"/>
    <p:sldId id="258" r:id="rId10"/>
    <p:sldId id="257" r:id="rId11"/>
    <p:sldId id="259" r:id="rId12"/>
    <p:sldId id="260" r:id="rId13"/>
    <p:sldId id="261" r:id="rId14"/>
    <p:sldId id="263" r:id="rId15"/>
    <p:sldId id="273" r:id="rId16"/>
    <p:sldId id="27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42C63D-B884-442D-A7D4-15CFE2BB2369}" v="77" dt="2020-07-21T06:44:37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660"/>
  </p:normalViewPr>
  <p:slideViewPr>
    <p:cSldViewPr snapToGrid="0">
      <p:cViewPr>
        <p:scale>
          <a:sx n="59" d="100"/>
          <a:sy n="59" d="100"/>
        </p:scale>
        <p:origin x="96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istan Huseyn" userId="e6be2878d5c21b3c" providerId="LiveId" clId="{F742C63D-B884-442D-A7D4-15CFE2BB2369}"/>
    <pc:docChg chg="undo custSel mod addSld delSld modSld sldOrd">
      <pc:chgData name="Shamistan Huseyn" userId="e6be2878d5c21b3c" providerId="LiveId" clId="{F742C63D-B884-442D-A7D4-15CFE2BB2369}" dt="2020-07-21T06:44:47.610" v="1059"/>
      <pc:docMkLst>
        <pc:docMk/>
      </pc:docMkLst>
      <pc:sldChg chg="modSp mod modTransition">
        <pc:chgData name="Shamistan Huseyn" userId="e6be2878d5c21b3c" providerId="LiveId" clId="{F742C63D-B884-442D-A7D4-15CFE2BB2369}" dt="2020-07-15T12:36:13.637" v="810" actId="255"/>
        <pc:sldMkLst>
          <pc:docMk/>
          <pc:sldMk cId="4117441692" sldId="256"/>
        </pc:sldMkLst>
        <pc:spChg chg="mod">
          <ac:chgData name="Shamistan Huseyn" userId="e6be2878d5c21b3c" providerId="LiveId" clId="{F742C63D-B884-442D-A7D4-15CFE2BB2369}" dt="2020-07-15T12:36:13.637" v="810" actId="255"/>
          <ac:spMkLst>
            <pc:docMk/>
            <pc:sldMk cId="4117441692" sldId="256"/>
            <ac:spMk id="2" creationId="{A469AB30-03B3-44A0-B850-795DE3F5C203}"/>
          </ac:spMkLst>
        </pc:spChg>
        <pc:spChg chg="mod">
          <ac:chgData name="Shamistan Huseyn" userId="e6be2878d5c21b3c" providerId="LiveId" clId="{F742C63D-B884-442D-A7D4-15CFE2BB2369}" dt="2020-07-15T12:36:06.789" v="809" actId="255"/>
          <ac:spMkLst>
            <pc:docMk/>
            <pc:sldMk cId="4117441692" sldId="256"/>
            <ac:spMk id="3" creationId="{DB090B6E-8EFA-48ED-9896-549924764076}"/>
          </ac:spMkLst>
        </pc:spChg>
      </pc:sldChg>
      <pc:sldChg chg="modAnim">
        <pc:chgData name="Shamistan Huseyn" userId="e6be2878d5c21b3c" providerId="LiveId" clId="{F742C63D-B884-442D-A7D4-15CFE2BB2369}" dt="2020-07-15T11:34:08.777" v="247"/>
        <pc:sldMkLst>
          <pc:docMk/>
          <pc:sldMk cId="3223115229" sldId="257"/>
        </pc:sldMkLst>
      </pc:sldChg>
      <pc:sldChg chg="addSp delSp modSp mod modTransition modAnim">
        <pc:chgData name="Shamistan Huseyn" userId="e6be2878d5c21b3c" providerId="LiveId" clId="{F742C63D-B884-442D-A7D4-15CFE2BB2369}" dt="2020-07-15T09:46:05.540" v="96"/>
        <pc:sldMkLst>
          <pc:docMk/>
          <pc:sldMk cId="2395611053" sldId="259"/>
        </pc:sldMkLst>
        <pc:spChg chg="add del mod">
          <ac:chgData name="Shamistan Huseyn" userId="e6be2878d5c21b3c" providerId="LiveId" clId="{F742C63D-B884-442D-A7D4-15CFE2BB2369}" dt="2020-07-15T09:08:14.169" v="4" actId="22"/>
          <ac:spMkLst>
            <pc:docMk/>
            <pc:sldMk cId="2395611053" sldId="259"/>
            <ac:spMk id="3" creationId="{FFD22C22-5E49-44D3-8F58-444CA2D37C79}"/>
          </ac:spMkLst>
        </pc:spChg>
        <pc:spChg chg="add mod">
          <ac:chgData name="Shamistan Huseyn" userId="e6be2878d5c21b3c" providerId="LiveId" clId="{F742C63D-B884-442D-A7D4-15CFE2BB2369}" dt="2020-07-15T09:22:35.743" v="48" actId="255"/>
          <ac:spMkLst>
            <pc:docMk/>
            <pc:sldMk cId="2395611053" sldId="259"/>
            <ac:spMk id="13" creationId="{EA88EFA9-196C-4A8F-8BB4-FFCEA2487948}"/>
          </ac:spMkLst>
        </pc:spChg>
        <pc:picChg chg="add del mod">
          <ac:chgData name="Shamistan Huseyn" userId="e6be2878d5c21b3c" providerId="LiveId" clId="{F742C63D-B884-442D-A7D4-15CFE2BB2369}" dt="2020-07-15T09:10:30.473" v="11" actId="478"/>
          <ac:picMkLst>
            <pc:docMk/>
            <pc:sldMk cId="2395611053" sldId="259"/>
            <ac:picMk id="5" creationId="{E11FB9BD-14FF-4FAD-8ECA-DBE74CEAB3FF}"/>
          </ac:picMkLst>
        </pc:picChg>
        <pc:picChg chg="add mod ord">
          <ac:chgData name="Shamistan Huseyn" userId="e6be2878d5c21b3c" providerId="LiveId" clId="{F742C63D-B884-442D-A7D4-15CFE2BB2369}" dt="2020-07-15T09:22:56.459" v="50" actId="14100"/>
          <ac:picMkLst>
            <pc:docMk/>
            <pc:sldMk cId="2395611053" sldId="259"/>
            <ac:picMk id="7" creationId="{4827B11C-0860-47C2-AE32-38725ED4613F}"/>
          </ac:picMkLst>
        </pc:picChg>
        <pc:picChg chg="del">
          <ac:chgData name="Shamistan Huseyn" userId="e6be2878d5c21b3c" providerId="LiveId" clId="{F742C63D-B884-442D-A7D4-15CFE2BB2369}" dt="2020-07-15T09:07:23.059" v="0" actId="478"/>
          <ac:picMkLst>
            <pc:docMk/>
            <pc:sldMk cId="2395611053" sldId="259"/>
            <ac:picMk id="9" creationId="{4382B8DC-F1C4-4A5F-9BE6-831C32E70F44}"/>
          </ac:picMkLst>
        </pc:picChg>
        <pc:picChg chg="add mod">
          <ac:chgData name="Shamistan Huseyn" userId="e6be2878d5c21b3c" providerId="LiveId" clId="{F742C63D-B884-442D-A7D4-15CFE2BB2369}" dt="2020-07-15T09:23:07.003" v="52" actId="1076"/>
          <ac:picMkLst>
            <pc:docMk/>
            <pc:sldMk cId="2395611053" sldId="259"/>
            <ac:picMk id="10" creationId="{1FCFE5A4-EAB2-459B-8FE2-DBAC4E5D72B2}"/>
          </ac:picMkLst>
        </pc:picChg>
        <pc:picChg chg="add mod">
          <ac:chgData name="Shamistan Huseyn" userId="e6be2878d5c21b3c" providerId="LiveId" clId="{F742C63D-B884-442D-A7D4-15CFE2BB2369}" dt="2020-07-15T09:22:59.813" v="51" actId="1076"/>
          <ac:picMkLst>
            <pc:docMk/>
            <pc:sldMk cId="2395611053" sldId="259"/>
            <ac:picMk id="12" creationId="{998C6F8B-01B5-4908-B0D0-78703932C710}"/>
          </ac:picMkLst>
        </pc:picChg>
      </pc:sldChg>
      <pc:sldChg chg="addSp delSp modSp new mod modTransition modAnim">
        <pc:chgData name="Shamistan Huseyn" userId="e6be2878d5c21b3c" providerId="LiveId" clId="{F742C63D-B884-442D-A7D4-15CFE2BB2369}" dt="2020-07-15T09:57:50.694" v="156" actId="207"/>
        <pc:sldMkLst>
          <pc:docMk/>
          <pc:sldMk cId="4199494075" sldId="260"/>
        </pc:sldMkLst>
        <pc:spChg chg="mod">
          <ac:chgData name="Shamistan Huseyn" userId="e6be2878d5c21b3c" providerId="LiveId" clId="{F742C63D-B884-442D-A7D4-15CFE2BB2369}" dt="2020-07-15T09:57:50.694" v="156" actId="207"/>
          <ac:spMkLst>
            <pc:docMk/>
            <pc:sldMk cId="4199494075" sldId="260"/>
            <ac:spMk id="2" creationId="{056B43E6-1BA2-43FB-AED7-84497647156E}"/>
          </ac:spMkLst>
        </pc:spChg>
        <pc:spChg chg="del">
          <ac:chgData name="Shamistan Huseyn" userId="e6be2878d5c21b3c" providerId="LiveId" clId="{F742C63D-B884-442D-A7D4-15CFE2BB2369}" dt="2020-07-15T09:36:23.212" v="71" actId="22"/>
          <ac:spMkLst>
            <pc:docMk/>
            <pc:sldMk cId="4199494075" sldId="260"/>
            <ac:spMk id="3" creationId="{78C2359B-E03F-4718-868A-E7B92B87EEBE}"/>
          </ac:spMkLst>
        </pc:spChg>
        <pc:picChg chg="add mod ord">
          <ac:chgData name="Shamistan Huseyn" userId="e6be2878d5c21b3c" providerId="LiveId" clId="{F742C63D-B884-442D-A7D4-15CFE2BB2369}" dt="2020-07-15T09:44:31.576" v="76" actId="1076"/>
          <ac:picMkLst>
            <pc:docMk/>
            <pc:sldMk cId="4199494075" sldId="260"/>
            <ac:picMk id="5" creationId="{46F43FE4-3261-4906-B81F-71D8EAAF9717}"/>
          </ac:picMkLst>
        </pc:picChg>
        <pc:picChg chg="add del mod">
          <ac:chgData name="Shamistan Huseyn" userId="e6be2878d5c21b3c" providerId="LiveId" clId="{F742C63D-B884-442D-A7D4-15CFE2BB2369}" dt="2020-07-15T09:44:41.912" v="80" actId="478"/>
          <ac:picMkLst>
            <pc:docMk/>
            <pc:sldMk cId="4199494075" sldId="260"/>
            <ac:picMk id="7" creationId="{D5CC63B8-B277-4EEE-ABEF-E7BF3B8AEC53}"/>
          </ac:picMkLst>
        </pc:picChg>
        <pc:picChg chg="add mod">
          <ac:chgData name="Shamistan Huseyn" userId="e6be2878d5c21b3c" providerId="LiveId" clId="{F742C63D-B884-442D-A7D4-15CFE2BB2369}" dt="2020-07-15T09:45:28.336" v="89" actId="1440"/>
          <ac:picMkLst>
            <pc:docMk/>
            <pc:sldMk cId="4199494075" sldId="260"/>
            <ac:picMk id="9" creationId="{4DFFA5E2-8DF5-4F57-A76E-C343CE4E4CC9}"/>
          </ac:picMkLst>
        </pc:picChg>
      </pc:sldChg>
      <pc:sldChg chg="addSp delSp modSp new mod modAnim">
        <pc:chgData name="Shamistan Huseyn" userId="e6be2878d5c21b3c" providerId="LiveId" clId="{F742C63D-B884-442D-A7D4-15CFE2BB2369}" dt="2020-07-15T09:57:36.454" v="155" actId="207"/>
        <pc:sldMkLst>
          <pc:docMk/>
          <pc:sldMk cId="2574741044" sldId="261"/>
        </pc:sldMkLst>
        <pc:spChg chg="mod">
          <ac:chgData name="Shamistan Huseyn" userId="e6be2878d5c21b3c" providerId="LiveId" clId="{F742C63D-B884-442D-A7D4-15CFE2BB2369}" dt="2020-07-15T09:57:36.454" v="155" actId="207"/>
          <ac:spMkLst>
            <pc:docMk/>
            <pc:sldMk cId="2574741044" sldId="261"/>
            <ac:spMk id="2" creationId="{D99F44E9-E75A-4DA2-B012-276819E2274F}"/>
          </ac:spMkLst>
        </pc:spChg>
        <pc:spChg chg="del">
          <ac:chgData name="Shamistan Huseyn" userId="e6be2878d5c21b3c" providerId="LiveId" clId="{F742C63D-B884-442D-A7D4-15CFE2BB2369}" dt="2020-07-15T09:48:11.814" v="112" actId="22"/>
          <ac:spMkLst>
            <pc:docMk/>
            <pc:sldMk cId="2574741044" sldId="261"/>
            <ac:spMk id="3" creationId="{E6A9B887-D935-49CF-B2E9-4454FBE28F02}"/>
          </ac:spMkLst>
        </pc:spChg>
        <pc:spChg chg="add del mod">
          <ac:chgData name="Shamistan Huseyn" userId="e6be2878d5c21b3c" providerId="LiveId" clId="{F742C63D-B884-442D-A7D4-15CFE2BB2369}" dt="2020-07-15T09:51:08.834" v="121" actId="478"/>
          <ac:spMkLst>
            <pc:docMk/>
            <pc:sldMk cId="2574741044" sldId="261"/>
            <ac:spMk id="9" creationId="{DE6FE28C-553D-4DB9-9AE3-12A9B1EBAD88}"/>
          </ac:spMkLst>
        </pc:spChg>
        <pc:picChg chg="add del mod ord">
          <ac:chgData name="Shamistan Huseyn" userId="e6be2878d5c21b3c" providerId="LiveId" clId="{F742C63D-B884-442D-A7D4-15CFE2BB2369}" dt="2020-07-15T09:51:03.346" v="119" actId="478"/>
          <ac:picMkLst>
            <pc:docMk/>
            <pc:sldMk cId="2574741044" sldId="261"/>
            <ac:picMk id="5" creationId="{338C3D6F-BBEA-46D7-854D-6D05A62D4898}"/>
          </ac:picMkLst>
        </pc:picChg>
        <pc:picChg chg="add mod">
          <ac:chgData name="Shamistan Huseyn" userId="e6be2878d5c21b3c" providerId="LiveId" clId="{F742C63D-B884-442D-A7D4-15CFE2BB2369}" dt="2020-07-15T09:57:19.994" v="150" actId="1076"/>
          <ac:picMkLst>
            <pc:docMk/>
            <pc:sldMk cId="2574741044" sldId="261"/>
            <ac:picMk id="7" creationId="{69845C81-4C44-4BAF-B620-301D8290B888}"/>
          </ac:picMkLst>
        </pc:picChg>
        <pc:picChg chg="add del mod">
          <ac:chgData name="Shamistan Huseyn" userId="e6be2878d5c21b3c" providerId="LiveId" clId="{F742C63D-B884-442D-A7D4-15CFE2BB2369}" dt="2020-07-15T09:56:07.978" v="142" actId="478"/>
          <ac:picMkLst>
            <pc:docMk/>
            <pc:sldMk cId="2574741044" sldId="261"/>
            <ac:picMk id="11" creationId="{FCC6E61A-78A4-4AD7-8689-02D1C7834EF5}"/>
          </ac:picMkLst>
        </pc:picChg>
        <pc:picChg chg="add mod">
          <ac:chgData name="Shamistan Huseyn" userId="e6be2878d5c21b3c" providerId="LiveId" clId="{F742C63D-B884-442D-A7D4-15CFE2BB2369}" dt="2020-07-15T09:57:17.025" v="149" actId="1076"/>
          <ac:picMkLst>
            <pc:docMk/>
            <pc:sldMk cId="2574741044" sldId="261"/>
            <ac:picMk id="13" creationId="{BD827B2A-66C3-4FBC-999A-A9FBC74094C3}"/>
          </ac:picMkLst>
        </pc:picChg>
      </pc:sldChg>
      <pc:sldChg chg="delSp new del mod ord">
        <pc:chgData name="Shamistan Huseyn" userId="e6be2878d5c21b3c" providerId="LiveId" clId="{F742C63D-B884-442D-A7D4-15CFE2BB2369}" dt="2020-07-15T12:34:54.841" v="774" actId="2696"/>
        <pc:sldMkLst>
          <pc:docMk/>
          <pc:sldMk cId="2579344170" sldId="262"/>
        </pc:sldMkLst>
        <pc:spChg chg="del">
          <ac:chgData name="Shamistan Huseyn" userId="e6be2878d5c21b3c" providerId="LiveId" clId="{F742C63D-B884-442D-A7D4-15CFE2BB2369}" dt="2020-07-15T10:03:49.564" v="169" actId="478"/>
          <ac:spMkLst>
            <pc:docMk/>
            <pc:sldMk cId="2579344170" sldId="262"/>
            <ac:spMk id="2" creationId="{E8EF0070-01AC-4AFD-AF07-3C83C231FE8B}"/>
          </ac:spMkLst>
        </pc:spChg>
        <pc:spChg chg="del">
          <ac:chgData name="Shamistan Huseyn" userId="e6be2878d5c21b3c" providerId="LiveId" clId="{F742C63D-B884-442D-A7D4-15CFE2BB2369}" dt="2020-07-15T10:03:47.394" v="168" actId="478"/>
          <ac:spMkLst>
            <pc:docMk/>
            <pc:sldMk cId="2579344170" sldId="262"/>
            <ac:spMk id="3" creationId="{A8F721BD-4A6F-4CD6-B663-CD89A20AE1C7}"/>
          </ac:spMkLst>
        </pc:spChg>
      </pc:sldChg>
      <pc:sldChg chg="addSp delSp modSp new del mod setBg">
        <pc:chgData name="Shamistan Huseyn" userId="e6be2878d5c21b3c" providerId="LiveId" clId="{F742C63D-B884-442D-A7D4-15CFE2BB2369}" dt="2020-07-15T10:03:42.472" v="166" actId="2696"/>
        <pc:sldMkLst>
          <pc:docMk/>
          <pc:sldMk cId="3488248607" sldId="262"/>
        </pc:sldMkLst>
        <pc:spChg chg="del">
          <ac:chgData name="Shamistan Huseyn" userId="e6be2878d5c21b3c" providerId="LiveId" clId="{F742C63D-B884-442D-A7D4-15CFE2BB2369}" dt="2020-07-15T10:02:04.004" v="158" actId="478"/>
          <ac:spMkLst>
            <pc:docMk/>
            <pc:sldMk cId="3488248607" sldId="262"/>
            <ac:spMk id="2" creationId="{83ABB970-4B5E-48C7-A4E8-89E2D63E9D5D}"/>
          </ac:spMkLst>
        </pc:spChg>
        <pc:spChg chg="del">
          <ac:chgData name="Shamistan Huseyn" userId="e6be2878d5c21b3c" providerId="LiveId" clId="{F742C63D-B884-442D-A7D4-15CFE2BB2369}" dt="2020-07-15T10:02:06.844" v="159" actId="478"/>
          <ac:spMkLst>
            <pc:docMk/>
            <pc:sldMk cId="3488248607" sldId="262"/>
            <ac:spMk id="3" creationId="{B36E27A4-C7DB-4F8C-9991-6A3A2C4FE6FC}"/>
          </ac:spMkLst>
        </pc:spChg>
        <pc:spChg chg="add del">
          <ac:chgData name="Shamistan Huseyn" userId="e6be2878d5c21b3c" providerId="LiveId" clId="{F742C63D-B884-442D-A7D4-15CFE2BB2369}" dt="2020-07-15T10:03:16.684" v="163" actId="26606"/>
          <ac:spMkLst>
            <pc:docMk/>
            <pc:sldMk cId="3488248607" sldId="262"/>
            <ac:spMk id="22" creationId="{21029ED5-F105-4DD2-99C8-1E4422817978}"/>
          </ac:spMkLst>
        </pc:spChg>
        <pc:spChg chg="add del">
          <ac:chgData name="Shamistan Huseyn" userId="e6be2878d5c21b3c" providerId="LiveId" clId="{F742C63D-B884-442D-A7D4-15CFE2BB2369}" dt="2020-07-15T10:03:16.684" v="163" actId="26606"/>
          <ac:spMkLst>
            <pc:docMk/>
            <pc:sldMk cId="3488248607" sldId="262"/>
            <ac:spMk id="35" creationId="{5C9652B3-A450-4ED6-8FBF-F536BA60B4D8}"/>
          </ac:spMkLst>
        </pc:spChg>
        <pc:spChg chg="add">
          <ac:chgData name="Shamistan Huseyn" userId="e6be2878d5c21b3c" providerId="LiveId" clId="{F742C63D-B884-442D-A7D4-15CFE2BB2369}" dt="2020-07-15T10:03:16.684" v="163" actId="26606"/>
          <ac:spMkLst>
            <pc:docMk/>
            <pc:sldMk cId="3488248607" sldId="262"/>
            <ac:spMk id="52" creationId="{21029ED5-F105-4DD2-99C8-1E4422817978}"/>
          </ac:spMkLst>
        </pc:spChg>
        <pc:spChg chg="add">
          <ac:chgData name="Shamistan Huseyn" userId="e6be2878d5c21b3c" providerId="LiveId" clId="{F742C63D-B884-442D-A7D4-15CFE2BB2369}" dt="2020-07-15T10:03:16.684" v="163" actId="26606"/>
          <ac:spMkLst>
            <pc:docMk/>
            <pc:sldMk cId="3488248607" sldId="262"/>
            <ac:spMk id="65" creationId="{5C9652B3-A450-4ED6-8FBF-F536BA60B4D8}"/>
          </ac:spMkLst>
        </pc:spChg>
        <pc:grpChg chg="add del">
          <ac:chgData name="Shamistan Huseyn" userId="e6be2878d5c21b3c" providerId="LiveId" clId="{F742C63D-B884-442D-A7D4-15CFE2BB2369}" dt="2020-07-15T10:03:16.684" v="163" actId="26606"/>
          <ac:grpSpMkLst>
            <pc:docMk/>
            <pc:sldMk cId="3488248607" sldId="262"/>
            <ac:grpSpMk id="10" creationId="{DDE8DE2B-61C1-46D5-BEB8-521321C182C4}"/>
          </ac:grpSpMkLst>
        </pc:grpChg>
        <pc:grpChg chg="add del">
          <ac:chgData name="Shamistan Huseyn" userId="e6be2878d5c21b3c" providerId="LiveId" clId="{F742C63D-B884-442D-A7D4-15CFE2BB2369}" dt="2020-07-15T10:03:16.684" v="163" actId="26606"/>
          <ac:grpSpMkLst>
            <pc:docMk/>
            <pc:sldMk cId="3488248607" sldId="262"/>
            <ac:grpSpMk id="24" creationId="{2D621E68-BF28-4A1C-B1A2-4E55E139E79A}"/>
          </ac:grpSpMkLst>
        </pc:grpChg>
        <pc:grpChg chg="add">
          <ac:chgData name="Shamistan Huseyn" userId="e6be2878d5c21b3c" providerId="LiveId" clId="{F742C63D-B884-442D-A7D4-15CFE2BB2369}" dt="2020-07-15T10:03:16.684" v="163" actId="26606"/>
          <ac:grpSpMkLst>
            <pc:docMk/>
            <pc:sldMk cId="3488248607" sldId="262"/>
            <ac:grpSpMk id="40" creationId="{DDE8DE2B-61C1-46D5-BEB8-521321C182C4}"/>
          </ac:grpSpMkLst>
        </pc:grpChg>
        <pc:grpChg chg="add">
          <ac:chgData name="Shamistan Huseyn" userId="e6be2878d5c21b3c" providerId="LiveId" clId="{F742C63D-B884-442D-A7D4-15CFE2BB2369}" dt="2020-07-15T10:03:16.684" v="163" actId="26606"/>
          <ac:grpSpMkLst>
            <pc:docMk/>
            <pc:sldMk cId="3488248607" sldId="262"/>
            <ac:grpSpMk id="54" creationId="{2D621E68-BF28-4A1C-B1A2-4E55E139E79A}"/>
          </ac:grpSpMkLst>
        </pc:grpChg>
        <pc:picChg chg="add mod">
          <ac:chgData name="Shamistan Huseyn" userId="e6be2878d5c21b3c" providerId="LiveId" clId="{F742C63D-B884-442D-A7D4-15CFE2BB2369}" dt="2020-07-15T10:03:30.374" v="165" actId="14100"/>
          <ac:picMkLst>
            <pc:docMk/>
            <pc:sldMk cId="3488248607" sldId="262"/>
            <ac:picMk id="5" creationId="{523F4933-9572-4BAB-8AB5-98184184E1C4}"/>
          </ac:picMkLst>
        </pc:picChg>
      </pc:sldChg>
      <pc:sldChg chg="addSp delSp modSp add mod delAnim modAnim">
        <pc:chgData name="Shamistan Huseyn" userId="e6be2878d5c21b3c" providerId="LiveId" clId="{F742C63D-B884-442D-A7D4-15CFE2BB2369}" dt="2020-07-21T06:32:52.380" v="1001"/>
        <pc:sldMkLst>
          <pc:docMk/>
          <pc:sldMk cId="3488248607" sldId="263"/>
        </pc:sldMkLst>
        <pc:picChg chg="add del mod">
          <ac:chgData name="Shamistan Huseyn" userId="e6be2878d5c21b3c" providerId="LiveId" clId="{F742C63D-B884-442D-A7D4-15CFE2BB2369}" dt="2020-07-21T06:25:25.894" v="940" actId="478"/>
          <ac:picMkLst>
            <pc:docMk/>
            <pc:sldMk cId="3488248607" sldId="263"/>
            <ac:picMk id="3" creationId="{FC4780CA-0E5E-43CB-B13D-6CD8F814D38C}"/>
          </ac:picMkLst>
        </pc:picChg>
        <pc:picChg chg="add mod">
          <ac:chgData name="Shamistan Huseyn" userId="e6be2878d5c21b3c" providerId="LiveId" clId="{F742C63D-B884-442D-A7D4-15CFE2BB2369}" dt="2020-07-21T06:30:49.202" v="988" actId="14100"/>
          <ac:picMkLst>
            <pc:docMk/>
            <pc:sldMk cId="3488248607" sldId="263"/>
            <ac:picMk id="4" creationId="{ED723622-1D8D-4885-82D1-82E03AF792EB}"/>
          </ac:picMkLst>
        </pc:picChg>
        <pc:picChg chg="del mod">
          <ac:chgData name="Shamistan Huseyn" userId="e6be2878d5c21b3c" providerId="LiveId" clId="{F742C63D-B884-442D-A7D4-15CFE2BB2369}" dt="2020-07-15T10:04:03.663" v="174" actId="478"/>
          <ac:picMkLst>
            <pc:docMk/>
            <pc:sldMk cId="3488248607" sldId="263"/>
            <ac:picMk id="5" creationId="{523F4933-9572-4BAB-8AB5-98184184E1C4}"/>
          </ac:picMkLst>
        </pc:picChg>
        <pc:picChg chg="add del mod">
          <ac:chgData name="Shamistan Huseyn" userId="e6be2878d5c21b3c" providerId="LiveId" clId="{F742C63D-B884-442D-A7D4-15CFE2BB2369}" dt="2020-07-21T06:27:25.409" v="960" actId="478"/>
          <ac:picMkLst>
            <pc:docMk/>
            <pc:sldMk cId="3488248607" sldId="263"/>
            <ac:picMk id="6" creationId="{BECC3860-B05A-4613-B0A8-A260802BEFF0}"/>
          </ac:picMkLst>
        </pc:picChg>
        <pc:picChg chg="add mod">
          <ac:chgData name="Shamistan Huseyn" userId="e6be2878d5c21b3c" providerId="LiveId" clId="{F742C63D-B884-442D-A7D4-15CFE2BB2369}" dt="2020-07-21T06:29:50.585" v="984" actId="1440"/>
          <ac:picMkLst>
            <pc:docMk/>
            <pc:sldMk cId="3488248607" sldId="263"/>
            <ac:picMk id="7" creationId="{155CC5AA-ECD3-42EF-A288-B735E76DC8A5}"/>
          </ac:picMkLst>
        </pc:picChg>
        <pc:picChg chg="add del mod">
          <ac:chgData name="Shamistan Huseyn" userId="e6be2878d5c21b3c" providerId="LiveId" clId="{F742C63D-B884-442D-A7D4-15CFE2BB2369}" dt="2020-07-15T10:40:38.763" v="201" actId="478"/>
          <ac:picMkLst>
            <pc:docMk/>
            <pc:sldMk cId="3488248607" sldId="263"/>
            <ac:picMk id="8" creationId="{7DB8B192-D131-4C16-8200-D425625CFE03}"/>
          </ac:picMkLst>
        </pc:picChg>
        <pc:picChg chg="add del mod">
          <ac:chgData name="Shamistan Huseyn" userId="e6be2878d5c21b3c" providerId="LiveId" clId="{F742C63D-B884-442D-A7D4-15CFE2BB2369}" dt="2020-07-21T06:32:08.252" v="996" actId="478"/>
          <ac:picMkLst>
            <pc:docMk/>
            <pc:sldMk cId="3488248607" sldId="263"/>
            <ac:picMk id="9" creationId="{46BF657F-72B0-4356-A297-8DA40FAD9725}"/>
          </ac:picMkLst>
        </pc:picChg>
        <pc:picChg chg="add mod">
          <ac:chgData name="Shamistan Huseyn" userId="e6be2878d5c21b3c" providerId="LiveId" clId="{F742C63D-B884-442D-A7D4-15CFE2BB2369}" dt="2020-07-15T10:44:07.904" v="212" actId="1076"/>
          <ac:picMkLst>
            <pc:docMk/>
            <pc:sldMk cId="3488248607" sldId="263"/>
            <ac:picMk id="10" creationId="{73DD721E-1D67-47E2-86F9-FB2051CBB535}"/>
          </ac:picMkLst>
        </pc:picChg>
        <pc:picChg chg="add mod">
          <ac:chgData name="Shamistan Huseyn" userId="e6be2878d5c21b3c" providerId="LiveId" clId="{F742C63D-B884-442D-A7D4-15CFE2BB2369}" dt="2020-07-21T06:30:51.610" v="989" actId="1076"/>
          <ac:picMkLst>
            <pc:docMk/>
            <pc:sldMk cId="3488248607" sldId="263"/>
            <ac:picMk id="11" creationId="{AEF6D2B9-74FD-4A94-8435-44BA99BEB0F3}"/>
          </ac:picMkLst>
        </pc:picChg>
        <pc:picChg chg="add del mod">
          <ac:chgData name="Shamistan Huseyn" userId="e6be2878d5c21b3c" providerId="LiveId" clId="{F742C63D-B884-442D-A7D4-15CFE2BB2369}" dt="2020-07-21T06:27:49.392" v="965" actId="478"/>
          <ac:picMkLst>
            <pc:docMk/>
            <pc:sldMk cId="3488248607" sldId="263"/>
            <ac:picMk id="12" creationId="{6C8CB771-690A-4569-A4AB-9AD3F3EDB29F}"/>
          </ac:picMkLst>
        </pc:picChg>
        <pc:picChg chg="add mod">
          <ac:chgData name="Shamistan Huseyn" userId="e6be2878d5c21b3c" providerId="LiveId" clId="{F742C63D-B884-442D-A7D4-15CFE2BB2369}" dt="2020-07-21T06:30:57.576" v="990" actId="1076"/>
          <ac:picMkLst>
            <pc:docMk/>
            <pc:sldMk cId="3488248607" sldId="263"/>
            <ac:picMk id="13" creationId="{BDD9CCEA-228B-4688-A8A2-50436CCDB86E}"/>
          </ac:picMkLst>
        </pc:picChg>
        <pc:picChg chg="add del mod">
          <ac:chgData name="Shamistan Huseyn" userId="e6be2878d5c21b3c" providerId="LiveId" clId="{F742C63D-B884-442D-A7D4-15CFE2BB2369}" dt="2020-07-21T06:27:47.196" v="964" actId="478"/>
          <ac:picMkLst>
            <pc:docMk/>
            <pc:sldMk cId="3488248607" sldId="263"/>
            <ac:picMk id="14" creationId="{3B57EECD-C30F-4D80-8943-28B4A154CAFD}"/>
          </ac:picMkLst>
        </pc:picChg>
        <pc:picChg chg="add mod">
          <ac:chgData name="Shamistan Huseyn" userId="e6be2878d5c21b3c" providerId="LiveId" clId="{F742C63D-B884-442D-A7D4-15CFE2BB2369}" dt="2020-07-21T06:31:02.543" v="991" actId="1076"/>
          <ac:picMkLst>
            <pc:docMk/>
            <pc:sldMk cId="3488248607" sldId="263"/>
            <ac:picMk id="15" creationId="{75DE8904-CDAF-4C93-9C8A-EB3735B6872F}"/>
          </ac:picMkLst>
        </pc:picChg>
        <pc:picChg chg="add del mod">
          <ac:chgData name="Shamistan Huseyn" userId="e6be2878d5c21b3c" providerId="LiveId" clId="{F742C63D-B884-442D-A7D4-15CFE2BB2369}" dt="2020-07-21T06:26:18.558" v="948" actId="478"/>
          <ac:picMkLst>
            <pc:docMk/>
            <pc:sldMk cId="3488248607" sldId="263"/>
            <ac:picMk id="16" creationId="{A4B1ACE8-2C6B-4C7C-9493-C8DBB9790B26}"/>
          </ac:picMkLst>
        </pc:picChg>
        <pc:picChg chg="add mod">
          <ac:chgData name="Shamistan Huseyn" userId="e6be2878d5c21b3c" providerId="LiveId" clId="{F742C63D-B884-442D-A7D4-15CFE2BB2369}" dt="2020-07-21T06:32:42.453" v="1000" actId="1440"/>
          <ac:picMkLst>
            <pc:docMk/>
            <pc:sldMk cId="3488248607" sldId="263"/>
            <ac:picMk id="18" creationId="{7C3123D8-478A-4D9D-B98E-E70BA8CB3639}"/>
          </ac:picMkLst>
        </pc:picChg>
      </pc:sldChg>
      <pc:sldChg chg="addSp delSp modSp new mod modTransition">
        <pc:chgData name="Shamistan Huseyn" userId="e6be2878d5c21b3c" providerId="LiveId" clId="{F742C63D-B884-442D-A7D4-15CFE2BB2369}" dt="2020-07-15T12:04:21.702" v="461" actId="20577"/>
        <pc:sldMkLst>
          <pc:docMk/>
          <pc:sldMk cId="2950367282" sldId="264"/>
        </pc:sldMkLst>
        <pc:spChg chg="mod">
          <ac:chgData name="Shamistan Huseyn" userId="e6be2878d5c21b3c" providerId="LiveId" clId="{F742C63D-B884-442D-A7D4-15CFE2BB2369}" dt="2020-07-15T12:04:21.702" v="461" actId="20577"/>
          <ac:spMkLst>
            <pc:docMk/>
            <pc:sldMk cId="2950367282" sldId="264"/>
            <ac:spMk id="2" creationId="{CEDD4EA4-F2C8-40A4-9220-9673FF40F517}"/>
          </ac:spMkLst>
        </pc:spChg>
        <pc:spChg chg="del">
          <ac:chgData name="Shamistan Huseyn" userId="e6be2878d5c21b3c" providerId="LiveId" clId="{F742C63D-B884-442D-A7D4-15CFE2BB2369}" dt="2020-07-15T11:50:11.083" v="307" actId="22"/>
          <ac:spMkLst>
            <pc:docMk/>
            <pc:sldMk cId="2950367282" sldId="264"/>
            <ac:spMk id="3" creationId="{36DEAD5D-BEE1-45D0-8BF6-63B75772F2D0}"/>
          </ac:spMkLst>
        </pc:spChg>
        <pc:picChg chg="add mod ord">
          <ac:chgData name="Shamistan Huseyn" userId="e6be2878d5c21b3c" providerId="LiveId" clId="{F742C63D-B884-442D-A7D4-15CFE2BB2369}" dt="2020-07-15T11:50:18.421" v="310" actId="1076"/>
          <ac:picMkLst>
            <pc:docMk/>
            <pc:sldMk cId="2950367282" sldId="264"/>
            <ac:picMk id="5" creationId="{EF58EF63-7F9E-413C-8D0B-22A51153E07F}"/>
          </ac:picMkLst>
        </pc:picChg>
        <pc:picChg chg="add mod">
          <ac:chgData name="Shamistan Huseyn" userId="e6be2878d5c21b3c" providerId="LiveId" clId="{F742C63D-B884-442D-A7D4-15CFE2BB2369}" dt="2020-07-15T11:50:44.580" v="312" actId="1076"/>
          <ac:picMkLst>
            <pc:docMk/>
            <pc:sldMk cId="2950367282" sldId="264"/>
            <ac:picMk id="7" creationId="{70CA1395-D913-4BDB-ABE5-124808306B18}"/>
          </ac:picMkLst>
        </pc:picChg>
        <pc:picChg chg="add mod">
          <ac:chgData name="Shamistan Huseyn" userId="e6be2878d5c21b3c" providerId="LiveId" clId="{F742C63D-B884-442D-A7D4-15CFE2BB2369}" dt="2020-07-15T11:54:58.485" v="364" actId="1076"/>
          <ac:picMkLst>
            <pc:docMk/>
            <pc:sldMk cId="2950367282" sldId="264"/>
            <ac:picMk id="9" creationId="{53991CB3-F1F8-4CB0-BC11-C1C6AAED7D05}"/>
          </ac:picMkLst>
        </pc:picChg>
      </pc:sldChg>
      <pc:sldChg chg="addSp delSp modSp new mod modTransition setBg">
        <pc:chgData name="Shamistan Huseyn" userId="e6be2878d5c21b3c" providerId="LiveId" clId="{F742C63D-B884-442D-A7D4-15CFE2BB2369}" dt="2020-07-21T06:17:36.165" v="920" actId="1076"/>
        <pc:sldMkLst>
          <pc:docMk/>
          <pc:sldMk cId="3269123513" sldId="265"/>
        </pc:sldMkLst>
        <pc:spChg chg="mod ord">
          <ac:chgData name="Shamistan Huseyn" userId="e6be2878d5c21b3c" providerId="LiveId" clId="{F742C63D-B884-442D-A7D4-15CFE2BB2369}" dt="2020-07-21T06:17:25.994" v="917" actId="1076"/>
          <ac:spMkLst>
            <pc:docMk/>
            <pc:sldMk cId="3269123513" sldId="265"/>
            <ac:spMk id="2" creationId="{0D7140DE-E222-4447-8525-99518995CDD5}"/>
          </ac:spMkLst>
        </pc:spChg>
        <pc:spChg chg="del">
          <ac:chgData name="Shamistan Huseyn" userId="e6be2878d5c21b3c" providerId="LiveId" clId="{F742C63D-B884-442D-A7D4-15CFE2BB2369}" dt="2020-07-15T11:52:51.595" v="343" actId="22"/>
          <ac:spMkLst>
            <pc:docMk/>
            <pc:sldMk cId="3269123513" sldId="265"/>
            <ac:spMk id="3" creationId="{3894D09E-1343-420A-BE4C-32612899C3DF}"/>
          </ac:spMkLst>
        </pc:spChg>
        <pc:spChg chg="add del mod">
          <ac:chgData name="Shamistan Huseyn" userId="e6be2878d5c21b3c" providerId="LiveId" clId="{F742C63D-B884-442D-A7D4-15CFE2BB2369}" dt="2020-07-21T06:11:22.425" v="894" actId="478"/>
          <ac:spMkLst>
            <pc:docMk/>
            <pc:sldMk cId="3269123513" sldId="265"/>
            <ac:spMk id="7" creationId="{FED4F476-FE99-446B-B97A-55CDF9CF41AD}"/>
          </ac:spMkLst>
        </pc:spChg>
        <pc:spChg chg="add del">
          <ac:chgData name="Shamistan Huseyn" userId="e6be2878d5c21b3c" providerId="LiveId" clId="{F742C63D-B884-442D-A7D4-15CFE2BB2369}" dt="2020-07-15T11:53:09.776" v="349" actId="26606"/>
          <ac:spMkLst>
            <pc:docMk/>
            <pc:sldMk cId="3269123513" sldId="265"/>
            <ac:spMk id="9" creationId="{9EB02905-3B29-4292-AD64-13D9BE5CF9E2}"/>
          </ac:spMkLst>
        </pc:spChg>
        <pc:spChg chg="add del">
          <ac:chgData name="Shamistan Huseyn" userId="e6be2878d5c21b3c" providerId="LiveId" clId="{F742C63D-B884-442D-A7D4-15CFE2BB2369}" dt="2020-07-15T11:53:09.776" v="349" actId="26606"/>
          <ac:spMkLst>
            <pc:docMk/>
            <pc:sldMk cId="3269123513" sldId="265"/>
            <ac:spMk id="12" creationId="{3BCB5F6A-9EB0-40B0-9D13-3023E9A20508}"/>
          </ac:spMkLst>
        </pc:spChg>
        <pc:spChg chg="add del">
          <ac:chgData name="Shamistan Huseyn" userId="e6be2878d5c21b3c" providerId="LiveId" clId="{F742C63D-B884-442D-A7D4-15CFE2BB2369}" dt="2020-07-15T11:53:02.495" v="347" actId="26606"/>
          <ac:spMkLst>
            <pc:docMk/>
            <pc:sldMk cId="3269123513" sldId="265"/>
            <ac:spMk id="22" creationId="{DC99427B-A97E-40A3-B1FD-4557346C6A91}"/>
          </ac:spMkLst>
        </pc:spChg>
        <pc:spChg chg="add del">
          <ac:chgData name="Shamistan Huseyn" userId="e6be2878d5c21b3c" providerId="LiveId" clId="{F742C63D-B884-442D-A7D4-15CFE2BB2369}" dt="2020-07-15T11:53:21.594" v="353" actId="26606"/>
          <ac:spMkLst>
            <pc:docMk/>
            <pc:sldMk cId="3269123513" sldId="265"/>
            <ac:spMk id="28" creationId="{DC99427B-A97E-40A3-B1FD-4557346C6A91}"/>
          </ac:spMkLst>
        </pc:spChg>
        <pc:grpChg chg="add del">
          <ac:chgData name="Shamistan Huseyn" userId="e6be2878d5c21b3c" providerId="LiveId" clId="{F742C63D-B884-442D-A7D4-15CFE2BB2369}" dt="2020-07-15T11:52:59.608" v="345" actId="26606"/>
          <ac:grpSpMkLst>
            <pc:docMk/>
            <pc:sldMk cId="3269123513" sldId="265"/>
            <ac:grpSpMk id="10" creationId="{A5AFB369-4673-4727-A7CD-D86AFE0AE069}"/>
          </ac:grpSpMkLst>
        </pc:grpChg>
        <pc:grpChg chg="add del">
          <ac:chgData name="Shamistan Huseyn" userId="e6be2878d5c21b3c" providerId="LiveId" clId="{F742C63D-B884-442D-A7D4-15CFE2BB2369}" dt="2020-07-15T11:53:19.345" v="351" actId="26606"/>
          <ac:grpSpMkLst>
            <pc:docMk/>
            <pc:sldMk cId="3269123513" sldId="265"/>
            <ac:grpSpMk id="21" creationId="{A5AFB369-4673-4727-A7CD-D86AFE0AE069}"/>
          </ac:grpSpMkLst>
        </pc:grpChg>
        <pc:grpChg chg="add del">
          <ac:chgData name="Shamistan Huseyn" userId="e6be2878d5c21b3c" providerId="LiveId" clId="{F742C63D-B884-442D-A7D4-15CFE2BB2369}" dt="2020-07-15T11:53:02.495" v="347" actId="26606"/>
          <ac:grpSpMkLst>
            <pc:docMk/>
            <pc:sldMk cId="3269123513" sldId="265"/>
            <ac:grpSpMk id="23" creationId="{4815A7B4-532E-48C9-AC24-D78ACF3339DB}"/>
          </ac:grpSpMkLst>
        </pc:grpChg>
        <pc:grpChg chg="add del">
          <ac:chgData name="Shamistan Huseyn" userId="e6be2878d5c21b3c" providerId="LiveId" clId="{F742C63D-B884-442D-A7D4-15CFE2BB2369}" dt="2020-07-15T11:53:21.594" v="353" actId="26606"/>
          <ac:grpSpMkLst>
            <pc:docMk/>
            <pc:sldMk cId="3269123513" sldId="265"/>
            <ac:grpSpMk id="26" creationId="{4815A7B4-532E-48C9-AC24-D78ACF3339DB}"/>
          </ac:grpSpMkLst>
        </pc:grpChg>
        <pc:grpChg chg="add">
          <ac:chgData name="Shamistan Huseyn" userId="e6be2878d5c21b3c" providerId="LiveId" clId="{F742C63D-B884-442D-A7D4-15CFE2BB2369}" dt="2020-07-15T11:53:21.609" v="354" actId="26606"/>
          <ac:grpSpMkLst>
            <pc:docMk/>
            <pc:sldMk cId="3269123513" sldId="265"/>
            <ac:grpSpMk id="30" creationId="{A5AFB369-4673-4727-A7CD-D86AFE0AE069}"/>
          </ac:grpSpMkLst>
        </pc:grpChg>
        <pc:picChg chg="add del mod">
          <ac:chgData name="Shamistan Huseyn" userId="e6be2878d5c21b3c" providerId="LiveId" clId="{F742C63D-B884-442D-A7D4-15CFE2BB2369}" dt="2020-07-21T06:12:24.505" v="898" actId="478"/>
          <ac:picMkLst>
            <pc:docMk/>
            <pc:sldMk cId="3269123513" sldId="265"/>
            <ac:picMk id="4" creationId="{DD3DF137-D37E-4E90-9196-525D43233C78}"/>
          </ac:picMkLst>
        </pc:picChg>
        <pc:picChg chg="add del mod ord">
          <ac:chgData name="Shamistan Huseyn" userId="e6be2878d5c21b3c" providerId="LiveId" clId="{F742C63D-B884-442D-A7D4-15CFE2BB2369}" dt="2020-07-21T06:11:18.874" v="893" actId="478"/>
          <ac:picMkLst>
            <pc:docMk/>
            <pc:sldMk cId="3269123513" sldId="265"/>
            <ac:picMk id="5" creationId="{559525C9-F1E3-4ABA-A381-69B5E8C71ACA}"/>
          </ac:picMkLst>
        </pc:picChg>
        <pc:picChg chg="add mod">
          <ac:chgData name="Shamistan Huseyn" userId="e6be2878d5c21b3c" providerId="LiveId" clId="{F742C63D-B884-442D-A7D4-15CFE2BB2369}" dt="2020-07-21T06:17:36.165" v="920" actId="1076"/>
          <ac:picMkLst>
            <pc:docMk/>
            <pc:sldMk cId="3269123513" sldId="265"/>
            <ac:picMk id="9" creationId="{1330D072-7A39-4996-A662-BF7667E7F0F9}"/>
          </ac:picMkLst>
        </pc:picChg>
        <pc:picChg chg="add mod">
          <ac:chgData name="Shamistan Huseyn" userId="e6be2878d5c21b3c" providerId="LiveId" clId="{F742C63D-B884-442D-A7D4-15CFE2BB2369}" dt="2020-07-21T06:17:32.986" v="919" actId="1076"/>
          <ac:picMkLst>
            <pc:docMk/>
            <pc:sldMk cId="3269123513" sldId="265"/>
            <ac:picMk id="12" creationId="{3528D3E5-39DF-4F9B-96F7-4F99495F3606}"/>
          </ac:picMkLst>
        </pc:picChg>
      </pc:sldChg>
      <pc:sldChg chg="addSp delSp modSp new mod modTransition setBg">
        <pc:chgData name="Shamistan Huseyn" userId="e6be2878d5c21b3c" providerId="LiveId" clId="{F742C63D-B884-442D-A7D4-15CFE2BB2369}" dt="2020-07-21T06:19:48.779" v="936" actId="26606"/>
        <pc:sldMkLst>
          <pc:docMk/>
          <pc:sldMk cId="684088524" sldId="266"/>
        </pc:sldMkLst>
        <pc:spChg chg="mod">
          <ac:chgData name="Shamistan Huseyn" userId="e6be2878d5c21b3c" providerId="LiveId" clId="{F742C63D-B884-442D-A7D4-15CFE2BB2369}" dt="2020-07-21T06:19:48.779" v="936" actId="26606"/>
          <ac:spMkLst>
            <pc:docMk/>
            <pc:sldMk cId="684088524" sldId="266"/>
            <ac:spMk id="2" creationId="{204E02E7-7A2B-449E-8A54-E1A341A884BF}"/>
          </ac:spMkLst>
        </pc:spChg>
        <pc:spChg chg="add del mod">
          <ac:chgData name="Shamistan Huseyn" userId="e6be2878d5c21b3c" providerId="LiveId" clId="{F742C63D-B884-442D-A7D4-15CFE2BB2369}" dt="2020-07-21T06:19:48.779" v="936" actId="26606"/>
          <ac:spMkLst>
            <pc:docMk/>
            <pc:sldMk cId="684088524" sldId="266"/>
            <ac:spMk id="3" creationId="{F306BA86-1744-4D24-B4A3-AF464ED7949F}"/>
          </ac:spMkLst>
        </pc:spChg>
        <pc:spChg chg="add del">
          <ac:chgData name="Shamistan Huseyn" userId="e6be2878d5c21b3c" providerId="LiveId" clId="{F742C63D-B884-442D-A7D4-15CFE2BB2369}" dt="2020-07-21T06:19:48.715" v="935" actId="26606"/>
          <ac:spMkLst>
            <pc:docMk/>
            <pc:sldMk cId="684088524" sldId="266"/>
            <ac:spMk id="6" creationId="{CB5AA8A5-25CC-4295-892F-367FCDAF2BF6}"/>
          </ac:spMkLst>
        </pc:spChg>
        <pc:spChg chg="add del">
          <ac:chgData name="Shamistan Huseyn" userId="e6be2878d5c21b3c" providerId="LiveId" clId="{F742C63D-B884-442D-A7D4-15CFE2BB2369}" dt="2020-07-21T06:19:48.715" v="935" actId="26606"/>
          <ac:spMkLst>
            <pc:docMk/>
            <pc:sldMk cId="684088524" sldId="266"/>
            <ac:spMk id="8" creationId="{24C6BC13-FB1E-48CC-B421-3D06039728B4}"/>
          </ac:spMkLst>
        </pc:spChg>
        <pc:spChg chg="add del">
          <ac:chgData name="Shamistan Huseyn" userId="e6be2878d5c21b3c" providerId="LiveId" clId="{F742C63D-B884-442D-A7D4-15CFE2BB2369}" dt="2020-07-21T06:19:17.047" v="922" actId="26606"/>
          <ac:spMkLst>
            <pc:docMk/>
            <pc:sldMk cId="684088524" sldId="266"/>
            <ac:spMk id="9" creationId="{CB5AA8A5-25CC-4295-892F-367FCDAF2BF6}"/>
          </ac:spMkLst>
        </pc:spChg>
        <pc:spChg chg="add del">
          <ac:chgData name="Shamistan Huseyn" userId="e6be2878d5c21b3c" providerId="LiveId" clId="{F742C63D-B884-442D-A7D4-15CFE2BB2369}" dt="2020-07-21T06:19:17.047" v="922" actId="26606"/>
          <ac:spMkLst>
            <pc:docMk/>
            <pc:sldMk cId="684088524" sldId="266"/>
            <ac:spMk id="22" creationId="{24C6BC13-FB1E-48CC-B421-3D06039728B4}"/>
          </ac:spMkLst>
        </pc:spChg>
        <pc:spChg chg="add">
          <ac:chgData name="Shamistan Huseyn" userId="e6be2878d5c21b3c" providerId="LiveId" clId="{F742C63D-B884-442D-A7D4-15CFE2BB2369}" dt="2020-07-21T06:19:48.779" v="936" actId="26606"/>
          <ac:spMkLst>
            <pc:docMk/>
            <pc:sldMk cId="684088524" sldId="266"/>
            <ac:spMk id="23" creationId="{CB5AA8A5-25CC-4295-892F-367FCDAF2BF6}"/>
          </ac:spMkLst>
        </pc:spChg>
        <pc:spChg chg="add">
          <ac:chgData name="Shamistan Huseyn" userId="e6be2878d5c21b3c" providerId="LiveId" clId="{F742C63D-B884-442D-A7D4-15CFE2BB2369}" dt="2020-07-21T06:19:48.779" v="936" actId="26606"/>
          <ac:spMkLst>
            <pc:docMk/>
            <pc:sldMk cId="684088524" sldId="266"/>
            <ac:spMk id="25" creationId="{24C6BC13-FB1E-48CC-B421-3D06039728B4}"/>
          </ac:spMkLst>
        </pc:spChg>
        <pc:grpChg chg="add del">
          <ac:chgData name="Shamistan Huseyn" userId="e6be2878d5c21b3c" providerId="LiveId" clId="{F742C63D-B884-442D-A7D4-15CFE2BB2369}" dt="2020-07-21T06:19:48.715" v="935" actId="26606"/>
          <ac:grpSpMkLst>
            <pc:docMk/>
            <pc:sldMk cId="684088524" sldId="266"/>
            <ac:grpSpMk id="7" creationId="{09DD65AA-8280-4962-92F3-DF1CB53349DB}"/>
          </ac:grpSpMkLst>
        </pc:grpChg>
        <pc:grpChg chg="add del">
          <ac:chgData name="Shamistan Huseyn" userId="e6be2878d5c21b3c" providerId="LiveId" clId="{F742C63D-B884-442D-A7D4-15CFE2BB2369}" dt="2020-07-21T06:19:17.047" v="922" actId="26606"/>
          <ac:grpSpMkLst>
            <pc:docMk/>
            <pc:sldMk cId="684088524" sldId="266"/>
            <ac:grpSpMk id="11" creationId="{09DD65AA-8280-4962-92F3-DF1CB53349DB}"/>
          </ac:grpSpMkLst>
        </pc:grpChg>
        <pc:grpChg chg="add">
          <ac:chgData name="Shamistan Huseyn" userId="e6be2878d5c21b3c" providerId="LiveId" clId="{F742C63D-B884-442D-A7D4-15CFE2BB2369}" dt="2020-07-21T06:19:48.779" v="936" actId="26606"/>
          <ac:grpSpMkLst>
            <pc:docMk/>
            <pc:sldMk cId="684088524" sldId="266"/>
            <ac:grpSpMk id="24" creationId="{09DD65AA-8280-4962-92F3-DF1CB53349DB}"/>
          </ac:grpSpMkLst>
        </pc:grpChg>
        <pc:graphicFrameChg chg="add del">
          <ac:chgData name="Shamistan Huseyn" userId="e6be2878d5c21b3c" providerId="LiveId" clId="{F742C63D-B884-442D-A7D4-15CFE2BB2369}" dt="2020-07-21T06:19:17.047" v="922" actId="26606"/>
          <ac:graphicFrameMkLst>
            <pc:docMk/>
            <pc:sldMk cId="684088524" sldId="266"/>
            <ac:graphicFrameMk id="5" creationId="{A2CB3F28-89AA-4A69-AB9A-29FB8B8CB871}"/>
          </ac:graphicFrameMkLst>
        </pc:graphicFrameChg>
        <pc:graphicFrameChg chg="add del">
          <ac:chgData name="Shamistan Huseyn" userId="e6be2878d5c21b3c" providerId="LiveId" clId="{F742C63D-B884-442D-A7D4-15CFE2BB2369}" dt="2020-07-21T06:19:48.715" v="935" actId="26606"/>
          <ac:graphicFrameMkLst>
            <pc:docMk/>
            <pc:sldMk cId="684088524" sldId="266"/>
            <ac:graphicFrameMk id="10" creationId="{C3FB9F78-3145-47D2-9588-AF967D31E94A}"/>
          </ac:graphicFrameMkLst>
        </pc:graphicFrameChg>
        <pc:graphicFrameChg chg="add">
          <ac:chgData name="Shamistan Huseyn" userId="e6be2878d5c21b3c" providerId="LiveId" clId="{F742C63D-B884-442D-A7D4-15CFE2BB2369}" dt="2020-07-21T06:19:48.779" v="936" actId="26606"/>
          <ac:graphicFrameMkLst>
            <pc:docMk/>
            <pc:sldMk cId="684088524" sldId="266"/>
            <ac:graphicFrameMk id="26" creationId="{3F92B159-DA80-492B-8CF6-B42F22B22D5C}"/>
          </ac:graphicFrameMkLst>
        </pc:graphicFrameChg>
      </pc:sldChg>
      <pc:sldChg chg="addSp delSp modSp new mod modTransition">
        <pc:chgData name="Shamistan Huseyn" userId="e6be2878d5c21b3c" providerId="LiveId" clId="{F742C63D-B884-442D-A7D4-15CFE2BB2369}" dt="2020-07-16T06:32:27.616" v="857"/>
        <pc:sldMkLst>
          <pc:docMk/>
          <pc:sldMk cId="1536477562" sldId="267"/>
        </pc:sldMkLst>
        <pc:spChg chg="mod">
          <ac:chgData name="Shamistan Huseyn" userId="e6be2878d5c21b3c" providerId="LiveId" clId="{F742C63D-B884-442D-A7D4-15CFE2BB2369}" dt="2020-07-15T12:09:28.937" v="516" actId="20577"/>
          <ac:spMkLst>
            <pc:docMk/>
            <pc:sldMk cId="1536477562" sldId="267"/>
            <ac:spMk id="2" creationId="{709C62A8-409B-4098-98E5-1C903BAA30AA}"/>
          </ac:spMkLst>
        </pc:spChg>
        <pc:spChg chg="del">
          <ac:chgData name="Shamistan Huseyn" userId="e6be2878d5c21b3c" providerId="LiveId" clId="{F742C63D-B884-442D-A7D4-15CFE2BB2369}" dt="2020-07-15T12:10:41.632" v="517" actId="22"/>
          <ac:spMkLst>
            <pc:docMk/>
            <pc:sldMk cId="1536477562" sldId="267"/>
            <ac:spMk id="3" creationId="{45B02D08-82EA-4CE8-8CE4-0B0FB00CC76C}"/>
          </ac:spMkLst>
        </pc:spChg>
        <pc:picChg chg="add mod ord">
          <ac:chgData name="Shamistan Huseyn" userId="e6be2878d5c21b3c" providerId="LiveId" clId="{F742C63D-B884-442D-A7D4-15CFE2BB2369}" dt="2020-07-15T12:13:45.021" v="531" actId="1076"/>
          <ac:picMkLst>
            <pc:docMk/>
            <pc:sldMk cId="1536477562" sldId="267"/>
            <ac:picMk id="5" creationId="{667A8EEC-8B72-429E-B477-C2630F08EA74}"/>
          </ac:picMkLst>
        </pc:picChg>
        <pc:picChg chg="add del mod">
          <ac:chgData name="Shamistan Huseyn" userId="e6be2878d5c21b3c" providerId="LiveId" clId="{F742C63D-B884-442D-A7D4-15CFE2BB2369}" dt="2020-07-15T12:13:08.794" v="524" actId="478"/>
          <ac:picMkLst>
            <pc:docMk/>
            <pc:sldMk cId="1536477562" sldId="267"/>
            <ac:picMk id="7" creationId="{52F339F8-6B77-4D8F-B2B6-554CBECF32E2}"/>
          </ac:picMkLst>
        </pc:picChg>
        <pc:picChg chg="add mod">
          <ac:chgData name="Shamistan Huseyn" userId="e6be2878d5c21b3c" providerId="LiveId" clId="{F742C63D-B884-442D-A7D4-15CFE2BB2369}" dt="2020-07-15T12:13:40.620" v="530" actId="14100"/>
          <ac:picMkLst>
            <pc:docMk/>
            <pc:sldMk cId="1536477562" sldId="267"/>
            <ac:picMk id="9" creationId="{82EA1CE7-7CFA-49C3-95A4-79B89BF432F2}"/>
          </ac:picMkLst>
        </pc:picChg>
      </pc:sldChg>
      <pc:sldChg chg="addSp delSp modSp new mod modTransition setBg">
        <pc:chgData name="Shamistan Huseyn" userId="e6be2878d5c21b3c" providerId="LiveId" clId="{F742C63D-B884-442D-A7D4-15CFE2BB2369}" dt="2020-07-15T12:24:04.758" v="581"/>
        <pc:sldMkLst>
          <pc:docMk/>
          <pc:sldMk cId="2942283023" sldId="268"/>
        </pc:sldMkLst>
        <pc:spChg chg="mod">
          <ac:chgData name="Shamistan Huseyn" userId="e6be2878d5c21b3c" providerId="LiveId" clId="{F742C63D-B884-442D-A7D4-15CFE2BB2369}" dt="2020-07-15T12:23:08.741" v="572" actId="1076"/>
          <ac:spMkLst>
            <pc:docMk/>
            <pc:sldMk cId="2942283023" sldId="268"/>
            <ac:spMk id="2" creationId="{A6A75E96-3B5D-4AAD-BA41-561ED47FA6E4}"/>
          </ac:spMkLst>
        </pc:spChg>
        <pc:spChg chg="del">
          <ac:chgData name="Shamistan Huseyn" userId="e6be2878d5c21b3c" providerId="LiveId" clId="{F742C63D-B884-442D-A7D4-15CFE2BB2369}" dt="2020-07-15T12:15:46.182" v="548" actId="22"/>
          <ac:spMkLst>
            <pc:docMk/>
            <pc:sldMk cId="2942283023" sldId="268"/>
            <ac:spMk id="3" creationId="{EEB14535-3C56-4A77-8520-7A93C718D899}"/>
          </ac:spMkLst>
        </pc:spChg>
        <pc:grpChg chg="add del">
          <ac:chgData name="Shamistan Huseyn" userId="e6be2878d5c21b3c" providerId="LiveId" clId="{F742C63D-B884-442D-A7D4-15CFE2BB2369}" dt="2020-07-15T12:22:05.129" v="558" actId="26606"/>
          <ac:grpSpMkLst>
            <pc:docMk/>
            <pc:sldMk cId="2942283023" sldId="268"/>
            <ac:grpSpMk id="12" creationId="{6CC33B2B-B475-4189-BA8F-3CF8248DC685}"/>
          </ac:grpSpMkLst>
        </pc:grpChg>
        <pc:grpChg chg="add del">
          <ac:chgData name="Shamistan Huseyn" userId="e6be2878d5c21b3c" providerId="LiveId" clId="{F742C63D-B884-442D-A7D4-15CFE2BB2369}" dt="2020-07-15T12:22:06.504" v="560" actId="26606"/>
          <ac:grpSpMkLst>
            <pc:docMk/>
            <pc:sldMk cId="2942283023" sldId="268"/>
            <ac:grpSpMk id="24" creationId="{6CC33B2B-B475-4189-BA8F-3CF8248DC685}"/>
          </ac:grpSpMkLst>
        </pc:grpChg>
        <pc:grpChg chg="add">
          <ac:chgData name="Shamistan Huseyn" userId="e6be2878d5c21b3c" providerId="LiveId" clId="{F742C63D-B884-442D-A7D4-15CFE2BB2369}" dt="2020-07-15T12:22:06.504" v="561" actId="26606"/>
          <ac:grpSpMkLst>
            <pc:docMk/>
            <pc:sldMk cId="2942283023" sldId="268"/>
            <ac:grpSpMk id="26" creationId="{6CC33B2B-B475-4189-BA8F-3CF8248DC685}"/>
          </ac:grpSpMkLst>
        </pc:grpChg>
        <pc:picChg chg="add mod ord">
          <ac:chgData name="Shamistan Huseyn" userId="e6be2878d5c21b3c" providerId="LiveId" clId="{F742C63D-B884-442D-A7D4-15CFE2BB2369}" dt="2020-07-15T12:23:32.699" v="578" actId="1076"/>
          <ac:picMkLst>
            <pc:docMk/>
            <pc:sldMk cId="2942283023" sldId="268"/>
            <ac:picMk id="5" creationId="{0575716C-B54F-44CB-8F09-2B6127239642}"/>
          </ac:picMkLst>
        </pc:picChg>
        <pc:picChg chg="add mod">
          <ac:chgData name="Shamistan Huseyn" userId="e6be2878d5c21b3c" providerId="LiveId" clId="{F742C63D-B884-442D-A7D4-15CFE2BB2369}" dt="2020-07-15T12:23:50.620" v="580" actId="14100"/>
          <ac:picMkLst>
            <pc:docMk/>
            <pc:sldMk cId="2942283023" sldId="268"/>
            <ac:picMk id="7" creationId="{F1526F30-9ACD-45CB-8816-D831EC1F56F9}"/>
          </ac:picMkLst>
        </pc:picChg>
      </pc:sldChg>
      <pc:sldChg chg="modSp new del mod modTransition">
        <pc:chgData name="Shamistan Huseyn" userId="e6be2878d5c21b3c" providerId="LiveId" clId="{F742C63D-B884-442D-A7D4-15CFE2BB2369}" dt="2020-07-21T06:31:18.808" v="993" actId="47"/>
        <pc:sldMkLst>
          <pc:docMk/>
          <pc:sldMk cId="1840229380" sldId="269"/>
        </pc:sldMkLst>
        <pc:spChg chg="mod">
          <ac:chgData name="Shamistan Huseyn" userId="e6be2878d5c21b3c" providerId="LiveId" clId="{F742C63D-B884-442D-A7D4-15CFE2BB2369}" dt="2020-07-15T12:32:34.192" v="639" actId="20577"/>
          <ac:spMkLst>
            <pc:docMk/>
            <pc:sldMk cId="1840229380" sldId="269"/>
            <ac:spMk id="2" creationId="{7EF41C9F-99B8-49C6-95B0-28D15E8E0D02}"/>
          </ac:spMkLst>
        </pc:spChg>
        <pc:spChg chg="mod">
          <ac:chgData name="Shamistan Huseyn" userId="e6be2878d5c21b3c" providerId="LiveId" clId="{F742C63D-B884-442D-A7D4-15CFE2BB2369}" dt="2020-07-21T06:31:16.640" v="992" actId="6549"/>
          <ac:spMkLst>
            <pc:docMk/>
            <pc:sldMk cId="1840229380" sldId="269"/>
            <ac:spMk id="3" creationId="{C8260527-204E-420B-BC62-E2E023C0BF48}"/>
          </ac:spMkLst>
        </pc:spChg>
      </pc:sldChg>
      <pc:sldChg chg="addSp delSp modSp new mod modTransition">
        <pc:chgData name="Shamistan Huseyn" userId="e6be2878d5c21b3c" providerId="LiveId" clId="{F742C63D-B884-442D-A7D4-15CFE2BB2369}" dt="2020-07-15T12:35:49.369" v="808"/>
        <pc:sldMkLst>
          <pc:docMk/>
          <pc:sldMk cId="1919382740" sldId="270"/>
        </pc:sldMkLst>
        <pc:spChg chg="mod">
          <ac:chgData name="Shamistan Huseyn" userId="e6be2878d5c21b3c" providerId="LiveId" clId="{F742C63D-B884-442D-A7D4-15CFE2BB2369}" dt="2020-07-15T12:27:05.854" v="605" actId="207"/>
          <ac:spMkLst>
            <pc:docMk/>
            <pc:sldMk cId="1919382740" sldId="270"/>
            <ac:spMk id="2" creationId="{5E6F92B6-A51A-499F-ABD1-EE49DFC0B8B5}"/>
          </ac:spMkLst>
        </pc:spChg>
        <pc:spChg chg="del">
          <ac:chgData name="Shamistan Huseyn" userId="e6be2878d5c21b3c" providerId="LiveId" clId="{F742C63D-B884-442D-A7D4-15CFE2BB2369}" dt="2020-07-15T12:25:59.458" v="593" actId="22"/>
          <ac:spMkLst>
            <pc:docMk/>
            <pc:sldMk cId="1919382740" sldId="270"/>
            <ac:spMk id="3" creationId="{DE092AC1-E13E-433C-9814-4125F9657B03}"/>
          </ac:spMkLst>
        </pc:spChg>
        <pc:picChg chg="add mod ord">
          <ac:chgData name="Shamistan Huseyn" userId="e6be2878d5c21b3c" providerId="LiveId" clId="{F742C63D-B884-442D-A7D4-15CFE2BB2369}" dt="2020-07-15T12:26:14.313" v="598" actId="14100"/>
          <ac:picMkLst>
            <pc:docMk/>
            <pc:sldMk cId="1919382740" sldId="270"/>
            <ac:picMk id="5" creationId="{B95532BD-CBA8-4704-BECA-A8EED7C5907B}"/>
          </ac:picMkLst>
        </pc:picChg>
        <pc:picChg chg="add mod">
          <ac:chgData name="Shamistan Huseyn" userId="e6be2878d5c21b3c" providerId="LiveId" clId="{F742C63D-B884-442D-A7D4-15CFE2BB2369}" dt="2020-07-15T12:27:01.459" v="604" actId="14100"/>
          <ac:picMkLst>
            <pc:docMk/>
            <pc:sldMk cId="1919382740" sldId="270"/>
            <ac:picMk id="7" creationId="{7DA2004D-F3DB-4436-B13B-3D9E1217F384}"/>
          </ac:picMkLst>
        </pc:picChg>
      </pc:sldChg>
      <pc:sldChg chg="addSp delSp modSp new mod modTransition setBg setClrOvrMap">
        <pc:chgData name="Shamistan Huseyn" userId="e6be2878d5c21b3c" providerId="LiveId" clId="{F742C63D-B884-442D-A7D4-15CFE2BB2369}" dt="2020-07-21T06:22:26.529" v="939" actId="26606"/>
        <pc:sldMkLst>
          <pc:docMk/>
          <pc:sldMk cId="1599447608" sldId="271"/>
        </pc:sldMkLst>
        <pc:spChg chg="mod">
          <ac:chgData name="Shamistan Huseyn" userId="e6be2878d5c21b3c" providerId="LiveId" clId="{F742C63D-B884-442D-A7D4-15CFE2BB2369}" dt="2020-07-21T06:22:26.529" v="939" actId="26606"/>
          <ac:spMkLst>
            <pc:docMk/>
            <pc:sldMk cId="1599447608" sldId="271"/>
            <ac:spMk id="2" creationId="{1E383C90-2627-4CA1-A4A2-42A595C5340D}"/>
          </ac:spMkLst>
        </pc:spChg>
        <pc:spChg chg="del">
          <ac:chgData name="Shamistan Huseyn" userId="e6be2878d5c21b3c" providerId="LiveId" clId="{F742C63D-B884-442D-A7D4-15CFE2BB2369}" dt="2020-07-15T12:35:20.692" v="804" actId="478"/>
          <ac:spMkLst>
            <pc:docMk/>
            <pc:sldMk cId="1599447608" sldId="271"/>
            <ac:spMk id="3" creationId="{58E9FC47-AEB2-4960-B7BF-002BE724B44A}"/>
          </ac:spMkLst>
        </pc:spChg>
        <pc:spChg chg="add del">
          <ac:chgData name="Shamistan Huseyn" userId="e6be2878d5c21b3c" providerId="LiveId" clId="{F742C63D-B884-442D-A7D4-15CFE2BB2369}" dt="2020-07-21T06:22:26.505" v="938" actId="26606"/>
          <ac:spMkLst>
            <pc:docMk/>
            <pc:sldMk cId="1599447608" sldId="271"/>
            <ac:spMk id="19" creationId="{9179DE42-5613-4B35-A1E6-6CCBAA13C743}"/>
          </ac:spMkLst>
        </pc:spChg>
        <pc:spChg chg="add del">
          <ac:chgData name="Shamistan Huseyn" userId="e6be2878d5c21b3c" providerId="LiveId" clId="{F742C63D-B884-442D-A7D4-15CFE2BB2369}" dt="2020-07-21T06:22:26.505" v="938" actId="26606"/>
          <ac:spMkLst>
            <pc:docMk/>
            <pc:sldMk cId="1599447608" sldId="271"/>
            <ac:spMk id="25" creationId="{52FB45E9-914E-4471-AC87-E475CD51767D}"/>
          </ac:spMkLst>
        </pc:spChg>
        <pc:spChg chg="add del">
          <ac:chgData name="Shamistan Huseyn" userId="e6be2878d5c21b3c" providerId="LiveId" clId="{F742C63D-B884-442D-A7D4-15CFE2BB2369}" dt="2020-07-21T06:22:26.505" v="938" actId="26606"/>
          <ac:spMkLst>
            <pc:docMk/>
            <pc:sldMk cId="1599447608" sldId="271"/>
            <ac:spMk id="27" creationId="{C310626D-5743-49D4-8F7D-88C4F8F05774}"/>
          </ac:spMkLst>
        </pc:spChg>
        <pc:spChg chg="add del">
          <ac:chgData name="Shamistan Huseyn" userId="e6be2878d5c21b3c" providerId="LiveId" clId="{F742C63D-B884-442D-A7D4-15CFE2BB2369}" dt="2020-07-21T06:22:26.505" v="938" actId="26606"/>
          <ac:spMkLst>
            <pc:docMk/>
            <pc:sldMk cId="1599447608" sldId="271"/>
            <ac:spMk id="29" creationId="{3C195FC1-B568-4C72-9902-34CB35DDD7A1}"/>
          </ac:spMkLst>
        </pc:spChg>
        <pc:spChg chg="add">
          <ac:chgData name="Shamistan Huseyn" userId="e6be2878d5c21b3c" providerId="LiveId" clId="{F742C63D-B884-442D-A7D4-15CFE2BB2369}" dt="2020-07-21T06:22:26.529" v="939" actId="26606"/>
          <ac:spMkLst>
            <pc:docMk/>
            <pc:sldMk cId="1599447608" sldId="271"/>
            <ac:spMk id="30" creationId="{69370F01-B8C9-4CE4-824C-92B2792E6ED0}"/>
          </ac:spMkLst>
        </pc:spChg>
        <pc:spChg chg="add del">
          <ac:chgData name="Shamistan Huseyn" userId="e6be2878d5c21b3c" providerId="LiveId" clId="{F742C63D-B884-442D-A7D4-15CFE2BB2369}" dt="2020-07-21T06:22:26.505" v="938" actId="26606"/>
          <ac:spMkLst>
            <pc:docMk/>
            <pc:sldMk cId="1599447608" sldId="271"/>
            <ac:spMk id="31" creationId="{EF2BDF77-362C-43F0-8CBB-A969EC2AE0C4}"/>
          </ac:spMkLst>
        </pc:spChg>
        <pc:spChg chg="add del">
          <ac:chgData name="Shamistan Huseyn" userId="e6be2878d5c21b3c" providerId="LiveId" clId="{F742C63D-B884-442D-A7D4-15CFE2BB2369}" dt="2020-07-21T06:22:26.505" v="938" actId="26606"/>
          <ac:spMkLst>
            <pc:docMk/>
            <pc:sldMk cId="1599447608" sldId="271"/>
            <ac:spMk id="33" creationId="{4BE96B01-3929-432D-B8C2-ADBCB74C2EF4}"/>
          </ac:spMkLst>
        </pc:spChg>
        <pc:spChg chg="add del">
          <ac:chgData name="Shamistan Huseyn" userId="e6be2878d5c21b3c" providerId="LiveId" clId="{F742C63D-B884-442D-A7D4-15CFE2BB2369}" dt="2020-07-21T06:22:26.505" v="938" actId="26606"/>
          <ac:spMkLst>
            <pc:docMk/>
            <pc:sldMk cId="1599447608" sldId="271"/>
            <ac:spMk id="35" creationId="{2A6FCDE6-CDE2-4C51-B18E-A95CFB679714}"/>
          </ac:spMkLst>
        </pc:spChg>
        <pc:spChg chg="add del">
          <ac:chgData name="Shamistan Huseyn" userId="e6be2878d5c21b3c" providerId="LiveId" clId="{F742C63D-B884-442D-A7D4-15CFE2BB2369}" dt="2020-07-21T06:22:26.505" v="938" actId="26606"/>
          <ac:spMkLst>
            <pc:docMk/>
            <pc:sldMk cId="1599447608" sldId="271"/>
            <ac:spMk id="37" creationId="{9D2E8756-2465-473A-BA2A-2DB1D6224745}"/>
          </ac:spMkLst>
        </pc:spChg>
        <pc:spChg chg="add">
          <ac:chgData name="Shamistan Huseyn" userId="e6be2878d5c21b3c" providerId="LiveId" clId="{F742C63D-B884-442D-A7D4-15CFE2BB2369}" dt="2020-07-21T06:22:26.529" v="939" actId="26606"/>
          <ac:spMkLst>
            <pc:docMk/>
            <pc:sldMk cId="1599447608" sldId="271"/>
            <ac:spMk id="40" creationId="{0ADFFC45-3DC9-4433-926F-043E879D9DFC}"/>
          </ac:spMkLst>
        </pc:spChg>
        <pc:grpChg chg="add del">
          <ac:chgData name="Shamistan Huseyn" userId="e6be2878d5c21b3c" providerId="LiveId" clId="{F742C63D-B884-442D-A7D4-15CFE2BB2369}" dt="2020-07-21T06:22:26.505" v="938" actId="26606"/>
          <ac:grpSpMkLst>
            <pc:docMk/>
            <pc:sldMk cId="1599447608" sldId="271"/>
            <ac:grpSpMk id="7" creationId="{76582886-877C-4AEC-A77F-8055EB9A0CF9}"/>
          </ac:grpSpMkLst>
        </pc:grpChg>
        <pc:grpChg chg="add">
          <ac:chgData name="Shamistan Huseyn" userId="e6be2878d5c21b3c" providerId="LiveId" clId="{F742C63D-B884-442D-A7D4-15CFE2BB2369}" dt="2020-07-21T06:22:26.529" v="939" actId="26606"/>
          <ac:grpSpMkLst>
            <pc:docMk/>
            <pc:sldMk cId="1599447608" sldId="271"/>
            <ac:grpSpMk id="39" creationId="{76582886-877C-4AEC-A77F-8055EB9A0CF9}"/>
          </ac:grpSpMkLst>
        </pc:grpChg>
        <pc:grpChg chg="add">
          <ac:chgData name="Shamistan Huseyn" userId="e6be2878d5c21b3c" providerId="LiveId" clId="{F742C63D-B884-442D-A7D4-15CFE2BB2369}" dt="2020-07-21T06:22:26.529" v="939" actId="26606"/>
          <ac:grpSpMkLst>
            <pc:docMk/>
            <pc:sldMk cId="1599447608" sldId="271"/>
            <ac:grpSpMk id="41" creationId="{B5F26A87-0610-435F-AA13-BD658385C9D9}"/>
          </ac:grpSpMkLst>
        </pc:grpChg>
        <pc:cxnChg chg="add del">
          <ac:chgData name="Shamistan Huseyn" userId="e6be2878d5c21b3c" providerId="LiveId" clId="{F742C63D-B884-442D-A7D4-15CFE2BB2369}" dt="2020-07-21T06:22:26.505" v="938" actId="26606"/>
          <ac:cxnSpMkLst>
            <pc:docMk/>
            <pc:sldMk cId="1599447608" sldId="271"/>
            <ac:cxnSpMk id="21" creationId="{EB898B32-3891-4C3A-8F58-C5969D2E9033}"/>
          </ac:cxnSpMkLst>
        </pc:cxnChg>
        <pc:cxnChg chg="add del">
          <ac:chgData name="Shamistan Huseyn" userId="e6be2878d5c21b3c" providerId="LiveId" clId="{F742C63D-B884-442D-A7D4-15CFE2BB2369}" dt="2020-07-21T06:22:26.505" v="938" actId="26606"/>
          <ac:cxnSpMkLst>
            <pc:docMk/>
            <pc:sldMk cId="1599447608" sldId="271"/>
            <ac:cxnSpMk id="23" creationId="{4AE4806D-B8F9-4679-A68A-9BD21C01A301}"/>
          </ac:cxnSpMkLst>
        </pc:cxnChg>
      </pc:sldChg>
      <pc:sldChg chg="modSp new mod modTransition">
        <pc:chgData name="Shamistan Huseyn" userId="e6be2878d5c21b3c" providerId="LiveId" clId="{F742C63D-B884-442D-A7D4-15CFE2BB2369}" dt="2020-07-16T06:31:13.707" v="855"/>
        <pc:sldMkLst>
          <pc:docMk/>
          <pc:sldMk cId="2407027425" sldId="272"/>
        </pc:sldMkLst>
        <pc:spChg chg="mod">
          <ac:chgData name="Shamistan Huseyn" userId="e6be2878d5c21b3c" providerId="LiveId" clId="{F742C63D-B884-442D-A7D4-15CFE2BB2369}" dt="2020-07-15T13:07:54.275" v="833" actId="207"/>
          <ac:spMkLst>
            <pc:docMk/>
            <pc:sldMk cId="2407027425" sldId="272"/>
            <ac:spMk id="2" creationId="{8D3E2B92-FA50-475D-9E5C-11D1D0709AD2}"/>
          </ac:spMkLst>
        </pc:spChg>
        <pc:spChg chg="mod">
          <ac:chgData name="Shamistan Huseyn" userId="e6be2878d5c21b3c" providerId="LiveId" clId="{F742C63D-B884-442D-A7D4-15CFE2BB2369}" dt="2020-07-15T13:07:50.589" v="832" actId="207"/>
          <ac:spMkLst>
            <pc:docMk/>
            <pc:sldMk cId="2407027425" sldId="272"/>
            <ac:spMk id="3" creationId="{CB6444C3-B857-4095-8604-9D7A482FDA31}"/>
          </ac:spMkLst>
        </pc:spChg>
      </pc:sldChg>
      <pc:sldChg chg="addSp delSp modSp new mod modTransition modAnim">
        <pc:chgData name="Shamistan Huseyn" userId="e6be2878d5c21b3c" providerId="LiveId" clId="{F742C63D-B884-442D-A7D4-15CFE2BB2369}" dt="2020-07-21T06:41:24.381" v="1031"/>
        <pc:sldMkLst>
          <pc:docMk/>
          <pc:sldMk cId="103608101" sldId="273"/>
        </pc:sldMkLst>
        <pc:spChg chg="mod">
          <ac:chgData name="Shamistan Huseyn" userId="e6be2878d5c21b3c" providerId="LiveId" clId="{F742C63D-B884-442D-A7D4-15CFE2BB2369}" dt="2020-07-21T06:39:16.740" v="1015" actId="255"/>
          <ac:spMkLst>
            <pc:docMk/>
            <pc:sldMk cId="103608101" sldId="273"/>
            <ac:spMk id="2" creationId="{ECD7C077-2BEA-48A0-9132-4E211D964D5F}"/>
          </ac:spMkLst>
        </pc:spChg>
        <pc:spChg chg="del">
          <ac:chgData name="Shamistan Huseyn" userId="e6be2878d5c21b3c" providerId="LiveId" clId="{F742C63D-B884-442D-A7D4-15CFE2BB2369}" dt="2020-07-21T06:39:21.875" v="1016" actId="478"/>
          <ac:spMkLst>
            <pc:docMk/>
            <pc:sldMk cId="103608101" sldId="273"/>
            <ac:spMk id="3" creationId="{DB2920EE-2AB9-44D5-AEBE-DC026DA755D0}"/>
          </ac:spMkLst>
        </pc:spChg>
        <pc:picChg chg="add mod">
          <ac:chgData name="Shamistan Huseyn" userId="e6be2878d5c21b3c" providerId="LiveId" clId="{F742C63D-B884-442D-A7D4-15CFE2BB2369}" dt="2020-07-21T06:39:41.820" v="1019" actId="1440"/>
          <ac:picMkLst>
            <pc:docMk/>
            <pc:sldMk cId="103608101" sldId="273"/>
            <ac:picMk id="5" creationId="{86F1033B-E431-4C1C-97CE-431482473F4A}"/>
          </ac:picMkLst>
        </pc:picChg>
        <pc:picChg chg="add mod">
          <ac:chgData name="Shamistan Huseyn" userId="e6be2878d5c21b3c" providerId="LiveId" clId="{F742C63D-B884-442D-A7D4-15CFE2BB2369}" dt="2020-07-21T06:40:13.619" v="1024" actId="1440"/>
          <ac:picMkLst>
            <pc:docMk/>
            <pc:sldMk cId="103608101" sldId="273"/>
            <ac:picMk id="7" creationId="{51A2F6AE-876D-4528-8F22-A17625FAB3C2}"/>
          </ac:picMkLst>
        </pc:picChg>
        <pc:picChg chg="add mod">
          <ac:chgData name="Shamistan Huseyn" userId="e6be2878d5c21b3c" providerId="LiveId" clId="{F742C63D-B884-442D-A7D4-15CFE2BB2369}" dt="2020-07-21T06:41:19.823" v="1030" actId="14100"/>
          <ac:picMkLst>
            <pc:docMk/>
            <pc:sldMk cId="103608101" sldId="273"/>
            <ac:picMk id="9" creationId="{4A3C17C8-B3EF-497B-8876-D42055B33F6F}"/>
          </ac:picMkLst>
        </pc:picChg>
      </pc:sldChg>
      <pc:sldChg chg="addSp delSp modSp new mod modTransition">
        <pc:chgData name="Shamistan Huseyn" userId="e6be2878d5c21b3c" providerId="LiveId" clId="{F742C63D-B884-442D-A7D4-15CFE2BB2369}" dt="2020-07-21T06:44:47.610" v="1059"/>
        <pc:sldMkLst>
          <pc:docMk/>
          <pc:sldMk cId="3434216726" sldId="274"/>
        </pc:sldMkLst>
        <pc:spChg chg="mod">
          <ac:chgData name="Shamistan Huseyn" userId="e6be2878d5c21b3c" providerId="LiveId" clId="{F742C63D-B884-442D-A7D4-15CFE2BB2369}" dt="2020-07-21T06:44:37.894" v="1058" actId="207"/>
          <ac:spMkLst>
            <pc:docMk/>
            <pc:sldMk cId="3434216726" sldId="274"/>
            <ac:spMk id="2" creationId="{13D10853-4E60-40C1-BFC8-BDC081E7A29E}"/>
          </ac:spMkLst>
        </pc:spChg>
        <pc:spChg chg="del">
          <ac:chgData name="Shamistan Huseyn" userId="e6be2878d5c21b3c" providerId="LiveId" clId="{F742C63D-B884-442D-A7D4-15CFE2BB2369}" dt="2020-07-21T06:44:18.308" v="1052" actId="478"/>
          <ac:spMkLst>
            <pc:docMk/>
            <pc:sldMk cId="3434216726" sldId="274"/>
            <ac:spMk id="3" creationId="{83C8756A-457C-4DB2-8267-C09EDB3F3D8C}"/>
          </ac:spMkLst>
        </pc:spChg>
        <pc:picChg chg="add mod">
          <ac:chgData name="Shamistan Huseyn" userId="e6be2878d5c21b3c" providerId="LiveId" clId="{F742C63D-B884-442D-A7D4-15CFE2BB2369}" dt="2020-07-21T06:44:31.290" v="1057" actId="1440"/>
          <ac:picMkLst>
            <pc:docMk/>
            <pc:sldMk cId="3434216726" sldId="274"/>
            <ac:picMk id="5" creationId="{BEBC9AFD-F283-4108-A05A-BAD3F47D3E6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D1DAB7-297E-45FE-AE38-E0E2AF224D1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00FEEAE-AECC-4DD4-B87C-89FE867DBD4A}">
      <dgm:prSet/>
      <dgm:spPr/>
      <dgm:t>
        <a:bodyPr/>
        <a:lstStyle/>
        <a:p>
          <a:r>
            <a:rPr lang="en-US"/>
            <a:t>SPRING BOOT</a:t>
          </a:r>
        </a:p>
      </dgm:t>
    </dgm:pt>
    <dgm:pt modelId="{83340CC5-11E7-401F-A97C-7F00D004EECB}" type="parTrans" cxnId="{F1F811C4-3B7D-4F22-8B3D-80F9FB049D40}">
      <dgm:prSet/>
      <dgm:spPr/>
      <dgm:t>
        <a:bodyPr/>
        <a:lstStyle/>
        <a:p>
          <a:endParaRPr lang="en-US"/>
        </a:p>
      </dgm:t>
    </dgm:pt>
    <dgm:pt modelId="{391C443E-06B6-4993-A39F-369CD5D17606}" type="sibTrans" cxnId="{F1F811C4-3B7D-4F22-8B3D-80F9FB049D40}">
      <dgm:prSet/>
      <dgm:spPr/>
      <dgm:t>
        <a:bodyPr/>
        <a:lstStyle/>
        <a:p>
          <a:endParaRPr lang="en-US"/>
        </a:p>
      </dgm:t>
    </dgm:pt>
    <dgm:pt modelId="{03DE08B9-8BCD-483B-9B5C-DBC0281152CF}">
      <dgm:prSet/>
      <dgm:spPr/>
      <dgm:t>
        <a:bodyPr/>
        <a:lstStyle/>
        <a:p>
          <a:r>
            <a:rPr lang="en-US"/>
            <a:t>THYMELEAF</a:t>
          </a:r>
        </a:p>
      </dgm:t>
    </dgm:pt>
    <dgm:pt modelId="{A7FD511D-4D08-4477-A508-E9CAB70BD7C5}" type="parTrans" cxnId="{929B4833-0374-42A5-8994-0E5ECE6DDB20}">
      <dgm:prSet/>
      <dgm:spPr/>
      <dgm:t>
        <a:bodyPr/>
        <a:lstStyle/>
        <a:p>
          <a:endParaRPr lang="en-US"/>
        </a:p>
      </dgm:t>
    </dgm:pt>
    <dgm:pt modelId="{9FFF0F8E-F5C6-4822-AD45-D12CB47EBB76}" type="sibTrans" cxnId="{929B4833-0374-42A5-8994-0E5ECE6DDB20}">
      <dgm:prSet/>
      <dgm:spPr/>
      <dgm:t>
        <a:bodyPr/>
        <a:lstStyle/>
        <a:p>
          <a:endParaRPr lang="en-US"/>
        </a:p>
      </dgm:t>
    </dgm:pt>
    <dgm:pt modelId="{47219F37-FC78-4E87-A415-A8264D04A642}">
      <dgm:prSet/>
      <dgm:spPr/>
      <dgm:t>
        <a:bodyPr/>
        <a:lstStyle/>
        <a:p>
          <a:r>
            <a:rPr lang="en-US"/>
            <a:t>SPRING SECURITY</a:t>
          </a:r>
        </a:p>
      </dgm:t>
    </dgm:pt>
    <dgm:pt modelId="{BC841764-5D51-409F-942A-1EE4987BEE3B}" type="parTrans" cxnId="{135D9745-005E-4C17-BE2A-EC4009330B51}">
      <dgm:prSet/>
      <dgm:spPr/>
      <dgm:t>
        <a:bodyPr/>
        <a:lstStyle/>
        <a:p>
          <a:endParaRPr lang="en-US"/>
        </a:p>
      </dgm:t>
    </dgm:pt>
    <dgm:pt modelId="{0B973F4A-9EC1-4598-BACE-2BF26EE539CD}" type="sibTrans" cxnId="{135D9745-005E-4C17-BE2A-EC4009330B51}">
      <dgm:prSet/>
      <dgm:spPr/>
      <dgm:t>
        <a:bodyPr/>
        <a:lstStyle/>
        <a:p>
          <a:endParaRPr lang="en-US"/>
        </a:p>
      </dgm:t>
    </dgm:pt>
    <dgm:pt modelId="{89DA3B5C-4626-4C6A-A74A-AB9044E63041}">
      <dgm:prSet/>
      <dgm:spPr/>
      <dgm:t>
        <a:bodyPr/>
        <a:lstStyle/>
        <a:p>
          <a:r>
            <a:rPr lang="en-US"/>
            <a:t>HIBERNATE/RELATIONSHIP</a:t>
          </a:r>
        </a:p>
      </dgm:t>
    </dgm:pt>
    <dgm:pt modelId="{875EC76C-25B0-47F3-8F32-5181F6A3CC12}" type="parTrans" cxnId="{A26B9976-513F-426E-82B3-22B78DD51FA2}">
      <dgm:prSet/>
      <dgm:spPr/>
      <dgm:t>
        <a:bodyPr/>
        <a:lstStyle/>
        <a:p>
          <a:endParaRPr lang="en-US"/>
        </a:p>
      </dgm:t>
    </dgm:pt>
    <dgm:pt modelId="{17C88BB5-F717-45B8-A11B-4987595895DB}" type="sibTrans" cxnId="{A26B9976-513F-426E-82B3-22B78DD51FA2}">
      <dgm:prSet/>
      <dgm:spPr/>
      <dgm:t>
        <a:bodyPr/>
        <a:lstStyle/>
        <a:p>
          <a:endParaRPr lang="en-US"/>
        </a:p>
      </dgm:t>
    </dgm:pt>
    <dgm:pt modelId="{907F04E9-8D8C-4C79-BF2F-32B6DF4C70F9}">
      <dgm:prSet/>
      <dgm:spPr/>
      <dgm:t>
        <a:bodyPr/>
        <a:lstStyle/>
        <a:p>
          <a:r>
            <a:rPr lang="en-US"/>
            <a:t>LIQUIBASE</a:t>
          </a:r>
        </a:p>
      </dgm:t>
    </dgm:pt>
    <dgm:pt modelId="{A73DE7CB-4539-4B07-9A10-E7012EE67836}" type="parTrans" cxnId="{1059F24C-FEA5-412A-92CD-A17D236C5C36}">
      <dgm:prSet/>
      <dgm:spPr/>
      <dgm:t>
        <a:bodyPr/>
        <a:lstStyle/>
        <a:p>
          <a:endParaRPr lang="en-US"/>
        </a:p>
      </dgm:t>
    </dgm:pt>
    <dgm:pt modelId="{3D3B121B-52A0-4791-B439-15D07B1F248D}" type="sibTrans" cxnId="{1059F24C-FEA5-412A-92CD-A17D236C5C36}">
      <dgm:prSet/>
      <dgm:spPr/>
      <dgm:t>
        <a:bodyPr/>
        <a:lstStyle/>
        <a:p>
          <a:endParaRPr lang="en-US"/>
        </a:p>
      </dgm:t>
    </dgm:pt>
    <dgm:pt modelId="{33025D57-C4FF-43FC-A860-725941E6003F}">
      <dgm:prSet/>
      <dgm:spPr/>
      <dgm:t>
        <a:bodyPr/>
        <a:lstStyle/>
        <a:p>
          <a:r>
            <a:rPr lang="en-US"/>
            <a:t>POSTGRESQL</a:t>
          </a:r>
        </a:p>
      </dgm:t>
    </dgm:pt>
    <dgm:pt modelId="{95F45016-71A1-4D99-B5FF-9606F76BCF69}" type="parTrans" cxnId="{637FC830-F7E0-49DB-9ACF-57B60644CD7A}">
      <dgm:prSet/>
      <dgm:spPr/>
      <dgm:t>
        <a:bodyPr/>
        <a:lstStyle/>
        <a:p>
          <a:endParaRPr lang="en-US"/>
        </a:p>
      </dgm:t>
    </dgm:pt>
    <dgm:pt modelId="{71716046-BA05-459E-9CAD-4AC0F4AB20A4}" type="sibTrans" cxnId="{637FC830-F7E0-49DB-9ACF-57B60644CD7A}">
      <dgm:prSet/>
      <dgm:spPr/>
      <dgm:t>
        <a:bodyPr/>
        <a:lstStyle/>
        <a:p>
          <a:endParaRPr lang="en-US"/>
        </a:p>
      </dgm:t>
    </dgm:pt>
    <dgm:pt modelId="{8B7F5D2F-0FE1-4CFE-9EB4-34F9716D9B21}">
      <dgm:prSet/>
      <dgm:spPr/>
      <dgm:t>
        <a:bodyPr/>
        <a:lstStyle/>
        <a:p>
          <a:r>
            <a:rPr lang="en-US"/>
            <a:t>LOGGER</a:t>
          </a:r>
        </a:p>
      </dgm:t>
    </dgm:pt>
    <dgm:pt modelId="{ADFE67A8-93CE-4797-A8C9-032D1288EADE}" type="parTrans" cxnId="{7404FD03-248E-4F86-B47E-1970F86CB9F9}">
      <dgm:prSet/>
      <dgm:spPr/>
      <dgm:t>
        <a:bodyPr/>
        <a:lstStyle/>
        <a:p>
          <a:endParaRPr lang="en-US"/>
        </a:p>
      </dgm:t>
    </dgm:pt>
    <dgm:pt modelId="{92531FDB-B03F-478B-9D95-F97E55114B49}" type="sibTrans" cxnId="{7404FD03-248E-4F86-B47E-1970F86CB9F9}">
      <dgm:prSet/>
      <dgm:spPr/>
      <dgm:t>
        <a:bodyPr/>
        <a:lstStyle/>
        <a:p>
          <a:endParaRPr lang="en-US"/>
        </a:p>
      </dgm:t>
    </dgm:pt>
    <dgm:pt modelId="{80958E76-8837-42D7-BF4B-687DDB390A7C}" type="pres">
      <dgm:prSet presAssocID="{A7D1DAB7-297E-45FE-AE38-E0E2AF224D11}" presName="linear" presStyleCnt="0">
        <dgm:presLayoutVars>
          <dgm:animLvl val="lvl"/>
          <dgm:resizeHandles val="exact"/>
        </dgm:presLayoutVars>
      </dgm:prSet>
      <dgm:spPr/>
    </dgm:pt>
    <dgm:pt modelId="{7C5B69A9-DA4B-443F-B1EF-F6B9A53AB9FF}" type="pres">
      <dgm:prSet presAssocID="{800FEEAE-AECC-4DD4-B87C-89FE867DBD4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053BCDE-E6F9-4B35-83DD-96437363759A}" type="pres">
      <dgm:prSet presAssocID="{391C443E-06B6-4993-A39F-369CD5D17606}" presName="spacer" presStyleCnt="0"/>
      <dgm:spPr/>
    </dgm:pt>
    <dgm:pt modelId="{C959A897-C4CA-431D-98C0-48591A0C9093}" type="pres">
      <dgm:prSet presAssocID="{03DE08B9-8BCD-483B-9B5C-DBC0281152C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852F705-22E0-4F35-84DD-2ED194705B4D}" type="pres">
      <dgm:prSet presAssocID="{9FFF0F8E-F5C6-4822-AD45-D12CB47EBB76}" presName="spacer" presStyleCnt="0"/>
      <dgm:spPr/>
    </dgm:pt>
    <dgm:pt modelId="{5586D3F1-BD91-4A66-852B-245CBFDFF044}" type="pres">
      <dgm:prSet presAssocID="{47219F37-FC78-4E87-A415-A8264D04A64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63F9A03-60C7-4BAB-A623-16486BD29B61}" type="pres">
      <dgm:prSet presAssocID="{0B973F4A-9EC1-4598-BACE-2BF26EE539CD}" presName="spacer" presStyleCnt="0"/>
      <dgm:spPr/>
    </dgm:pt>
    <dgm:pt modelId="{F5F93B2F-A58F-454C-98D6-75EDD80BD322}" type="pres">
      <dgm:prSet presAssocID="{89DA3B5C-4626-4C6A-A74A-AB9044E6304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E486912-666B-4B56-9E0C-5C3FBA4807EE}" type="pres">
      <dgm:prSet presAssocID="{17C88BB5-F717-45B8-A11B-4987595895DB}" presName="spacer" presStyleCnt="0"/>
      <dgm:spPr/>
    </dgm:pt>
    <dgm:pt modelId="{BECBDD2D-4575-41F5-8EB5-BDF6EE30C5B1}" type="pres">
      <dgm:prSet presAssocID="{907F04E9-8D8C-4C79-BF2F-32B6DF4C70F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8481821-EF9F-4814-8507-925142F51494}" type="pres">
      <dgm:prSet presAssocID="{3D3B121B-52A0-4791-B439-15D07B1F248D}" presName="spacer" presStyleCnt="0"/>
      <dgm:spPr/>
    </dgm:pt>
    <dgm:pt modelId="{5BD4375F-8F72-489B-88C2-6E96CDC0DCB0}" type="pres">
      <dgm:prSet presAssocID="{33025D57-C4FF-43FC-A860-725941E6003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80D4D27-8B64-43D8-BC12-2CA5886F58D4}" type="pres">
      <dgm:prSet presAssocID="{71716046-BA05-459E-9CAD-4AC0F4AB20A4}" presName="spacer" presStyleCnt="0"/>
      <dgm:spPr/>
    </dgm:pt>
    <dgm:pt modelId="{9747FC8C-B2F5-4B35-93CC-B60CE7C8D741}" type="pres">
      <dgm:prSet presAssocID="{8B7F5D2F-0FE1-4CFE-9EB4-34F9716D9B21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404FD03-248E-4F86-B47E-1970F86CB9F9}" srcId="{A7D1DAB7-297E-45FE-AE38-E0E2AF224D11}" destId="{8B7F5D2F-0FE1-4CFE-9EB4-34F9716D9B21}" srcOrd="6" destOrd="0" parTransId="{ADFE67A8-93CE-4797-A8C9-032D1288EADE}" sibTransId="{92531FDB-B03F-478B-9D95-F97E55114B49}"/>
    <dgm:cxn modelId="{B73BD80D-3E97-4C9A-8ACB-F104B6808D0F}" type="presOf" srcId="{A7D1DAB7-297E-45FE-AE38-E0E2AF224D11}" destId="{80958E76-8837-42D7-BF4B-687DDB390A7C}" srcOrd="0" destOrd="0" presId="urn:microsoft.com/office/officeart/2005/8/layout/vList2"/>
    <dgm:cxn modelId="{637FC830-F7E0-49DB-9ACF-57B60644CD7A}" srcId="{A7D1DAB7-297E-45FE-AE38-E0E2AF224D11}" destId="{33025D57-C4FF-43FC-A860-725941E6003F}" srcOrd="5" destOrd="0" parTransId="{95F45016-71A1-4D99-B5FF-9606F76BCF69}" sibTransId="{71716046-BA05-459E-9CAD-4AC0F4AB20A4}"/>
    <dgm:cxn modelId="{929B4833-0374-42A5-8994-0E5ECE6DDB20}" srcId="{A7D1DAB7-297E-45FE-AE38-E0E2AF224D11}" destId="{03DE08B9-8BCD-483B-9B5C-DBC0281152CF}" srcOrd="1" destOrd="0" parTransId="{A7FD511D-4D08-4477-A508-E9CAB70BD7C5}" sibTransId="{9FFF0F8E-F5C6-4822-AD45-D12CB47EBB76}"/>
    <dgm:cxn modelId="{7C7E5639-3C3F-4878-BC22-C8BE8F992D6F}" type="presOf" srcId="{8B7F5D2F-0FE1-4CFE-9EB4-34F9716D9B21}" destId="{9747FC8C-B2F5-4B35-93CC-B60CE7C8D741}" srcOrd="0" destOrd="0" presId="urn:microsoft.com/office/officeart/2005/8/layout/vList2"/>
    <dgm:cxn modelId="{ABB2C53F-45BF-4136-B99D-9C38C837C01F}" type="presOf" srcId="{89DA3B5C-4626-4C6A-A74A-AB9044E63041}" destId="{F5F93B2F-A58F-454C-98D6-75EDD80BD322}" srcOrd="0" destOrd="0" presId="urn:microsoft.com/office/officeart/2005/8/layout/vList2"/>
    <dgm:cxn modelId="{CD89AC44-717F-4399-80DE-365C6FCFAD76}" type="presOf" srcId="{907F04E9-8D8C-4C79-BF2F-32B6DF4C70F9}" destId="{BECBDD2D-4575-41F5-8EB5-BDF6EE30C5B1}" srcOrd="0" destOrd="0" presId="urn:microsoft.com/office/officeart/2005/8/layout/vList2"/>
    <dgm:cxn modelId="{135D9745-005E-4C17-BE2A-EC4009330B51}" srcId="{A7D1DAB7-297E-45FE-AE38-E0E2AF224D11}" destId="{47219F37-FC78-4E87-A415-A8264D04A642}" srcOrd="2" destOrd="0" parTransId="{BC841764-5D51-409F-942A-1EE4987BEE3B}" sibTransId="{0B973F4A-9EC1-4598-BACE-2BF26EE539CD}"/>
    <dgm:cxn modelId="{1059F24C-FEA5-412A-92CD-A17D236C5C36}" srcId="{A7D1DAB7-297E-45FE-AE38-E0E2AF224D11}" destId="{907F04E9-8D8C-4C79-BF2F-32B6DF4C70F9}" srcOrd="4" destOrd="0" parTransId="{A73DE7CB-4539-4B07-9A10-E7012EE67836}" sibTransId="{3D3B121B-52A0-4791-B439-15D07B1F248D}"/>
    <dgm:cxn modelId="{AD35EB73-F815-4205-A98F-7E0278051DA7}" type="presOf" srcId="{33025D57-C4FF-43FC-A860-725941E6003F}" destId="{5BD4375F-8F72-489B-88C2-6E96CDC0DCB0}" srcOrd="0" destOrd="0" presId="urn:microsoft.com/office/officeart/2005/8/layout/vList2"/>
    <dgm:cxn modelId="{A26B9976-513F-426E-82B3-22B78DD51FA2}" srcId="{A7D1DAB7-297E-45FE-AE38-E0E2AF224D11}" destId="{89DA3B5C-4626-4C6A-A74A-AB9044E63041}" srcOrd="3" destOrd="0" parTransId="{875EC76C-25B0-47F3-8F32-5181F6A3CC12}" sibTransId="{17C88BB5-F717-45B8-A11B-4987595895DB}"/>
    <dgm:cxn modelId="{FEE1A09B-B0FF-404D-BF8F-FB8328394CC1}" type="presOf" srcId="{03DE08B9-8BCD-483B-9B5C-DBC0281152CF}" destId="{C959A897-C4CA-431D-98C0-48591A0C9093}" srcOrd="0" destOrd="0" presId="urn:microsoft.com/office/officeart/2005/8/layout/vList2"/>
    <dgm:cxn modelId="{48306DA9-6702-408C-AC58-FE020BBE6372}" type="presOf" srcId="{47219F37-FC78-4E87-A415-A8264D04A642}" destId="{5586D3F1-BD91-4A66-852B-245CBFDFF044}" srcOrd="0" destOrd="0" presId="urn:microsoft.com/office/officeart/2005/8/layout/vList2"/>
    <dgm:cxn modelId="{F1F811C4-3B7D-4F22-8B3D-80F9FB049D40}" srcId="{A7D1DAB7-297E-45FE-AE38-E0E2AF224D11}" destId="{800FEEAE-AECC-4DD4-B87C-89FE867DBD4A}" srcOrd="0" destOrd="0" parTransId="{83340CC5-11E7-401F-A97C-7F00D004EECB}" sibTransId="{391C443E-06B6-4993-A39F-369CD5D17606}"/>
    <dgm:cxn modelId="{5140CAE8-28B1-4890-8613-C6364A5B3C88}" type="presOf" srcId="{800FEEAE-AECC-4DD4-B87C-89FE867DBD4A}" destId="{7C5B69A9-DA4B-443F-B1EF-F6B9A53AB9FF}" srcOrd="0" destOrd="0" presId="urn:microsoft.com/office/officeart/2005/8/layout/vList2"/>
    <dgm:cxn modelId="{E7C1D305-E0F9-48B2-98A2-FD1E12ADB392}" type="presParOf" srcId="{80958E76-8837-42D7-BF4B-687DDB390A7C}" destId="{7C5B69A9-DA4B-443F-B1EF-F6B9A53AB9FF}" srcOrd="0" destOrd="0" presId="urn:microsoft.com/office/officeart/2005/8/layout/vList2"/>
    <dgm:cxn modelId="{BDE0E4DB-2580-45F4-A635-A1F4E81B6090}" type="presParOf" srcId="{80958E76-8837-42D7-BF4B-687DDB390A7C}" destId="{7053BCDE-E6F9-4B35-83DD-96437363759A}" srcOrd="1" destOrd="0" presId="urn:microsoft.com/office/officeart/2005/8/layout/vList2"/>
    <dgm:cxn modelId="{4D007BC0-4726-4A21-BC17-8FE15089D2F5}" type="presParOf" srcId="{80958E76-8837-42D7-BF4B-687DDB390A7C}" destId="{C959A897-C4CA-431D-98C0-48591A0C9093}" srcOrd="2" destOrd="0" presId="urn:microsoft.com/office/officeart/2005/8/layout/vList2"/>
    <dgm:cxn modelId="{7DE3755A-6D17-43F2-82C0-468EA619F587}" type="presParOf" srcId="{80958E76-8837-42D7-BF4B-687DDB390A7C}" destId="{F852F705-22E0-4F35-84DD-2ED194705B4D}" srcOrd="3" destOrd="0" presId="urn:microsoft.com/office/officeart/2005/8/layout/vList2"/>
    <dgm:cxn modelId="{A6271468-91DC-4464-A103-DDEB5AA7FF41}" type="presParOf" srcId="{80958E76-8837-42D7-BF4B-687DDB390A7C}" destId="{5586D3F1-BD91-4A66-852B-245CBFDFF044}" srcOrd="4" destOrd="0" presId="urn:microsoft.com/office/officeart/2005/8/layout/vList2"/>
    <dgm:cxn modelId="{8AFA22DA-91D0-4022-B1E7-82A8530040EC}" type="presParOf" srcId="{80958E76-8837-42D7-BF4B-687DDB390A7C}" destId="{D63F9A03-60C7-4BAB-A623-16486BD29B61}" srcOrd="5" destOrd="0" presId="urn:microsoft.com/office/officeart/2005/8/layout/vList2"/>
    <dgm:cxn modelId="{DF5FD915-7EE2-4804-9807-346607516369}" type="presParOf" srcId="{80958E76-8837-42D7-BF4B-687DDB390A7C}" destId="{F5F93B2F-A58F-454C-98D6-75EDD80BD322}" srcOrd="6" destOrd="0" presId="urn:microsoft.com/office/officeart/2005/8/layout/vList2"/>
    <dgm:cxn modelId="{031FDB71-30B1-4243-B43D-39650B8F9E7E}" type="presParOf" srcId="{80958E76-8837-42D7-BF4B-687DDB390A7C}" destId="{AE486912-666B-4B56-9E0C-5C3FBA4807EE}" srcOrd="7" destOrd="0" presId="urn:microsoft.com/office/officeart/2005/8/layout/vList2"/>
    <dgm:cxn modelId="{F331BBB7-4864-4F68-B2E0-F0A85A2BAE5E}" type="presParOf" srcId="{80958E76-8837-42D7-BF4B-687DDB390A7C}" destId="{BECBDD2D-4575-41F5-8EB5-BDF6EE30C5B1}" srcOrd="8" destOrd="0" presId="urn:microsoft.com/office/officeart/2005/8/layout/vList2"/>
    <dgm:cxn modelId="{61120944-83F3-402D-A9EF-278905D7CA06}" type="presParOf" srcId="{80958E76-8837-42D7-BF4B-687DDB390A7C}" destId="{C8481821-EF9F-4814-8507-925142F51494}" srcOrd="9" destOrd="0" presId="urn:microsoft.com/office/officeart/2005/8/layout/vList2"/>
    <dgm:cxn modelId="{267CCC05-8952-4E01-AFEA-CEB4B9CB8D2C}" type="presParOf" srcId="{80958E76-8837-42D7-BF4B-687DDB390A7C}" destId="{5BD4375F-8F72-489B-88C2-6E96CDC0DCB0}" srcOrd="10" destOrd="0" presId="urn:microsoft.com/office/officeart/2005/8/layout/vList2"/>
    <dgm:cxn modelId="{73D7F8DC-F904-4F95-A269-866BB8B66A5A}" type="presParOf" srcId="{80958E76-8837-42D7-BF4B-687DDB390A7C}" destId="{A80D4D27-8B64-43D8-BC12-2CA5886F58D4}" srcOrd="11" destOrd="0" presId="urn:microsoft.com/office/officeart/2005/8/layout/vList2"/>
    <dgm:cxn modelId="{0953990D-1FE9-4F03-8C50-E1599A82B014}" type="presParOf" srcId="{80958E76-8837-42D7-BF4B-687DDB390A7C}" destId="{9747FC8C-B2F5-4B35-93CC-B60CE7C8D74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B69A9-DA4B-443F-B1EF-F6B9A53AB9FF}">
      <dsp:nvSpPr>
        <dsp:cNvPr id="0" name=""/>
        <dsp:cNvSpPr/>
      </dsp:nvSpPr>
      <dsp:spPr>
        <a:xfrm>
          <a:off x="0" y="57554"/>
          <a:ext cx="6692813" cy="608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SPRING BOOT</a:t>
          </a:r>
        </a:p>
      </dsp:txBody>
      <dsp:txXfrm>
        <a:off x="29700" y="87254"/>
        <a:ext cx="6633413" cy="549000"/>
      </dsp:txXfrm>
    </dsp:sp>
    <dsp:sp modelId="{C959A897-C4CA-431D-98C0-48591A0C9093}">
      <dsp:nvSpPr>
        <dsp:cNvPr id="0" name=""/>
        <dsp:cNvSpPr/>
      </dsp:nvSpPr>
      <dsp:spPr>
        <a:xfrm>
          <a:off x="0" y="740834"/>
          <a:ext cx="6692813" cy="608400"/>
        </a:xfrm>
        <a:prstGeom prst="roundRect">
          <a:avLst/>
        </a:prstGeom>
        <a:gradFill rotWithShape="0">
          <a:gsLst>
            <a:gs pos="0">
              <a:schemeClr val="accent2">
                <a:hueOff val="-452075"/>
                <a:satOff val="-276"/>
                <a:lumOff val="1078"/>
                <a:alphaOff val="0"/>
                <a:tint val="96000"/>
                <a:lumMod val="100000"/>
              </a:schemeClr>
            </a:gs>
            <a:gs pos="78000">
              <a:schemeClr val="accent2">
                <a:hueOff val="-452075"/>
                <a:satOff val="-276"/>
                <a:lumOff val="107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THYMELEAF</a:t>
          </a:r>
        </a:p>
      </dsp:txBody>
      <dsp:txXfrm>
        <a:off x="29700" y="770534"/>
        <a:ext cx="6633413" cy="549000"/>
      </dsp:txXfrm>
    </dsp:sp>
    <dsp:sp modelId="{5586D3F1-BD91-4A66-852B-245CBFDFF044}">
      <dsp:nvSpPr>
        <dsp:cNvPr id="0" name=""/>
        <dsp:cNvSpPr/>
      </dsp:nvSpPr>
      <dsp:spPr>
        <a:xfrm>
          <a:off x="0" y="1424114"/>
          <a:ext cx="6692813" cy="608400"/>
        </a:xfrm>
        <a:prstGeom prst="roundRect">
          <a:avLst/>
        </a:prstGeom>
        <a:gradFill rotWithShape="0">
          <a:gsLst>
            <a:gs pos="0">
              <a:schemeClr val="accent2">
                <a:hueOff val="-904150"/>
                <a:satOff val="-552"/>
                <a:lumOff val="2157"/>
                <a:alphaOff val="0"/>
                <a:tint val="96000"/>
                <a:lumMod val="100000"/>
              </a:schemeClr>
            </a:gs>
            <a:gs pos="78000">
              <a:schemeClr val="accent2">
                <a:hueOff val="-904150"/>
                <a:satOff val="-552"/>
                <a:lumOff val="215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SPRING SECURITY</a:t>
          </a:r>
        </a:p>
      </dsp:txBody>
      <dsp:txXfrm>
        <a:off x="29700" y="1453814"/>
        <a:ext cx="6633413" cy="549000"/>
      </dsp:txXfrm>
    </dsp:sp>
    <dsp:sp modelId="{F5F93B2F-A58F-454C-98D6-75EDD80BD322}">
      <dsp:nvSpPr>
        <dsp:cNvPr id="0" name=""/>
        <dsp:cNvSpPr/>
      </dsp:nvSpPr>
      <dsp:spPr>
        <a:xfrm>
          <a:off x="0" y="2107394"/>
          <a:ext cx="6692813" cy="608400"/>
        </a:xfrm>
        <a:prstGeom prst="roundRect">
          <a:avLst/>
        </a:prstGeom>
        <a:gradFill rotWithShape="0">
          <a:gsLst>
            <a:gs pos="0">
              <a:schemeClr val="accent2">
                <a:hueOff val="-1356225"/>
                <a:satOff val="-828"/>
                <a:lumOff val="3235"/>
                <a:alphaOff val="0"/>
                <a:tint val="96000"/>
                <a:lumMod val="100000"/>
              </a:schemeClr>
            </a:gs>
            <a:gs pos="78000">
              <a:schemeClr val="accent2">
                <a:hueOff val="-1356225"/>
                <a:satOff val="-828"/>
                <a:lumOff val="323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HIBERNATE/RELATIONSHIP</a:t>
          </a:r>
        </a:p>
      </dsp:txBody>
      <dsp:txXfrm>
        <a:off x="29700" y="2137094"/>
        <a:ext cx="6633413" cy="549000"/>
      </dsp:txXfrm>
    </dsp:sp>
    <dsp:sp modelId="{BECBDD2D-4575-41F5-8EB5-BDF6EE30C5B1}">
      <dsp:nvSpPr>
        <dsp:cNvPr id="0" name=""/>
        <dsp:cNvSpPr/>
      </dsp:nvSpPr>
      <dsp:spPr>
        <a:xfrm>
          <a:off x="0" y="2790675"/>
          <a:ext cx="6692813" cy="608400"/>
        </a:xfrm>
        <a:prstGeom prst="roundRect">
          <a:avLst/>
        </a:prstGeom>
        <a:gradFill rotWithShape="0">
          <a:gsLst>
            <a:gs pos="0">
              <a:schemeClr val="accent2">
                <a:hueOff val="-1808300"/>
                <a:satOff val="-1104"/>
                <a:lumOff val="4314"/>
                <a:alphaOff val="0"/>
                <a:tint val="96000"/>
                <a:lumMod val="100000"/>
              </a:schemeClr>
            </a:gs>
            <a:gs pos="78000">
              <a:schemeClr val="accent2">
                <a:hueOff val="-1808300"/>
                <a:satOff val="-1104"/>
                <a:lumOff val="431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LIQUIBASE</a:t>
          </a:r>
        </a:p>
      </dsp:txBody>
      <dsp:txXfrm>
        <a:off x="29700" y="2820375"/>
        <a:ext cx="6633413" cy="549000"/>
      </dsp:txXfrm>
    </dsp:sp>
    <dsp:sp modelId="{5BD4375F-8F72-489B-88C2-6E96CDC0DCB0}">
      <dsp:nvSpPr>
        <dsp:cNvPr id="0" name=""/>
        <dsp:cNvSpPr/>
      </dsp:nvSpPr>
      <dsp:spPr>
        <a:xfrm>
          <a:off x="0" y="3473955"/>
          <a:ext cx="6692813" cy="608400"/>
        </a:xfrm>
        <a:prstGeom prst="roundRect">
          <a:avLst/>
        </a:prstGeom>
        <a:gradFill rotWithShape="0">
          <a:gsLst>
            <a:gs pos="0">
              <a:schemeClr val="accent2">
                <a:hueOff val="-2260375"/>
                <a:satOff val="-1380"/>
                <a:lumOff val="5392"/>
                <a:alphaOff val="0"/>
                <a:tint val="96000"/>
                <a:lumMod val="100000"/>
              </a:schemeClr>
            </a:gs>
            <a:gs pos="78000">
              <a:schemeClr val="accent2">
                <a:hueOff val="-2260375"/>
                <a:satOff val="-1380"/>
                <a:lumOff val="539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POSTGRESQL</a:t>
          </a:r>
        </a:p>
      </dsp:txBody>
      <dsp:txXfrm>
        <a:off x="29700" y="3503655"/>
        <a:ext cx="6633413" cy="549000"/>
      </dsp:txXfrm>
    </dsp:sp>
    <dsp:sp modelId="{9747FC8C-B2F5-4B35-93CC-B60CE7C8D741}">
      <dsp:nvSpPr>
        <dsp:cNvPr id="0" name=""/>
        <dsp:cNvSpPr/>
      </dsp:nvSpPr>
      <dsp:spPr>
        <a:xfrm>
          <a:off x="0" y="4157235"/>
          <a:ext cx="6692813" cy="608400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LOGGER</a:t>
          </a:r>
        </a:p>
      </dsp:txBody>
      <dsp:txXfrm>
        <a:off x="29700" y="4186935"/>
        <a:ext cx="6633413" cy="549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1B3F-6BFE-4AEF-934A-9CEE9C1A01F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58D0-EF86-40F1-9584-E0417DAB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5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1B3F-6BFE-4AEF-934A-9CEE9C1A01F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58D0-EF86-40F1-9584-E0417DAB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3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1B3F-6BFE-4AEF-934A-9CEE9C1A01F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58D0-EF86-40F1-9584-E0417DAB907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4642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1B3F-6BFE-4AEF-934A-9CEE9C1A01F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58D0-EF86-40F1-9584-E0417DAB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00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1B3F-6BFE-4AEF-934A-9CEE9C1A01F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58D0-EF86-40F1-9584-E0417DAB907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9319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1B3F-6BFE-4AEF-934A-9CEE9C1A01F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58D0-EF86-40F1-9584-E0417DAB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4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1B3F-6BFE-4AEF-934A-9CEE9C1A01F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58D0-EF86-40F1-9584-E0417DAB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1B3F-6BFE-4AEF-934A-9CEE9C1A01F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58D0-EF86-40F1-9584-E0417DAB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9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1B3F-6BFE-4AEF-934A-9CEE9C1A01F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58D0-EF86-40F1-9584-E0417DAB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3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1B3F-6BFE-4AEF-934A-9CEE9C1A01F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58D0-EF86-40F1-9584-E0417DAB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9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1B3F-6BFE-4AEF-934A-9CEE9C1A01F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58D0-EF86-40F1-9584-E0417DAB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1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1B3F-6BFE-4AEF-934A-9CEE9C1A01F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58D0-EF86-40F1-9584-E0417DAB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5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1B3F-6BFE-4AEF-934A-9CEE9C1A01F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58D0-EF86-40F1-9584-E0417DAB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1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1B3F-6BFE-4AEF-934A-9CEE9C1A01F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58D0-EF86-40F1-9584-E0417DAB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3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1B3F-6BFE-4AEF-934A-9CEE9C1A01F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58D0-EF86-40F1-9584-E0417DAB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0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58D0-EF86-40F1-9584-E0417DAB907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1B3F-6BFE-4AEF-934A-9CEE9C1A01F4}" type="datetimeFigureOut">
              <a:rPr lang="en-US" smtClean="0"/>
              <a:t>7/21/2020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0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1B3F-6BFE-4AEF-934A-9CEE9C1A01F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8158D0-EF86-40F1-9584-E0417DAB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1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gunRealShamistanGazanfar/FinalProject_ToDo/tree/Shamista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AB30-03B3-44A0-B850-795DE3F5C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1076325"/>
            <a:ext cx="8322779" cy="2433638"/>
          </a:xfrm>
        </p:spPr>
        <p:txBody>
          <a:bodyPr/>
          <a:lstStyle/>
          <a:p>
            <a:r>
              <a:rPr lang="en-US" sz="6600" dirty="0">
                <a:solidFill>
                  <a:schemeClr val="accent2"/>
                </a:solidFill>
              </a:rPr>
              <a:t>To Do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90B6E-8EFA-48ED-9896-5499247640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WELCOME TO MY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1744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55CE43-35C8-4875-9007-BD9F1E0FE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342" y="1841862"/>
            <a:ext cx="6016642" cy="3919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9A5769-4DFC-4C01-9A9C-4F37BE996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449" y="1841862"/>
            <a:ext cx="3299839" cy="3919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0110A0-90F4-4CC1-A8CC-7269AF620855}"/>
              </a:ext>
            </a:extLst>
          </p:cNvPr>
          <p:cNvSpPr txBox="1"/>
          <p:nvPr/>
        </p:nvSpPr>
        <p:spPr>
          <a:xfrm>
            <a:off x="1184609" y="692331"/>
            <a:ext cx="9240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22311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27B11C-0860-47C2-AE32-38725ED46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989" y="1257300"/>
            <a:ext cx="9813879" cy="500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CFE5A4-EAB2-459B-8FE2-DBAC4E5D7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666" y="1117600"/>
            <a:ext cx="2860359" cy="733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8C6F8B-01B5-4908-B0D0-78703932C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421" y="2841326"/>
            <a:ext cx="3048425" cy="215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88EFA9-196C-4A8F-8BB4-FFCEA2487948}"/>
              </a:ext>
            </a:extLst>
          </p:cNvPr>
          <p:cNvSpPr txBox="1"/>
          <p:nvPr/>
        </p:nvSpPr>
        <p:spPr>
          <a:xfrm>
            <a:off x="978990" y="254000"/>
            <a:ext cx="4228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LANDING</a:t>
            </a:r>
          </a:p>
        </p:txBody>
      </p:sp>
    </p:spTree>
    <p:extLst>
      <p:ext uri="{BB962C8B-B14F-4D97-AF65-F5344CB8AC3E}">
        <p14:creationId xmlns:p14="http://schemas.microsoft.com/office/powerpoint/2010/main" val="239561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43E6-1BA2-43FB-AED7-84497647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34" y="155575"/>
            <a:ext cx="8596668" cy="771525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F43FE4-3261-4906-B81F-71D8EAAF9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323" y="1363663"/>
            <a:ext cx="10575353" cy="481657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FFA5E2-8DF5-4F57-A76E-C343CE4E4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941" y="1909731"/>
            <a:ext cx="2256232" cy="57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9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44E9-E75A-4DA2-B012-276819E2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52400"/>
            <a:ext cx="8596668" cy="7874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    ADD TASK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845C81-4C44-4BAF-B620-301D8290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066798"/>
            <a:ext cx="5410200" cy="5257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827B2A-66C3-4FBC-999A-A9FBC7409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829" y="1935749"/>
            <a:ext cx="3392772" cy="3519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74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DD721E-1D67-47E2-86F9-FB2051CBB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513" y="2391508"/>
            <a:ext cx="1940630" cy="773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723622-1D8D-4885-82D1-82E03AF79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33" y="293914"/>
            <a:ext cx="10998696" cy="6412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F6D2B9-74FD-4A94-8435-44BA99BEB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725" y="209664"/>
            <a:ext cx="1794218" cy="1307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D9CCEA-228B-4688-A8A2-50436CCDB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742" y="868641"/>
            <a:ext cx="1959339" cy="1203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DE8904-CDAF-4C93-9C8A-EB3735B68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6949" y="3769797"/>
            <a:ext cx="8351586" cy="2794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5CC5AA-ECD3-42EF-A288-B735E76DC8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4630" y="2901192"/>
            <a:ext cx="1901370" cy="1177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3123D8-478A-4D9D-B98E-E70BA8CB36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3330" y="863272"/>
            <a:ext cx="694612" cy="459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824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C077-2BEA-48A0-9132-4E211D96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1033B-E431-4C1C-97CE-431482473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50" y="1433233"/>
            <a:ext cx="11107700" cy="5114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A2F6AE-876D-4528-8F22-A17625FAB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507" y="1930400"/>
            <a:ext cx="601436" cy="339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3C17C8-B3EF-497B-8876-D42055B33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080" y="2253342"/>
            <a:ext cx="601436" cy="354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6081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0853-4E60-40C1-BFC8-BDC081E7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GROUP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C9AFD-F283-4108-A05A-BAD3F47D3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46795"/>
            <a:ext cx="8817429" cy="5001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21672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6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383C90-2627-4CA1-A4A2-42A595C5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THANK YOU FOR YOUR ATTENTION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4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2B92-FA50-475D-9E5C-11D1D070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444C3-B857-4095-8604-9D7A482FD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https://github.com/ElgunRealShamistanGazanfar/FinalProject_ToDo/tree/Shamistan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02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0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4E02E7-7A2B-449E-8A54-E1A341A8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3700">
                <a:solidFill>
                  <a:schemeClr val="accent1">
                    <a:lumMod val="75000"/>
                  </a:schemeClr>
                </a:solidFill>
              </a:rPr>
              <a:t>TECHNOLOGIES</a:t>
            </a: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3F92B159-DA80-492B-8CF6-B42F22B22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017737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408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9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" name="Straight Connector 11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7140DE-E222-4447-8525-99518995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538" y="-25218"/>
            <a:ext cx="8785058" cy="10469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 dirty="0">
                <a:solidFill>
                  <a:schemeClr val="accent2"/>
                </a:solidFill>
              </a:rPr>
              <a:t>GENERAL CODE STRUCTURE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30D072-7A39-4996-A662-BF7667E7F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63" y="1199212"/>
            <a:ext cx="3258695" cy="5351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28D3E5-39DF-4F9B-96F7-4F99495F3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091" y="1113244"/>
            <a:ext cx="3506126" cy="543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2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62A8-409B-4098-98E5-1C903BAA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LOGGER AND LOMBOK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7A8EEC-8B72-429E-B477-C2630F08E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96" y="1650027"/>
            <a:ext cx="9568543" cy="56074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A1CE7-7CFA-49C3-95A4-79B89BF43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971" y="2612571"/>
            <a:ext cx="6106753" cy="395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7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4EA4-F2C8-40A4-9220-9673FF40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RELATIONSHIP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58EF63-7F9E-413C-8D0B-22A51153E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116" y="1930400"/>
            <a:ext cx="4331490" cy="29052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A1395-D913-4BDB-ABE5-124808306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841" y="4017403"/>
            <a:ext cx="2410161" cy="562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991CB3-F1F8-4CB0-BC11-C1C6AAED7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616" y="1836350"/>
            <a:ext cx="1673744" cy="10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6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11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A75E96-3B5D-4AAD-BA41-561ED47F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12" y="331267"/>
            <a:ext cx="3179593" cy="23284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accent2"/>
                </a:solidFill>
              </a:rPr>
              <a:t>SPRING SECURITY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75716C-B54F-44CB-8F09-2B6127239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694" y="3934769"/>
            <a:ext cx="9837772" cy="2898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26F30-9ACD-45CB-8816-D831EC1F5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697" y="202406"/>
            <a:ext cx="8393184" cy="373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8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92B6-A51A-499F-ABD1-EE49DFC0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THYMELEAF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5532BD-CBA8-4704-BECA-A8EED7C59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55371"/>
            <a:ext cx="10384972" cy="7192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A2004D-F3DB-4436-B13B-3D9E1217F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23" y="3428999"/>
            <a:ext cx="10030761" cy="71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8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37CE54-44A5-482A-B8CF-47AD99BB1E2A}"/>
              </a:ext>
            </a:extLst>
          </p:cNvPr>
          <p:cNvSpPr txBox="1"/>
          <p:nvPr/>
        </p:nvSpPr>
        <p:spPr>
          <a:xfrm>
            <a:off x="1339235" y="416346"/>
            <a:ext cx="7616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</a:rPr>
              <a:t>REGISTRATION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9EF067-633C-4FAA-B3B1-B96AE8267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25" y="2131541"/>
            <a:ext cx="6519547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8F83FED-FCF5-4678-89CC-13459000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661" y="2131541"/>
            <a:ext cx="3526562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32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61</Words>
  <Application>Microsoft Office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To Do App</vt:lpstr>
      <vt:lpstr>GITHUB LINK</vt:lpstr>
      <vt:lpstr>TECHNOLOGIES</vt:lpstr>
      <vt:lpstr>GENERAL CODE STRUCTURE</vt:lpstr>
      <vt:lpstr>LOGGER AND LOMBOK</vt:lpstr>
      <vt:lpstr>RELATIONSHIP</vt:lpstr>
      <vt:lpstr>SPRING SECURITY</vt:lpstr>
      <vt:lpstr>THYMELEAF</vt:lpstr>
      <vt:lpstr>PowerPoint Presentation</vt:lpstr>
      <vt:lpstr>PowerPoint Presentation</vt:lpstr>
      <vt:lpstr>PowerPoint Presentation</vt:lpstr>
      <vt:lpstr>DASHBOARD</vt:lpstr>
      <vt:lpstr>    ADD TASK</vt:lpstr>
      <vt:lpstr>PowerPoint Presentation</vt:lpstr>
      <vt:lpstr>GROUP</vt:lpstr>
      <vt:lpstr>GROUP DASHBOARD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App</dc:title>
  <dc:creator>Shamistan Huseyn</dc:creator>
  <cp:lastModifiedBy>Shamistan Huseyn</cp:lastModifiedBy>
  <cp:revision>1</cp:revision>
  <dcterms:created xsi:type="dcterms:W3CDTF">2020-07-15T11:53:21Z</dcterms:created>
  <dcterms:modified xsi:type="dcterms:W3CDTF">2020-07-21T06:44:58Z</dcterms:modified>
</cp:coreProperties>
</file>