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10287000" cx="18288000"/>
  <p:notesSz cx="6858000" cy="9144000"/>
  <p:embeddedFontLst>
    <p:embeddedFont>
      <p:font typeface="DM Sans"/>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7" roundtripDataSignature="AMtx7mitFxTALDB7TBlROJHA5VXmqhKP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DMSans-boldItalic.fntdata"/><Relationship Id="rId23" Type="http://schemas.openxmlformats.org/officeDocument/2006/relationships/slide" Target="slides/slide18.xml"/><Relationship Id="rId45" Type="http://schemas.openxmlformats.org/officeDocument/2006/relationships/font" Target="fonts/DM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9"/>
          <p:cNvSpPr/>
          <p:nvPr>
            <p:ph idx="2" type="pic"/>
          </p:nvPr>
        </p:nvSpPr>
        <p:spPr>
          <a:xfrm>
            <a:off x="1792288" y="612775"/>
            <a:ext cx="5486400" cy="4114800"/>
          </a:xfrm>
          <a:prstGeom prst="rect">
            <a:avLst/>
          </a:prstGeom>
          <a:noFill/>
          <a:ln>
            <a:noFill/>
          </a:ln>
        </p:spPr>
      </p:sp>
      <p:sp>
        <p:nvSpPr>
          <p:cNvPr id="64" name="Google Shape;64;p4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26.png"/><Relationship Id="rId13" Type="http://schemas.openxmlformats.org/officeDocument/2006/relationships/image" Target="../media/image18.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1.png"/><Relationship Id="rId9" Type="http://schemas.openxmlformats.org/officeDocument/2006/relationships/image" Target="../media/image13.png"/><Relationship Id="rId15" Type="http://schemas.openxmlformats.org/officeDocument/2006/relationships/image" Target="../media/image4.png"/><Relationship Id="rId14" Type="http://schemas.openxmlformats.org/officeDocument/2006/relationships/image" Target="../media/image10.png"/><Relationship Id="rId17" Type="http://schemas.openxmlformats.org/officeDocument/2006/relationships/image" Target="../media/image3.png"/><Relationship Id="rId16"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25.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7.png"/><Relationship Id="rId6" Type="http://schemas.openxmlformats.org/officeDocument/2006/relationships/image" Target="../media/image26.png"/><Relationship Id="rId7" Type="http://schemas.openxmlformats.org/officeDocument/2006/relationships/image" Target="../media/image18.png"/><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4.png"/><Relationship Id="rId7"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85" name="Google Shape;85;p1"/>
          <p:cNvSpPr/>
          <p:nvPr/>
        </p:nvSpPr>
        <p:spPr>
          <a:xfrm>
            <a:off x="-2329398" y="861489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6030709" y="9258300"/>
            <a:ext cx="3059829" cy="751049"/>
          </a:xfrm>
          <a:custGeom>
            <a:rect b="b" l="l" r="r" t="t"/>
            <a:pathLst>
              <a:path extrusionOk="0" h="751049" w="3059829">
                <a:moveTo>
                  <a:pt x="0" y="0"/>
                </a:moveTo>
                <a:lnTo>
                  <a:pt x="3059829" y="0"/>
                </a:lnTo>
                <a:lnTo>
                  <a:pt x="3059829" y="751049"/>
                </a:lnTo>
                <a:lnTo>
                  <a:pt x="0" y="751049"/>
                </a:lnTo>
                <a:lnTo>
                  <a:pt x="0" y="0"/>
                </a:lnTo>
                <a:close/>
              </a:path>
            </a:pathLst>
          </a:custGeom>
          <a:blipFill rotWithShape="1">
            <a:blip r:embed="rId5">
              <a:alphaModFix/>
            </a:blip>
            <a:stretch>
              <a:fillRect b="0" l="0" r="0" t="0"/>
            </a:stretch>
          </a:blipFill>
          <a:ln>
            <a:noFill/>
          </a:ln>
        </p:spPr>
      </p:sp>
      <p:sp>
        <p:nvSpPr>
          <p:cNvPr id="87" name="Google Shape;87;p1"/>
          <p:cNvSpPr/>
          <p:nvPr/>
        </p:nvSpPr>
        <p:spPr>
          <a:xfrm>
            <a:off x="14236705" y="6409875"/>
            <a:ext cx="724985" cy="920616"/>
          </a:xfrm>
          <a:custGeom>
            <a:rect b="b" l="l" r="r" t="t"/>
            <a:pathLst>
              <a:path extrusionOk="0" h="920616" w="724985">
                <a:moveTo>
                  <a:pt x="0" y="0"/>
                </a:moveTo>
                <a:lnTo>
                  <a:pt x="724986" y="0"/>
                </a:lnTo>
                <a:lnTo>
                  <a:pt x="724986" y="920616"/>
                </a:lnTo>
                <a:lnTo>
                  <a:pt x="0" y="920616"/>
                </a:lnTo>
                <a:lnTo>
                  <a:pt x="0" y="0"/>
                </a:lnTo>
                <a:close/>
              </a:path>
            </a:pathLst>
          </a:custGeom>
          <a:blipFill rotWithShape="1">
            <a:blip r:embed="rId6">
              <a:alphaModFix/>
            </a:blip>
            <a:stretch>
              <a:fillRect b="0" l="0" r="0" t="0"/>
            </a:stretch>
          </a:blipFill>
          <a:ln>
            <a:noFill/>
          </a:ln>
        </p:spPr>
      </p:sp>
      <p:sp>
        <p:nvSpPr>
          <p:cNvPr id="88" name="Google Shape;88;p1"/>
          <p:cNvSpPr/>
          <p:nvPr/>
        </p:nvSpPr>
        <p:spPr>
          <a:xfrm>
            <a:off x="14215205"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7">
              <a:alphaModFix/>
            </a:blip>
            <a:stretch>
              <a:fillRect b="0" l="0" r="0" t="0"/>
            </a:stretch>
          </a:blipFill>
          <a:ln>
            <a:noFill/>
          </a:ln>
        </p:spPr>
      </p:sp>
      <p:sp>
        <p:nvSpPr>
          <p:cNvPr id="89" name="Google Shape;89;p1"/>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8">
              <a:alphaModFix/>
            </a:blip>
            <a:stretch>
              <a:fillRect b="0" l="0" r="0" t="0"/>
            </a:stretch>
          </a:blipFill>
          <a:ln>
            <a:noFill/>
          </a:ln>
        </p:spPr>
      </p:sp>
      <p:sp>
        <p:nvSpPr>
          <p:cNvPr id="90" name="Google Shape;90;p1"/>
          <p:cNvSpPr/>
          <p:nvPr/>
        </p:nvSpPr>
        <p:spPr>
          <a:xfrm>
            <a:off x="12686214" y="-2578193"/>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9">
              <a:alphaModFix/>
            </a:blip>
            <a:stretch>
              <a:fillRect b="0" l="0" r="0" t="0"/>
            </a:stretch>
          </a:blipFill>
          <a:ln>
            <a:noFill/>
          </a:ln>
        </p:spPr>
      </p:sp>
      <p:sp>
        <p:nvSpPr>
          <p:cNvPr id="91" name="Google Shape;91;p1"/>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10">
              <a:alphaModFix/>
            </a:blip>
            <a:stretch>
              <a:fillRect b="0" l="0" r="0" t="0"/>
            </a:stretch>
          </a:blipFill>
          <a:ln>
            <a:noFill/>
          </a:ln>
        </p:spPr>
      </p:sp>
      <p:sp>
        <p:nvSpPr>
          <p:cNvPr id="92" name="Google Shape;92;p1"/>
          <p:cNvSpPr/>
          <p:nvPr/>
        </p:nvSpPr>
        <p:spPr>
          <a:xfrm>
            <a:off x="7409323" y="-2700100"/>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1">
              <a:alphaModFix/>
            </a:blip>
            <a:stretch>
              <a:fillRect b="0" l="0" r="0" t="0"/>
            </a:stretch>
          </a:blipFill>
          <a:ln>
            <a:noFill/>
          </a:ln>
        </p:spPr>
      </p:sp>
      <p:sp>
        <p:nvSpPr>
          <p:cNvPr id="93" name="Google Shape;93;p1"/>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2">
              <a:alphaModFix/>
            </a:blip>
            <a:stretch>
              <a:fillRect b="0" l="0" r="0" t="0"/>
            </a:stretch>
          </a:blipFill>
          <a:ln>
            <a:noFill/>
          </a:ln>
        </p:spPr>
      </p:sp>
      <p:sp>
        <p:nvSpPr>
          <p:cNvPr id="94" name="Google Shape;94;p1"/>
          <p:cNvSpPr/>
          <p:nvPr/>
        </p:nvSpPr>
        <p:spPr>
          <a:xfrm>
            <a:off x="4831481" y="-1626507"/>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3">
              <a:alphaModFix/>
            </a:blip>
            <a:stretch>
              <a:fillRect b="0" l="0" r="0" t="0"/>
            </a:stretch>
          </a:blipFill>
          <a:ln>
            <a:noFill/>
          </a:ln>
        </p:spPr>
      </p:sp>
      <p:sp>
        <p:nvSpPr>
          <p:cNvPr id="95" name="Google Shape;95;p1"/>
          <p:cNvSpPr/>
          <p:nvPr/>
        </p:nvSpPr>
        <p:spPr>
          <a:xfrm>
            <a:off x="17259300" y="2262342"/>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4">
              <a:alphaModFix/>
            </a:blip>
            <a:stretch>
              <a:fillRect b="0" l="0" r="0" t="0"/>
            </a:stretch>
          </a:blipFill>
          <a:ln>
            <a:noFill/>
          </a:ln>
        </p:spPr>
      </p:sp>
      <p:sp>
        <p:nvSpPr>
          <p:cNvPr id="96" name="Google Shape;96;p1"/>
          <p:cNvSpPr/>
          <p:nvPr/>
        </p:nvSpPr>
        <p:spPr>
          <a:xfrm>
            <a:off x="2570549"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5">
              <a:alphaModFix/>
            </a:blip>
            <a:stretch>
              <a:fillRect b="0" l="0" r="0" t="0"/>
            </a:stretch>
          </a:blipFill>
          <a:ln>
            <a:noFill/>
          </a:ln>
        </p:spPr>
      </p:sp>
      <p:sp>
        <p:nvSpPr>
          <p:cNvPr id="97" name="Google Shape;97;p1"/>
          <p:cNvSpPr/>
          <p:nvPr/>
        </p:nvSpPr>
        <p:spPr>
          <a:xfrm rot="-5282649">
            <a:off x="16440369" y="6970869"/>
            <a:ext cx="3382987" cy="1154444"/>
          </a:xfrm>
          <a:custGeom>
            <a:rect b="b" l="l" r="r" t="t"/>
            <a:pathLst>
              <a:path extrusionOk="0" h="1154444" w="3382987">
                <a:moveTo>
                  <a:pt x="0" y="0"/>
                </a:moveTo>
                <a:lnTo>
                  <a:pt x="3382987" y="0"/>
                </a:lnTo>
                <a:lnTo>
                  <a:pt x="3382987" y="1154445"/>
                </a:lnTo>
                <a:lnTo>
                  <a:pt x="0" y="1154445"/>
                </a:lnTo>
                <a:lnTo>
                  <a:pt x="0" y="0"/>
                </a:lnTo>
                <a:close/>
              </a:path>
            </a:pathLst>
          </a:custGeom>
          <a:blipFill rotWithShape="1">
            <a:blip r:embed="rId16">
              <a:alphaModFix/>
            </a:blip>
            <a:stretch>
              <a:fillRect b="0" l="0" r="0" t="0"/>
            </a:stretch>
          </a:blipFill>
          <a:ln>
            <a:noFill/>
          </a:ln>
        </p:spPr>
      </p:sp>
      <p:sp>
        <p:nvSpPr>
          <p:cNvPr id="98" name="Google Shape;98;p1"/>
          <p:cNvSpPr/>
          <p:nvPr/>
        </p:nvSpPr>
        <p:spPr>
          <a:xfrm>
            <a:off x="16978638" y="-642644"/>
            <a:ext cx="3104522" cy="3342688"/>
          </a:xfrm>
          <a:custGeom>
            <a:rect b="b" l="l" r="r" t="t"/>
            <a:pathLst>
              <a:path extrusionOk="0" h="3342688" w="3104522">
                <a:moveTo>
                  <a:pt x="0" y="0"/>
                </a:moveTo>
                <a:lnTo>
                  <a:pt x="3104522" y="0"/>
                </a:lnTo>
                <a:lnTo>
                  <a:pt x="3104522" y="3342688"/>
                </a:lnTo>
                <a:lnTo>
                  <a:pt x="0" y="3342688"/>
                </a:lnTo>
                <a:lnTo>
                  <a:pt x="0" y="0"/>
                </a:lnTo>
                <a:close/>
              </a:path>
            </a:pathLst>
          </a:custGeom>
          <a:blipFill rotWithShape="1">
            <a:blip r:embed="rId17">
              <a:alphaModFix/>
            </a:blip>
            <a:stretch>
              <a:fillRect b="0" l="0" r="0" t="0"/>
            </a:stretch>
          </a:blipFill>
          <a:ln>
            <a:noFill/>
          </a:ln>
        </p:spPr>
      </p:sp>
      <p:sp>
        <p:nvSpPr>
          <p:cNvPr id="99" name="Google Shape;99;p1"/>
          <p:cNvSpPr txBox="1"/>
          <p:nvPr/>
        </p:nvSpPr>
        <p:spPr>
          <a:xfrm>
            <a:off x="3688802" y="3136543"/>
            <a:ext cx="10910396" cy="3200970"/>
          </a:xfrm>
          <a:prstGeom prst="rect">
            <a:avLst/>
          </a:prstGeom>
          <a:noFill/>
          <a:ln>
            <a:noFill/>
          </a:ln>
        </p:spPr>
        <p:txBody>
          <a:bodyPr anchorCtr="0" anchor="t" bIns="0" lIns="0" spcFirstLastPara="1" rIns="0" wrap="square" tIns="0">
            <a:spAutoFit/>
          </a:bodyPr>
          <a:lstStyle/>
          <a:p>
            <a:pPr indent="0" lvl="0" marL="0" marR="0" rtl="0" algn="ctr">
              <a:lnSpc>
                <a:spcPct val="93999"/>
              </a:lnSpc>
              <a:spcBef>
                <a:spcPts val="0"/>
              </a:spcBef>
              <a:spcAft>
                <a:spcPts val="0"/>
              </a:spcAft>
              <a:buNone/>
            </a:pPr>
            <a:r>
              <a:rPr b="1" i="0" lang="en-US" sz="12998" u="none" cap="none" strike="noStrike">
                <a:solidFill>
                  <a:srgbClr val="000000"/>
                </a:solidFill>
                <a:latin typeface="DM Sans"/>
                <a:ea typeface="DM Sans"/>
                <a:cs typeface="DM Sans"/>
                <a:sym typeface="DM Sans"/>
              </a:rPr>
              <a:t>Project presentation</a:t>
            </a:r>
            <a:endParaRPr/>
          </a:p>
        </p:txBody>
      </p:sp>
      <p:sp>
        <p:nvSpPr>
          <p:cNvPr id="100" name="Google Shape;100;p1"/>
          <p:cNvSpPr txBox="1"/>
          <p:nvPr/>
        </p:nvSpPr>
        <p:spPr>
          <a:xfrm>
            <a:off x="1775818" y="6495600"/>
            <a:ext cx="14077149" cy="278782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4381" u="none" cap="none" strike="noStrike">
                <a:solidFill>
                  <a:srgbClr val="000000"/>
                </a:solidFill>
                <a:latin typeface="DM Sans"/>
                <a:ea typeface="DM Sans"/>
                <a:cs typeface="DM Sans"/>
                <a:sym typeface="DM Sans"/>
              </a:rPr>
              <a:t>Presented by</a:t>
            </a:r>
            <a:endParaRPr/>
          </a:p>
          <a:p>
            <a:pPr indent="0" lvl="0" marL="0" marR="0" rtl="0" algn="ctr">
              <a:lnSpc>
                <a:spcPct val="100000"/>
              </a:lnSpc>
              <a:spcBef>
                <a:spcPts val="0"/>
              </a:spcBef>
              <a:spcAft>
                <a:spcPts val="0"/>
              </a:spcAft>
              <a:buNone/>
            </a:pPr>
            <a:r>
              <a:rPr b="1" i="0" lang="en-US" sz="4381" u="none" cap="none" strike="noStrike">
                <a:solidFill>
                  <a:srgbClr val="000000"/>
                </a:solidFill>
                <a:latin typeface="DM Sans"/>
                <a:ea typeface="DM Sans"/>
                <a:cs typeface="DM Sans"/>
                <a:sym typeface="DM Sans"/>
              </a:rPr>
              <a:t> Manar Mohammed </a:t>
            </a:r>
            <a:endParaRPr/>
          </a:p>
          <a:p>
            <a:pPr indent="0" lvl="0" marL="0" marR="0" rtl="0" algn="ctr">
              <a:lnSpc>
                <a:spcPct val="100000"/>
              </a:lnSpc>
              <a:spcBef>
                <a:spcPts val="0"/>
              </a:spcBef>
              <a:spcAft>
                <a:spcPts val="0"/>
              </a:spcAft>
              <a:buNone/>
            </a:pPr>
            <a:r>
              <a:rPr b="1" i="0" lang="en-US" sz="4381" u="none" cap="none" strike="noStrike">
                <a:solidFill>
                  <a:srgbClr val="000000"/>
                </a:solidFill>
                <a:latin typeface="DM Sans"/>
                <a:ea typeface="DM Sans"/>
                <a:cs typeface="DM Sans"/>
                <a:sym typeface="DM Sans"/>
              </a:rPr>
              <a:t>Ahmed Mohammed </a:t>
            </a:r>
            <a:endParaRPr/>
          </a:p>
          <a:p>
            <a:pPr indent="0" lvl="0" marL="0" marR="0" rtl="0" algn="ctr">
              <a:lnSpc>
                <a:spcPct val="100000"/>
              </a:lnSpc>
              <a:spcBef>
                <a:spcPts val="0"/>
              </a:spcBef>
              <a:spcAft>
                <a:spcPts val="0"/>
              </a:spcAft>
              <a:buNone/>
            </a:pPr>
            <a:r>
              <a:rPr b="1" i="0" lang="en-US" sz="4381" u="none" cap="none" strike="noStrike">
                <a:solidFill>
                  <a:srgbClr val="000000"/>
                </a:solidFill>
                <a:latin typeface="DM Sans"/>
                <a:ea typeface="DM Sans"/>
                <a:cs typeface="DM Sans"/>
                <a:sym typeface="DM Sans"/>
              </a:rPr>
              <a:t>Mohammed Sobhy</a:t>
            </a:r>
            <a:endParaRPr/>
          </a:p>
          <a:p>
            <a:pPr indent="0" lvl="0" marL="0" marR="0" rtl="0" algn="ctr">
              <a:lnSpc>
                <a:spcPct val="100000"/>
              </a:lnSpc>
              <a:spcBef>
                <a:spcPts val="0"/>
              </a:spcBef>
              <a:spcAft>
                <a:spcPts val="0"/>
              </a:spcAft>
              <a:buNone/>
            </a:pPr>
            <a:r>
              <a:t/>
            </a:r>
            <a:endParaRPr b="1" i="0" sz="4381" u="none" cap="none" strike="noStrike">
              <a:solidFill>
                <a:srgbClr val="000000"/>
              </a:solidFill>
              <a:latin typeface="DM Sans"/>
              <a:ea typeface="DM Sans"/>
              <a:cs typeface="DM Sans"/>
              <a:sym typeface="DM Sans"/>
            </a:endParaRPr>
          </a:p>
        </p:txBody>
      </p:sp>
      <p:sp>
        <p:nvSpPr>
          <p:cNvPr id="101" name="Google Shape;101;p1"/>
          <p:cNvSpPr/>
          <p:nvPr/>
        </p:nvSpPr>
        <p:spPr>
          <a:xfrm>
            <a:off x="4737926" y="2576219"/>
            <a:ext cx="724985" cy="920616"/>
          </a:xfrm>
          <a:custGeom>
            <a:rect b="b" l="l" r="r" t="t"/>
            <a:pathLst>
              <a:path extrusionOk="0" h="920616" w="724985">
                <a:moveTo>
                  <a:pt x="0" y="0"/>
                </a:moveTo>
                <a:lnTo>
                  <a:pt x="724985" y="0"/>
                </a:lnTo>
                <a:lnTo>
                  <a:pt x="724985" y="920616"/>
                </a:lnTo>
                <a:lnTo>
                  <a:pt x="0" y="920616"/>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31" name="Shape 231"/>
        <p:cNvGrpSpPr/>
        <p:nvPr/>
      </p:nvGrpSpPr>
      <p:grpSpPr>
        <a:xfrm>
          <a:off x="0" y="0"/>
          <a:ext cx="0" cy="0"/>
          <a:chOff x="0" y="0"/>
          <a:chExt cx="0" cy="0"/>
        </a:xfrm>
      </p:grpSpPr>
      <p:sp>
        <p:nvSpPr>
          <p:cNvPr id="232" name="Google Shape;232;p10"/>
          <p:cNvSpPr/>
          <p:nvPr/>
        </p:nvSpPr>
        <p:spPr>
          <a:xfrm>
            <a:off x="0" y="-81643"/>
            <a:ext cx="17831083" cy="10189191"/>
          </a:xfrm>
          <a:custGeom>
            <a:rect b="b" l="l" r="r" t="t"/>
            <a:pathLst>
              <a:path extrusionOk="0" h="10189191" w="17831083">
                <a:moveTo>
                  <a:pt x="0" y="0"/>
                </a:moveTo>
                <a:lnTo>
                  <a:pt x="17831083" y="0"/>
                </a:lnTo>
                <a:lnTo>
                  <a:pt x="17831083" y="10189191"/>
                </a:lnTo>
                <a:lnTo>
                  <a:pt x="0" y="10189191"/>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36" name="Shape 236"/>
        <p:cNvGrpSpPr/>
        <p:nvPr/>
      </p:nvGrpSpPr>
      <p:grpSpPr>
        <a:xfrm>
          <a:off x="0" y="0"/>
          <a:ext cx="0" cy="0"/>
          <a:chOff x="0" y="0"/>
          <a:chExt cx="0" cy="0"/>
        </a:xfrm>
      </p:grpSpPr>
      <p:sp>
        <p:nvSpPr>
          <p:cNvPr id="237" name="Google Shape;237;p11"/>
          <p:cNvSpPr txBox="1"/>
          <p:nvPr/>
        </p:nvSpPr>
        <p:spPr>
          <a:xfrm>
            <a:off x="6009084" y="4274503"/>
            <a:ext cx="6269831"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Arial"/>
                <a:ea typeface="Arial"/>
                <a:cs typeface="Arial"/>
                <a:sym typeface="Arial"/>
              </a:rPr>
              <a:t>RACI Chart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41" name="Shape 241"/>
        <p:cNvGrpSpPr/>
        <p:nvPr/>
      </p:nvGrpSpPr>
      <p:grpSpPr>
        <a:xfrm>
          <a:off x="0" y="0"/>
          <a:ext cx="0" cy="0"/>
          <a:chOff x="0" y="0"/>
          <a:chExt cx="0" cy="0"/>
        </a:xfrm>
      </p:grpSpPr>
      <p:sp>
        <p:nvSpPr>
          <p:cNvPr id="242" name="Google Shape;242;p12"/>
          <p:cNvSpPr/>
          <p:nvPr/>
        </p:nvSpPr>
        <p:spPr>
          <a:xfrm>
            <a:off x="0" y="2221740"/>
            <a:ext cx="18781514" cy="5843519"/>
          </a:xfrm>
          <a:custGeom>
            <a:rect b="b" l="l" r="r" t="t"/>
            <a:pathLst>
              <a:path extrusionOk="0" h="5843519" w="18781514">
                <a:moveTo>
                  <a:pt x="0" y="0"/>
                </a:moveTo>
                <a:lnTo>
                  <a:pt x="18781514" y="0"/>
                </a:lnTo>
                <a:lnTo>
                  <a:pt x="18781514" y="5843520"/>
                </a:lnTo>
                <a:lnTo>
                  <a:pt x="0" y="5843520"/>
                </a:lnTo>
                <a:lnTo>
                  <a:pt x="0" y="0"/>
                </a:lnTo>
                <a:close/>
              </a:path>
            </a:pathLst>
          </a:custGeom>
          <a:blipFill rotWithShape="1">
            <a:blip r:embed="rId3">
              <a:alphaModFix/>
            </a:blip>
            <a:stretch>
              <a:fillRect b="-28887" l="-7105" r="-10499" t="-41209"/>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46" name="Shape 246"/>
        <p:cNvGrpSpPr/>
        <p:nvPr/>
      </p:nvGrpSpPr>
      <p:grpSpPr>
        <a:xfrm>
          <a:off x="0" y="0"/>
          <a:ext cx="0" cy="0"/>
          <a:chOff x="0" y="0"/>
          <a:chExt cx="0" cy="0"/>
        </a:xfrm>
      </p:grpSpPr>
      <p:sp>
        <p:nvSpPr>
          <p:cNvPr id="247" name="Google Shape;247;p13"/>
          <p:cNvSpPr txBox="1"/>
          <p:nvPr/>
        </p:nvSpPr>
        <p:spPr>
          <a:xfrm>
            <a:off x="4605338" y="4274503"/>
            <a:ext cx="9077325"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Arial"/>
                <a:ea typeface="Arial"/>
                <a:cs typeface="Arial"/>
                <a:sym typeface="Arial"/>
              </a:rPr>
              <a:t>Project Charter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51" name="Shape 251"/>
        <p:cNvGrpSpPr/>
        <p:nvPr/>
      </p:nvGrpSpPr>
      <p:grpSpPr>
        <a:xfrm>
          <a:off x="0" y="0"/>
          <a:ext cx="0" cy="0"/>
          <a:chOff x="0" y="0"/>
          <a:chExt cx="0" cy="0"/>
        </a:xfrm>
      </p:grpSpPr>
      <p:sp>
        <p:nvSpPr>
          <p:cNvPr id="252" name="Google Shape;252;p14"/>
          <p:cNvSpPr/>
          <p:nvPr/>
        </p:nvSpPr>
        <p:spPr>
          <a:xfrm>
            <a:off x="571216" y="805388"/>
            <a:ext cx="19328381" cy="8638445"/>
          </a:xfrm>
          <a:custGeom>
            <a:rect b="b" l="l" r="r" t="t"/>
            <a:pathLst>
              <a:path extrusionOk="0" h="8638445" w="19328381">
                <a:moveTo>
                  <a:pt x="0" y="0"/>
                </a:moveTo>
                <a:lnTo>
                  <a:pt x="19328381" y="0"/>
                </a:lnTo>
                <a:lnTo>
                  <a:pt x="19328381" y="8638444"/>
                </a:lnTo>
                <a:lnTo>
                  <a:pt x="0" y="8638444"/>
                </a:lnTo>
                <a:lnTo>
                  <a:pt x="0" y="0"/>
                </a:lnTo>
                <a:close/>
              </a:path>
            </a:pathLst>
          </a:custGeom>
          <a:blipFill rotWithShape="1">
            <a:blip r:embed="rId3">
              <a:alphaModFix/>
            </a:blip>
            <a:stretch>
              <a:fillRect b="-15214" l="-7305" r="-18190" t="-11143"/>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56" name="Shape 256"/>
        <p:cNvGrpSpPr/>
        <p:nvPr/>
      </p:nvGrpSpPr>
      <p:grpSpPr>
        <a:xfrm>
          <a:off x="0" y="0"/>
          <a:ext cx="0" cy="0"/>
          <a:chOff x="0" y="0"/>
          <a:chExt cx="0" cy="0"/>
        </a:xfrm>
      </p:grpSpPr>
      <p:sp>
        <p:nvSpPr>
          <p:cNvPr id="257" name="Google Shape;257;p15"/>
          <p:cNvSpPr/>
          <p:nvPr/>
        </p:nvSpPr>
        <p:spPr>
          <a:xfrm>
            <a:off x="0" y="291763"/>
            <a:ext cx="18077413" cy="9703473"/>
          </a:xfrm>
          <a:custGeom>
            <a:rect b="b" l="l" r="r" t="t"/>
            <a:pathLst>
              <a:path extrusionOk="0" h="9703473" w="18077413">
                <a:moveTo>
                  <a:pt x="0" y="0"/>
                </a:moveTo>
                <a:lnTo>
                  <a:pt x="18077413" y="0"/>
                </a:lnTo>
                <a:lnTo>
                  <a:pt x="18077413" y="9703474"/>
                </a:lnTo>
                <a:lnTo>
                  <a:pt x="0" y="9703474"/>
                </a:lnTo>
                <a:lnTo>
                  <a:pt x="0" y="0"/>
                </a:lnTo>
                <a:close/>
              </a:path>
            </a:pathLst>
          </a:custGeom>
          <a:blipFill rotWithShape="1">
            <a:blip r:embed="rId3">
              <a:alphaModFix/>
            </a:blip>
            <a:stretch>
              <a:fillRect b="0" l="-6231" r="-21254" t="-6878"/>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61" name="Shape 261"/>
        <p:cNvGrpSpPr/>
        <p:nvPr/>
      </p:nvGrpSpPr>
      <p:grpSpPr>
        <a:xfrm>
          <a:off x="0" y="0"/>
          <a:ext cx="0" cy="0"/>
          <a:chOff x="0" y="0"/>
          <a:chExt cx="0" cy="0"/>
        </a:xfrm>
      </p:grpSpPr>
      <p:sp>
        <p:nvSpPr>
          <p:cNvPr id="262" name="Google Shape;262;p16"/>
          <p:cNvSpPr/>
          <p:nvPr/>
        </p:nvSpPr>
        <p:spPr>
          <a:xfrm>
            <a:off x="0" y="1707112"/>
            <a:ext cx="18679535" cy="6872776"/>
          </a:xfrm>
          <a:custGeom>
            <a:rect b="b" l="l" r="r" t="t"/>
            <a:pathLst>
              <a:path extrusionOk="0" h="6872776" w="18679535">
                <a:moveTo>
                  <a:pt x="0" y="0"/>
                </a:moveTo>
                <a:lnTo>
                  <a:pt x="18679535" y="0"/>
                </a:lnTo>
                <a:lnTo>
                  <a:pt x="18679535" y="6872776"/>
                </a:lnTo>
                <a:lnTo>
                  <a:pt x="0" y="6872776"/>
                </a:lnTo>
                <a:lnTo>
                  <a:pt x="0" y="0"/>
                </a:lnTo>
                <a:close/>
              </a:path>
            </a:pathLst>
          </a:custGeom>
          <a:blipFill rotWithShape="1">
            <a:blip r:embed="rId3">
              <a:alphaModFix/>
            </a:blip>
            <a:stretch>
              <a:fillRect b="-32861" l="-6058" r="-24965" t="-27390"/>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66" name="Shape 266"/>
        <p:cNvGrpSpPr/>
        <p:nvPr/>
      </p:nvGrpSpPr>
      <p:grpSpPr>
        <a:xfrm>
          <a:off x="0" y="0"/>
          <a:ext cx="0" cy="0"/>
          <a:chOff x="0" y="0"/>
          <a:chExt cx="0" cy="0"/>
        </a:xfrm>
      </p:grpSpPr>
      <p:sp>
        <p:nvSpPr>
          <p:cNvPr id="267" name="Google Shape;267;p17"/>
          <p:cNvSpPr/>
          <p:nvPr/>
        </p:nvSpPr>
        <p:spPr>
          <a:xfrm>
            <a:off x="0" y="746664"/>
            <a:ext cx="17888954" cy="8793671"/>
          </a:xfrm>
          <a:custGeom>
            <a:rect b="b" l="l" r="r" t="t"/>
            <a:pathLst>
              <a:path extrusionOk="0" h="8793671" w="17888954">
                <a:moveTo>
                  <a:pt x="0" y="0"/>
                </a:moveTo>
                <a:lnTo>
                  <a:pt x="17888954" y="0"/>
                </a:lnTo>
                <a:lnTo>
                  <a:pt x="17888954" y="8793672"/>
                </a:lnTo>
                <a:lnTo>
                  <a:pt x="0" y="8793672"/>
                </a:lnTo>
                <a:lnTo>
                  <a:pt x="0" y="0"/>
                </a:lnTo>
                <a:close/>
              </a:path>
            </a:pathLst>
          </a:custGeom>
          <a:blipFill rotWithShape="1">
            <a:blip r:embed="rId3">
              <a:alphaModFix/>
            </a:blip>
            <a:stretch>
              <a:fillRect b="-21870" l="-8731" r="-49418" t="-22908"/>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71" name="Shape 271"/>
        <p:cNvGrpSpPr/>
        <p:nvPr/>
      </p:nvGrpSpPr>
      <p:grpSpPr>
        <a:xfrm>
          <a:off x="0" y="0"/>
          <a:ext cx="0" cy="0"/>
          <a:chOff x="0" y="0"/>
          <a:chExt cx="0" cy="0"/>
        </a:xfrm>
      </p:grpSpPr>
      <p:sp>
        <p:nvSpPr>
          <p:cNvPr id="272" name="Google Shape;272;p18"/>
          <p:cNvSpPr/>
          <p:nvPr/>
        </p:nvSpPr>
        <p:spPr>
          <a:xfrm>
            <a:off x="-493098" y="667717"/>
            <a:ext cx="19274197" cy="8229600"/>
          </a:xfrm>
          <a:custGeom>
            <a:rect b="b" l="l" r="r" t="t"/>
            <a:pathLst>
              <a:path extrusionOk="0" h="8229600" w="19274197">
                <a:moveTo>
                  <a:pt x="0" y="0"/>
                </a:moveTo>
                <a:lnTo>
                  <a:pt x="19274196" y="0"/>
                </a:lnTo>
                <a:lnTo>
                  <a:pt x="19274196" y="8229600"/>
                </a:lnTo>
                <a:lnTo>
                  <a:pt x="0" y="8229600"/>
                </a:lnTo>
                <a:lnTo>
                  <a:pt x="0" y="0"/>
                </a:lnTo>
                <a:close/>
              </a:path>
            </a:pathLst>
          </a:custGeom>
          <a:blipFill rotWithShape="1">
            <a:blip r:embed="rId3">
              <a:alphaModFix/>
            </a:blip>
            <a:stretch>
              <a:fillRect b="0" l="-7101" r="-44703" t="-59992"/>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76" name="Shape 276"/>
        <p:cNvGrpSpPr/>
        <p:nvPr/>
      </p:nvGrpSpPr>
      <p:grpSpPr>
        <a:xfrm>
          <a:off x="0" y="0"/>
          <a:ext cx="0" cy="0"/>
          <a:chOff x="0" y="0"/>
          <a:chExt cx="0" cy="0"/>
        </a:xfrm>
      </p:grpSpPr>
      <p:sp>
        <p:nvSpPr>
          <p:cNvPr id="277" name="Google Shape;277;p19"/>
          <p:cNvSpPr txBox="1"/>
          <p:nvPr/>
        </p:nvSpPr>
        <p:spPr>
          <a:xfrm>
            <a:off x="3964375" y="4274503"/>
            <a:ext cx="10359249"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Arial"/>
                <a:ea typeface="Arial"/>
                <a:cs typeface="Arial"/>
                <a:sym typeface="Arial"/>
              </a:rPr>
              <a:t>Risk Management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07" name="Google Shape;107;p2"/>
          <p:cNvSpPr txBox="1"/>
          <p:nvPr/>
        </p:nvSpPr>
        <p:spPr>
          <a:xfrm>
            <a:off x="1028700" y="1698742"/>
            <a:ext cx="7478544" cy="718265"/>
          </a:xfrm>
          <a:prstGeom prst="rect">
            <a:avLst/>
          </a:prstGeom>
          <a:noFill/>
          <a:ln>
            <a:noFill/>
          </a:ln>
        </p:spPr>
        <p:txBody>
          <a:bodyPr anchorCtr="0" anchor="t" bIns="0" lIns="0" spcFirstLastPara="1" rIns="0" wrap="square" tIns="0">
            <a:spAutoFit/>
          </a:bodyPr>
          <a:lstStyle/>
          <a:p>
            <a:pPr indent="0" lvl="0" marL="0" marR="0" rtl="0" algn="l">
              <a:lnSpc>
                <a:spcPct val="97003"/>
              </a:lnSpc>
              <a:spcBef>
                <a:spcPts val="0"/>
              </a:spcBef>
              <a:spcAft>
                <a:spcPts val="0"/>
              </a:spcAft>
              <a:buNone/>
            </a:pPr>
            <a:r>
              <a:rPr b="1" i="0" lang="en-US" sz="5540" u="none" cap="none" strike="noStrike">
                <a:solidFill>
                  <a:srgbClr val="000000"/>
                </a:solidFill>
                <a:latin typeface="DM Sans"/>
                <a:ea typeface="DM Sans"/>
                <a:cs typeface="DM Sans"/>
                <a:sym typeface="DM Sans"/>
              </a:rPr>
              <a:t>Situation Statement </a:t>
            </a:r>
            <a:endParaRPr/>
          </a:p>
        </p:txBody>
      </p:sp>
      <p:sp>
        <p:nvSpPr>
          <p:cNvPr id="108" name="Google Shape;108;p2"/>
          <p:cNvSpPr txBox="1"/>
          <p:nvPr/>
        </p:nvSpPr>
        <p:spPr>
          <a:xfrm>
            <a:off x="1150162" y="2427137"/>
            <a:ext cx="7707571" cy="2617470"/>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b="0" i="0" lang="en-US" sz="2600" u="none" cap="none" strike="noStrike">
                <a:solidFill>
                  <a:srgbClr val="000000"/>
                </a:solidFill>
                <a:latin typeface="DM Sans"/>
                <a:ea typeface="DM Sans"/>
                <a:cs typeface="DM Sans"/>
                <a:sym typeface="DM Sans"/>
              </a:rPr>
              <a:t>Max12 is a training and consulting company specializing in training in the field of development and the labor market. There is a problem among university students and graduates in determining the actual steps for working in a certain field.</a:t>
            </a:r>
            <a:endParaRPr/>
          </a:p>
        </p:txBody>
      </p:sp>
      <p:sp>
        <p:nvSpPr>
          <p:cNvPr id="109" name="Google Shape;109;p2"/>
          <p:cNvSpPr/>
          <p:nvPr/>
        </p:nvSpPr>
        <p:spPr>
          <a:xfrm>
            <a:off x="14918214" y="8189611"/>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4">
              <a:alphaModFix/>
            </a:blip>
            <a:stretch>
              <a:fillRect b="0" l="0" r="0" t="0"/>
            </a:stretch>
          </a:blipFill>
          <a:ln>
            <a:noFill/>
          </a:ln>
        </p:spPr>
      </p:sp>
      <p:sp>
        <p:nvSpPr>
          <p:cNvPr id="110" name="Google Shape;110;p2"/>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5">
              <a:alphaModFix/>
            </a:blip>
            <a:stretch>
              <a:fillRect b="0" l="0" r="0" t="0"/>
            </a:stretch>
          </a:blipFill>
          <a:ln>
            <a:noFill/>
          </a:ln>
        </p:spPr>
      </p:sp>
      <p:sp>
        <p:nvSpPr>
          <p:cNvPr id="111" name="Google Shape;111;p2"/>
          <p:cNvSpPr/>
          <p:nvPr/>
        </p:nvSpPr>
        <p:spPr>
          <a:xfrm>
            <a:off x="9144000"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6">
              <a:alphaModFix/>
            </a:blip>
            <a:stretch>
              <a:fillRect b="0" l="0" r="0" t="0"/>
            </a:stretch>
          </a:blipFill>
          <a:ln>
            <a:noFill/>
          </a:ln>
        </p:spPr>
      </p:sp>
      <p:sp>
        <p:nvSpPr>
          <p:cNvPr id="112" name="Google Shape;112;p2"/>
          <p:cNvSpPr/>
          <p:nvPr/>
        </p:nvSpPr>
        <p:spPr>
          <a:xfrm>
            <a:off x="5003948" y="-1890601"/>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7">
              <a:alphaModFix/>
            </a:blip>
            <a:stretch>
              <a:fillRect b="0" l="0" r="0" t="0"/>
            </a:stretch>
          </a:blipFill>
          <a:ln>
            <a:noFill/>
          </a:ln>
        </p:spPr>
      </p:sp>
      <p:sp>
        <p:nvSpPr>
          <p:cNvPr id="113" name="Google Shape;113;p2"/>
          <p:cNvSpPr/>
          <p:nvPr/>
        </p:nvSpPr>
        <p:spPr>
          <a:xfrm rot="-5282649">
            <a:off x="16004285" y="265374"/>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8">
              <a:alphaModFix/>
            </a:blip>
            <a:stretch>
              <a:fillRect b="0" l="0" r="0" t="0"/>
            </a:stretch>
          </a:blipFill>
          <a:ln>
            <a:noFill/>
          </a:ln>
        </p:spPr>
      </p:sp>
      <p:sp>
        <p:nvSpPr>
          <p:cNvPr id="114" name="Google Shape;114;p2"/>
          <p:cNvSpPr txBox="1"/>
          <p:nvPr/>
        </p:nvSpPr>
        <p:spPr>
          <a:xfrm>
            <a:off x="10176102" y="5042622"/>
            <a:ext cx="7478544" cy="718265"/>
          </a:xfrm>
          <a:prstGeom prst="rect">
            <a:avLst/>
          </a:prstGeom>
          <a:noFill/>
          <a:ln>
            <a:noFill/>
          </a:ln>
        </p:spPr>
        <p:txBody>
          <a:bodyPr anchorCtr="0" anchor="t" bIns="0" lIns="0" spcFirstLastPara="1" rIns="0" wrap="square" tIns="0">
            <a:spAutoFit/>
          </a:bodyPr>
          <a:lstStyle/>
          <a:p>
            <a:pPr indent="0" lvl="0" marL="0" marR="0" rtl="0" algn="l">
              <a:lnSpc>
                <a:spcPct val="97003"/>
              </a:lnSpc>
              <a:spcBef>
                <a:spcPts val="0"/>
              </a:spcBef>
              <a:spcAft>
                <a:spcPts val="0"/>
              </a:spcAft>
              <a:buNone/>
            </a:pPr>
            <a:r>
              <a:rPr b="1" i="0" lang="en-US" sz="5540" u="none" cap="none" strike="noStrike">
                <a:solidFill>
                  <a:srgbClr val="000000"/>
                </a:solidFill>
                <a:latin typeface="DM Sans"/>
                <a:ea typeface="DM Sans"/>
                <a:cs typeface="DM Sans"/>
                <a:sym typeface="DM Sans"/>
              </a:rPr>
              <a:t>Impact </a:t>
            </a:r>
            <a:endParaRPr/>
          </a:p>
        </p:txBody>
      </p:sp>
      <p:sp>
        <p:nvSpPr>
          <p:cNvPr id="115" name="Google Shape;115;p2"/>
          <p:cNvSpPr txBox="1"/>
          <p:nvPr/>
        </p:nvSpPr>
        <p:spPr>
          <a:xfrm>
            <a:off x="10176102" y="1698742"/>
            <a:ext cx="7478544" cy="718265"/>
          </a:xfrm>
          <a:prstGeom prst="rect">
            <a:avLst/>
          </a:prstGeom>
          <a:noFill/>
          <a:ln>
            <a:noFill/>
          </a:ln>
        </p:spPr>
        <p:txBody>
          <a:bodyPr anchorCtr="0" anchor="t" bIns="0" lIns="0" spcFirstLastPara="1" rIns="0" wrap="square" tIns="0">
            <a:spAutoFit/>
          </a:bodyPr>
          <a:lstStyle/>
          <a:p>
            <a:pPr indent="0" lvl="0" marL="0" marR="0" rtl="0" algn="l">
              <a:lnSpc>
                <a:spcPct val="97003"/>
              </a:lnSpc>
              <a:spcBef>
                <a:spcPts val="0"/>
              </a:spcBef>
              <a:spcAft>
                <a:spcPts val="0"/>
              </a:spcAft>
              <a:buNone/>
            </a:pPr>
            <a:r>
              <a:rPr b="1" i="0" lang="en-US" sz="5540" u="none" cap="none" strike="noStrike">
                <a:solidFill>
                  <a:srgbClr val="000000"/>
                </a:solidFill>
                <a:latin typeface="DM Sans"/>
                <a:ea typeface="DM Sans"/>
                <a:cs typeface="DM Sans"/>
                <a:sym typeface="DM Sans"/>
              </a:rPr>
              <a:t>Effect:</a:t>
            </a:r>
            <a:endParaRPr/>
          </a:p>
        </p:txBody>
      </p:sp>
      <p:sp>
        <p:nvSpPr>
          <p:cNvPr id="116" name="Google Shape;116;p2"/>
          <p:cNvSpPr txBox="1"/>
          <p:nvPr/>
        </p:nvSpPr>
        <p:spPr>
          <a:xfrm>
            <a:off x="921135" y="6170462"/>
            <a:ext cx="7707571" cy="4339590"/>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b="0" i="0" lang="en-US" sz="3200" u="none" cap="none" strike="noStrike">
                <a:solidFill>
                  <a:srgbClr val="000000"/>
                </a:solidFill>
                <a:latin typeface="DM Sans"/>
                <a:ea typeface="DM Sans"/>
                <a:cs typeface="DM Sans"/>
                <a:sym typeface="DM Sans"/>
              </a:rPr>
              <a:t>There is a great need among students and graduates who want to know exactly what to study, from where, the most important certificates in the field, the job opportunities available, and the average salaries in it.</a:t>
            </a:r>
            <a:endParaRPr/>
          </a:p>
          <a:p>
            <a:pPr indent="0" lvl="0" marL="0" marR="0" rtl="0" algn="l">
              <a:lnSpc>
                <a:spcPct val="135000"/>
              </a:lnSpc>
              <a:spcBef>
                <a:spcPts val="0"/>
              </a:spcBef>
              <a:spcAft>
                <a:spcPts val="0"/>
              </a:spcAft>
              <a:buNone/>
            </a:pPr>
            <a:r>
              <a:t/>
            </a:r>
            <a:endParaRPr b="0" i="0" sz="3200" u="none" cap="none" strike="noStrike">
              <a:solidFill>
                <a:srgbClr val="000000"/>
              </a:solidFill>
              <a:latin typeface="DM Sans"/>
              <a:ea typeface="DM Sans"/>
              <a:cs typeface="DM Sans"/>
              <a:sym typeface="DM Sans"/>
            </a:endParaRPr>
          </a:p>
        </p:txBody>
      </p:sp>
      <p:sp>
        <p:nvSpPr>
          <p:cNvPr id="117" name="Google Shape;117;p2"/>
          <p:cNvSpPr txBox="1"/>
          <p:nvPr/>
        </p:nvSpPr>
        <p:spPr>
          <a:xfrm>
            <a:off x="10305317" y="2427137"/>
            <a:ext cx="7707571" cy="2179320"/>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b="0" i="0" lang="en-US" sz="2600" u="none" cap="none" strike="noStrike">
                <a:solidFill>
                  <a:srgbClr val="000000"/>
                </a:solidFill>
                <a:latin typeface="DM Sans"/>
                <a:ea typeface="DM Sans"/>
                <a:cs typeface="DM Sans"/>
                <a:sym typeface="DM Sans"/>
              </a:rPr>
              <a:t>   •They don't know how to work in the field that suits them and grow in it.</a:t>
            </a:r>
            <a:endParaRPr/>
          </a:p>
          <a:p>
            <a:pPr indent="0" lvl="0" marL="0" marR="0" rtl="0" algn="l">
              <a:lnSpc>
                <a:spcPct val="135000"/>
              </a:lnSpc>
              <a:spcBef>
                <a:spcPts val="0"/>
              </a:spcBef>
              <a:spcAft>
                <a:spcPts val="0"/>
              </a:spcAft>
              <a:buNone/>
            </a:pPr>
            <a:r>
              <a:rPr b="0" i="0" lang="en-US" sz="2600" u="none" cap="none" strike="noStrike">
                <a:solidFill>
                  <a:srgbClr val="000000"/>
                </a:solidFill>
                <a:latin typeface="DM Sans"/>
                <a:ea typeface="DM Sans"/>
                <a:cs typeface="DM Sans"/>
                <a:sym typeface="DM Sans"/>
              </a:rPr>
              <a:t>.   • Confused between several ways to learn this field.</a:t>
            </a:r>
            <a:endParaRPr/>
          </a:p>
          <a:p>
            <a:pPr indent="0" lvl="0" marL="0" marR="0" rtl="0" algn="l">
              <a:lnSpc>
                <a:spcPct val="135000"/>
              </a:lnSpc>
              <a:spcBef>
                <a:spcPts val="0"/>
              </a:spcBef>
              <a:spcAft>
                <a:spcPts val="0"/>
              </a:spcAft>
              <a:buNone/>
            </a:pPr>
            <a:r>
              <a:rPr b="0" i="0" lang="en-US" sz="2600" u="none" cap="none" strike="noStrike">
                <a:solidFill>
                  <a:srgbClr val="000000"/>
                </a:solidFill>
                <a:latin typeface="DM Sans"/>
                <a:ea typeface="DM Sans"/>
                <a:cs typeface="DM Sans"/>
                <a:sym typeface="DM Sans"/>
              </a:rPr>
              <a:t>.   •A problem that hinders their career path</a:t>
            </a:r>
            <a:endParaRPr/>
          </a:p>
        </p:txBody>
      </p:sp>
      <p:sp>
        <p:nvSpPr>
          <p:cNvPr id="118" name="Google Shape;118;p2"/>
          <p:cNvSpPr txBox="1"/>
          <p:nvPr/>
        </p:nvSpPr>
        <p:spPr>
          <a:xfrm>
            <a:off x="1028700" y="5267325"/>
            <a:ext cx="7478544" cy="718265"/>
          </a:xfrm>
          <a:prstGeom prst="rect">
            <a:avLst/>
          </a:prstGeom>
          <a:noFill/>
          <a:ln>
            <a:noFill/>
          </a:ln>
        </p:spPr>
        <p:txBody>
          <a:bodyPr anchorCtr="0" anchor="t" bIns="0" lIns="0" spcFirstLastPara="1" rIns="0" wrap="square" tIns="0">
            <a:spAutoFit/>
          </a:bodyPr>
          <a:lstStyle/>
          <a:p>
            <a:pPr indent="0" lvl="0" marL="0" marR="0" rtl="0" algn="l">
              <a:lnSpc>
                <a:spcPct val="97003"/>
              </a:lnSpc>
              <a:spcBef>
                <a:spcPts val="0"/>
              </a:spcBef>
              <a:spcAft>
                <a:spcPts val="0"/>
              </a:spcAft>
              <a:buNone/>
            </a:pPr>
            <a:r>
              <a:rPr b="1" i="0" lang="en-US" sz="5540" u="none" cap="none" strike="noStrike">
                <a:solidFill>
                  <a:srgbClr val="000000"/>
                </a:solidFill>
                <a:latin typeface="DM Sans"/>
                <a:ea typeface="DM Sans"/>
                <a:cs typeface="DM Sans"/>
                <a:sym typeface="DM Sans"/>
              </a:rPr>
              <a:t>Opportunity:</a:t>
            </a:r>
            <a:endParaRPr/>
          </a:p>
        </p:txBody>
      </p:sp>
      <p:sp>
        <p:nvSpPr>
          <p:cNvPr id="119" name="Google Shape;119;p2"/>
          <p:cNvSpPr txBox="1"/>
          <p:nvPr/>
        </p:nvSpPr>
        <p:spPr>
          <a:xfrm>
            <a:off x="10305317" y="5947490"/>
            <a:ext cx="7707571" cy="901065"/>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b="0" i="0" lang="en-US" sz="2700" u="none" cap="none" strike="noStrike">
                <a:solidFill>
                  <a:srgbClr val="000000"/>
                </a:solidFill>
                <a:latin typeface="DM Sans"/>
                <a:ea typeface="DM Sans"/>
                <a:cs typeface="DM Sans"/>
                <a:sym typeface="DM Sans"/>
              </a:rPr>
              <a:t>    • Opportunity to increase our sales.</a:t>
            </a:r>
            <a:endParaRPr/>
          </a:p>
          <a:p>
            <a:pPr indent="0" lvl="0" marL="0" marR="0" rtl="0" algn="l">
              <a:lnSpc>
                <a:spcPct val="135000"/>
              </a:lnSpc>
              <a:spcBef>
                <a:spcPts val="0"/>
              </a:spcBef>
              <a:spcAft>
                <a:spcPts val="0"/>
              </a:spcAft>
              <a:buNone/>
            </a:pPr>
            <a:r>
              <a:rPr b="0" i="0" lang="en-US" sz="2700" u="none" cap="none" strike="noStrike">
                <a:solidFill>
                  <a:srgbClr val="000000"/>
                </a:solidFill>
                <a:latin typeface="DM Sans"/>
                <a:ea typeface="DM Sans"/>
                <a:cs typeface="DM Sans"/>
                <a:sym typeface="DM Sans"/>
              </a:rPr>
              <a:t>    • It creates a new need for customers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81" name="Shape 281"/>
        <p:cNvGrpSpPr/>
        <p:nvPr/>
      </p:nvGrpSpPr>
      <p:grpSpPr>
        <a:xfrm>
          <a:off x="0" y="0"/>
          <a:ext cx="0" cy="0"/>
          <a:chOff x="0" y="0"/>
          <a:chExt cx="0" cy="0"/>
        </a:xfrm>
      </p:grpSpPr>
      <p:sp>
        <p:nvSpPr>
          <p:cNvPr id="282" name="Google Shape;282;p20"/>
          <p:cNvSpPr/>
          <p:nvPr/>
        </p:nvSpPr>
        <p:spPr>
          <a:xfrm>
            <a:off x="1540359" y="-370279"/>
            <a:ext cx="15207282" cy="10657279"/>
          </a:xfrm>
          <a:custGeom>
            <a:rect b="b" l="l" r="r" t="t"/>
            <a:pathLst>
              <a:path extrusionOk="0" h="10657279" w="15207282">
                <a:moveTo>
                  <a:pt x="0" y="0"/>
                </a:moveTo>
                <a:lnTo>
                  <a:pt x="15207282" y="0"/>
                </a:lnTo>
                <a:lnTo>
                  <a:pt x="15207282" y="10657279"/>
                </a:lnTo>
                <a:lnTo>
                  <a:pt x="0" y="10657279"/>
                </a:lnTo>
                <a:lnTo>
                  <a:pt x="0" y="0"/>
                </a:lnTo>
                <a:close/>
              </a:path>
            </a:pathLst>
          </a:custGeom>
          <a:blipFill rotWithShape="1">
            <a:blip r:embed="rId3">
              <a:alphaModFix/>
            </a:blip>
            <a:stretch>
              <a:fillRect b="-60255" l="-477" r="0" t="-798"/>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86" name="Shape 286"/>
        <p:cNvGrpSpPr/>
        <p:nvPr/>
      </p:nvGrpSpPr>
      <p:grpSpPr>
        <a:xfrm>
          <a:off x="0" y="0"/>
          <a:ext cx="0" cy="0"/>
          <a:chOff x="0" y="0"/>
          <a:chExt cx="0" cy="0"/>
        </a:xfrm>
      </p:grpSpPr>
      <p:sp>
        <p:nvSpPr>
          <p:cNvPr id="287" name="Google Shape;287;p21"/>
          <p:cNvSpPr/>
          <p:nvPr/>
        </p:nvSpPr>
        <p:spPr>
          <a:xfrm>
            <a:off x="0" y="1421099"/>
            <a:ext cx="18824327" cy="7837201"/>
          </a:xfrm>
          <a:custGeom>
            <a:rect b="b" l="l" r="r" t="t"/>
            <a:pathLst>
              <a:path extrusionOk="0" h="7837201" w="18824327">
                <a:moveTo>
                  <a:pt x="0" y="0"/>
                </a:moveTo>
                <a:lnTo>
                  <a:pt x="18824327" y="0"/>
                </a:lnTo>
                <a:lnTo>
                  <a:pt x="18824327" y="7837201"/>
                </a:lnTo>
                <a:lnTo>
                  <a:pt x="0" y="7837201"/>
                </a:lnTo>
                <a:lnTo>
                  <a:pt x="0" y="0"/>
                </a:lnTo>
                <a:close/>
              </a:path>
            </a:pathLst>
          </a:custGeom>
          <a:blipFill rotWithShape="1">
            <a:blip r:embed="rId3">
              <a:alphaModFix/>
            </a:blip>
            <a:stretch>
              <a:fillRect b="0" l="0" r="0" t="-169803"/>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91" name="Shape 291"/>
        <p:cNvGrpSpPr/>
        <p:nvPr/>
      </p:nvGrpSpPr>
      <p:grpSpPr>
        <a:xfrm>
          <a:off x="0" y="0"/>
          <a:ext cx="0" cy="0"/>
          <a:chOff x="0" y="0"/>
          <a:chExt cx="0" cy="0"/>
        </a:xfrm>
      </p:grpSpPr>
      <p:sp>
        <p:nvSpPr>
          <p:cNvPr id="292" name="Google Shape;292;p22"/>
          <p:cNvSpPr/>
          <p:nvPr/>
        </p:nvSpPr>
        <p:spPr>
          <a:xfrm>
            <a:off x="1946990" y="148930"/>
            <a:ext cx="12926298" cy="9989139"/>
          </a:xfrm>
          <a:custGeom>
            <a:rect b="b" l="l" r="r" t="t"/>
            <a:pathLst>
              <a:path extrusionOk="0" h="9989139" w="12926298">
                <a:moveTo>
                  <a:pt x="0" y="0"/>
                </a:moveTo>
                <a:lnTo>
                  <a:pt x="12926298" y="0"/>
                </a:lnTo>
                <a:lnTo>
                  <a:pt x="12926298" y="9989140"/>
                </a:lnTo>
                <a:lnTo>
                  <a:pt x="0" y="9989140"/>
                </a:lnTo>
                <a:lnTo>
                  <a:pt x="0" y="0"/>
                </a:lnTo>
                <a:close/>
              </a:path>
            </a:pathLst>
          </a:custGeom>
          <a:blipFill rotWithShape="1">
            <a:blip r:embed="rId3">
              <a:alphaModFix/>
            </a:blip>
            <a:stretch>
              <a:fillRect b="-77405" l="0" r="0" t="0"/>
            </a:stretch>
          </a:blipFill>
          <a:ln>
            <a:noFill/>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96" name="Shape 296"/>
        <p:cNvGrpSpPr/>
        <p:nvPr/>
      </p:nvGrpSpPr>
      <p:grpSpPr>
        <a:xfrm>
          <a:off x="0" y="0"/>
          <a:ext cx="0" cy="0"/>
          <a:chOff x="0" y="0"/>
          <a:chExt cx="0" cy="0"/>
        </a:xfrm>
      </p:grpSpPr>
      <p:sp>
        <p:nvSpPr>
          <p:cNvPr id="297" name="Google Shape;297;p23"/>
          <p:cNvSpPr/>
          <p:nvPr/>
        </p:nvSpPr>
        <p:spPr>
          <a:xfrm>
            <a:off x="1028700" y="369842"/>
            <a:ext cx="16811370" cy="10300795"/>
          </a:xfrm>
          <a:custGeom>
            <a:rect b="b" l="l" r="r" t="t"/>
            <a:pathLst>
              <a:path extrusionOk="0" h="10300795" w="16811370">
                <a:moveTo>
                  <a:pt x="0" y="0"/>
                </a:moveTo>
                <a:lnTo>
                  <a:pt x="16811370" y="0"/>
                </a:lnTo>
                <a:lnTo>
                  <a:pt x="16811370" y="10300795"/>
                </a:lnTo>
                <a:lnTo>
                  <a:pt x="0" y="10300795"/>
                </a:lnTo>
                <a:lnTo>
                  <a:pt x="0" y="0"/>
                </a:lnTo>
                <a:close/>
              </a:path>
            </a:pathLst>
          </a:custGeom>
          <a:blipFill rotWithShape="1">
            <a:blip r:embed="rId3">
              <a:alphaModFix/>
            </a:blip>
            <a:stretch>
              <a:fillRect b="-1024" l="0" r="0" t="-122713"/>
            </a:stretch>
          </a:blipFill>
          <a:ln>
            <a:noFill/>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301" name="Shape 301"/>
        <p:cNvGrpSpPr/>
        <p:nvPr/>
      </p:nvGrpSpPr>
      <p:grpSpPr>
        <a:xfrm>
          <a:off x="0" y="0"/>
          <a:ext cx="0" cy="0"/>
          <a:chOff x="0" y="0"/>
          <a:chExt cx="0" cy="0"/>
        </a:xfrm>
      </p:grpSpPr>
      <p:sp>
        <p:nvSpPr>
          <p:cNvPr id="302" name="Google Shape;302;p24"/>
          <p:cNvSpPr/>
          <p:nvPr/>
        </p:nvSpPr>
        <p:spPr>
          <a:xfrm>
            <a:off x="614280" y="0"/>
            <a:ext cx="17059440" cy="10287000"/>
          </a:xfrm>
          <a:custGeom>
            <a:rect b="b" l="l" r="r" t="t"/>
            <a:pathLst>
              <a:path extrusionOk="0" h="10287000" w="17059440">
                <a:moveTo>
                  <a:pt x="0" y="0"/>
                </a:moveTo>
                <a:lnTo>
                  <a:pt x="17059440" y="0"/>
                </a:lnTo>
                <a:lnTo>
                  <a:pt x="17059440"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306" name="Shape 306"/>
        <p:cNvGrpSpPr/>
        <p:nvPr/>
      </p:nvGrpSpPr>
      <p:grpSpPr>
        <a:xfrm>
          <a:off x="0" y="0"/>
          <a:ext cx="0" cy="0"/>
          <a:chOff x="0" y="0"/>
          <a:chExt cx="0" cy="0"/>
        </a:xfrm>
      </p:grpSpPr>
      <p:sp>
        <p:nvSpPr>
          <p:cNvPr id="307" name="Google Shape;307;p25"/>
          <p:cNvSpPr txBox="1"/>
          <p:nvPr/>
        </p:nvSpPr>
        <p:spPr>
          <a:xfrm>
            <a:off x="7831826" y="4274500"/>
            <a:ext cx="4471200" cy="1416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Arial"/>
                <a:ea typeface="Arial"/>
                <a:cs typeface="Arial"/>
                <a:sym typeface="Arial"/>
              </a:rPr>
              <a:t>WBS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311" name="Shape 311"/>
        <p:cNvGrpSpPr/>
        <p:nvPr/>
      </p:nvGrpSpPr>
      <p:grpSpPr>
        <a:xfrm>
          <a:off x="0" y="0"/>
          <a:ext cx="0" cy="0"/>
          <a:chOff x="0" y="0"/>
          <a:chExt cx="0" cy="0"/>
        </a:xfrm>
      </p:grpSpPr>
      <p:sp>
        <p:nvSpPr>
          <p:cNvPr id="312" name="Google Shape;312;p26"/>
          <p:cNvSpPr/>
          <p:nvPr/>
        </p:nvSpPr>
        <p:spPr>
          <a:xfrm>
            <a:off x="-615132" y="-3078636"/>
            <a:ext cx="20278413" cy="14540651"/>
          </a:xfrm>
          <a:custGeom>
            <a:rect b="b" l="l" r="r" t="t"/>
            <a:pathLst>
              <a:path extrusionOk="0" h="14540651" w="20278413">
                <a:moveTo>
                  <a:pt x="0" y="0"/>
                </a:moveTo>
                <a:lnTo>
                  <a:pt x="20278413" y="0"/>
                </a:lnTo>
                <a:lnTo>
                  <a:pt x="20278413" y="14540651"/>
                </a:lnTo>
                <a:lnTo>
                  <a:pt x="0" y="14540651"/>
                </a:lnTo>
                <a:lnTo>
                  <a:pt x="0" y="0"/>
                </a:lnTo>
                <a:close/>
              </a:path>
            </a:pathLst>
          </a:custGeom>
          <a:blipFill rotWithShape="1">
            <a:blip r:embed="rId3">
              <a:alphaModFix/>
            </a:blip>
            <a:stretch>
              <a:fillRect b="0" l="-17957" r="-24506" t="0"/>
            </a:stretch>
          </a:blipFill>
          <a:ln>
            <a:noFill/>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316" name="Shape 316"/>
        <p:cNvGrpSpPr/>
        <p:nvPr/>
      </p:nvGrpSpPr>
      <p:grpSpPr>
        <a:xfrm>
          <a:off x="0" y="0"/>
          <a:ext cx="0" cy="0"/>
          <a:chOff x="0" y="0"/>
          <a:chExt cx="0" cy="0"/>
        </a:xfrm>
      </p:grpSpPr>
      <p:cxnSp>
        <p:nvCxnSpPr>
          <p:cNvPr id="317" name="Google Shape;317;p27"/>
          <p:cNvCxnSpPr/>
          <p:nvPr/>
        </p:nvCxnSpPr>
        <p:spPr>
          <a:xfrm flipH="1">
            <a:off x="9144000" y="216689"/>
            <a:ext cx="19047" cy="2505595"/>
          </a:xfrm>
          <a:prstGeom prst="straightConnector1">
            <a:avLst/>
          </a:prstGeom>
          <a:noFill/>
          <a:ln cap="flat" cmpd="sng" w="38100">
            <a:solidFill>
              <a:srgbClr val="000000"/>
            </a:solidFill>
            <a:prstDash val="solid"/>
            <a:round/>
            <a:headEnd len="sm" w="sm" type="none"/>
            <a:tailEnd len="sm" w="sm" type="none"/>
          </a:ln>
        </p:spPr>
      </p:cxnSp>
      <p:grpSp>
        <p:nvGrpSpPr>
          <p:cNvPr id="318" name="Google Shape;318;p27"/>
          <p:cNvGrpSpPr/>
          <p:nvPr/>
        </p:nvGrpSpPr>
        <p:grpSpPr>
          <a:xfrm>
            <a:off x="7619997" y="-36804"/>
            <a:ext cx="3086100" cy="1065504"/>
            <a:chOff x="0" y="-66675"/>
            <a:chExt cx="812800" cy="280627"/>
          </a:xfrm>
        </p:grpSpPr>
        <p:sp>
          <p:nvSpPr>
            <p:cNvPr id="319" name="Google Shape;319;p27"/>
            <p:cNvSpPr/>
            <p:nvPr/>
          </p:nvSpPr>
          <p:spPr>
            <a:xfrm>
              <a:off x="0" y="0"/>
              <a:ext cx="812800" cy="213952"/>
            </a:xfrm>
            <a:custGeom>
              <a:rect b="b" l="l" r="r" t="t"/>
              <a:pathLst>
                <a:path extrusionOk="0" h="213952" w="812800">
                  <a:moveTo>
                    <a:pt x="106976" y="0"/>
                  </a:moveTo>
                  <a:lnTo>
                    <a:pt x="705824" y="0"/>
                  </a:lnTo>
                  <a:cubicBezTo>
                    <a:pt x="764905" y="0"/>
                    <a:pt x="812800" y="47895"/>
                    <a:pt x="812800" y="106976"/>
                  </a:cubicBezTo>
                  <a:lnTo>
                    <a:pt x="812800" y="106976"/>
                  </a:lnTo>
                  <a:cubicBezTo>
                    <a:pt x="812800" y="166057"/>
                    <a:pt x="764905" y="213952"/>
                    <a:pt x="705824" y="213952"/>
                  </a:cubicBezTo>
                  <a:lnTo>
                    <a:pt x="106976" y="213952"/>
                  </a:lnTo>
                  <a:cubicBezTo>
                    <a:pt x="47895" y="213952"/>
                    <a:pt x="0" y="166057"/>
                    <a:pt x="0" y="106976"/>
                  </a:cubicBezTo>
                  <a:lnTo>
                    <a:pt x="0" y="106976"/>
                  </a:lnTo>
                  <a:cubicBezTo>
                    <a:pt x="0" y="47895"/>
                    <a:pt x="47895" y="0"/>
                    <a:pt x="106976"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txBox="1"/>
            <p:nvPr/>
          </p:nvSpPr>
          <p:spPr>
            <a:xfrm>
              <a:off x="0" y="-66675"/>
              <a:ext cx="812800"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WBS</a:t>
              </a:r>
              <a:r>
                <a:rPr b="0" i="0" lang="en-US" sz="3500" u="none" cap="none" strike="noStrike">
                  <a:solidFill>
                    <a:srgbClr val="000000"/>
                  </a:solidFill>
                  <a:latin typeface="Arial"/>
                  <a:ea typeface="Arial"/>
                  <a:cs typeface="Arial"/>
                  <a:sym typeface="Arial"/>
                </a:rPr>
                <a:t> </a:t>
              </a:r>
              <a:endParaRPr/>
            </a:p>
          </p:txBody>
        </p:sp>
      </p:grpSp>
      <p:cxnSp>
        <p:nvCxnSpPr>
          <p:cNvPr id="321" name="Google Shape;321;p27"/>
          <p:cNvCxnSpPr/>
          <p:nvPr/>
        </p:nvCxnSpPr>
        <p:spPr>
          <a:xfrm rot="10800000">
            <a:off x="1028700" y="1819295"/>
            <a:ext cx="16230600" cy="0"/>
          </a:xfrm>
          <a:prstGeom prst="straightConnector1">
            <a:avLst/>
          </a:prstGeom>
          <a:noFill/>
          <a:ln cap="flat" cmpd="sng" w="38100">
            <a:solidFill>
              <a:srgbClr val="000000"/>
            </a:solidFill>
            <a:prstDash val="solid"/>
            <a:round/>
            <a:headEnd len="sm" w="sm" type="none"/>
            <a:tailEnd len="sm" w="sm" type="none"/>
          </a:ln>
        </p:spPr>
      </p:cxnSp>
      <p:cxnSp>
        <p:nvCxnSpPr>
          <p:cNvPr id="322" name="Google Shape;322;p27"/>
          <p:cNvCxnSpPr/>
          <p:nvPr/>
        </p:nvCxnSpPr>
        <p:spPr>
          <a:xfrm flipH="1">
            <a:off x="17259300" y="1819440"/>
            <a:ext cx="38096" cy="902844"/>
          </a:xfrm>
          <a:prstGeom prst="straightConnector1">
            <a:avLst/>
          </a:prstGeom>
          <a:noFill/>
          <a:ln cap="flat" cmpd="sng" w="38100">
            <a:solidFill>
              <a:srgbClr val="000000"/>
            </a:solidFill>
            <a:prstDash val="solid"/>
            <a:round/>
            <a:headEnd len="sm" w="sm" type="none"/>
            <a:tailEnd len="sm" w="sm" type="none"/>
          </a:ln>
        </p:spPr>
      </p:cxnSp>
      <p:cxnSp>
        <p:nvCxnSpPr>
          <p:cNvPr id="323" name="Google Shape;323;p27"/>
          <p:cNvCxnSpPr/>
          <p:nvPr/>
        </p:nvCxnSpPr>
        <p:spPr>
          <a:xfrm flipH="1">
            <a:off x="1047733" y="1820243"/>
            <a:ext cx="38096" cy="902844"/>
          </a:xfrm>
          <a:prstGeom prst="straightConnector1">
            <a:avLst/>
          </a:prstGeom>
          <a:noFill/>
          <a:ln cap="flat" cmpd="sng" w="38100">
            <a:solidFill>
              <a:srgbClr val="000000"/>
            </a:solidFill>
            <a:prstDash val="solid"/>
            <a:round/>
            <a:headEnd len="sm" w="sm" type="none"/>
            <a:tailEnd len="sm" w="sm" type="none"/>
          </a:ln>
        </p:spPr>
      </p:cxnSp>
      <p:cxnSp>
        <p:nvCxnSpPr>
          <p:cNvPr id="324" name="Google Shape;324;p27"/>
          <p:cNvCxnSpPr/>
          <p:nvPr/>
        </p:nvCxnSpPr>
        <p:spPr>
          <a:xfrm flipH="1">
            <a:off x="362012" y="2899520"/>
            <a:ext cx="57143" cy="4753495"/>
          </a:xfrm>
          <a:prstGeom prst="straightConnector1">
            <a:avLst/>
          </a:prstGeom>
          <a:noFill/>
          <a:ln cap="flat" cmpd="sng" w="38100">
            <a:solidFill>
              <a:srgbClr val="000000"/>
            </a:solidFill>
            <a:prstDash val="solid"/>
            <a:round/>
            <a:headEnd len="sm" w="sm" type="none"/>
            <a:tailEnd len="sm" w="sm" type="none"/>
          </a:ln>
        </p:spPr>
      </p:cxnSp>
      <p:grpSp>
        <p:nvGrpSpPr>
          <p:cNvPr id="325" name="Google Shape;325;p27"/>
          <p:cNvGrpSpPr/>
          <p:nvPr/>
        </p:nvGrpSpPr>
        <p:grpSpPr>
          <a:xfrm>
            <a:off x="0" y="1567087"/>
            <a:ext cx="3086100" cy="1065504"/>
            <a:chOff x="0" y="-66675"/>
            <a:chExt cx="812800" cy="280627"/>
          </a:xfrm>
        </p:grpSpPr>
        <p:sp>
          <p:nvSpPr>
            <p:cNvPr id="326" name="Google Shape;326;p27"/>
            <p:cNvSpPr/>
            <p:nvPr/>
          </p:nvSpPr>
          <p:spPr>
            <a:xfrm>
              <a:off x="0" y="0"/>
              <a:ext cx="812800" cy="213952"/>
            </a:xfrm>
            <a:custGeom>
              <a:rect b="b" l="l" r="r" t="t"/>
              <a:pathLst>
                <a:path extrusionOk="0" h="213952" w="812800">
                  <a:moveTo>
                    <a:pt x="106976" y="0"/>
                  </a:moveTo>
                  <a:lnTo>
                    <a:pt x="705824" y="0"/>
                  </a:lnTo>
                  <a:cubicBezTo>
                    <a:pt x="764905" y="0"/>
                    <a:pt x="812800" y="47895"/>
                    <a:pt x="812800" y="106976"/>
                  </a:cubicBezTo>
                  <a:lnTo>
                    <a:pt x="812800" y="106976"/>
                  </a:lnTo>
                  <a:cubicBezTo>
                    <a:pt x="812800" y="166057"/>
                    <a:pt x="764905" y="213952"/>
                    <a:pt x="705824" y="213952"/>
                  </a:cubicBezTo>
                  <a:lnTo>
                    <a:pt x="106976" y="213952"/>
                  </a:lnTo>
                  <a:cubicBezTo>
                    <a:pt x="47895" y="213952"/>
                    <a:pt x="0" y="166057"/>
                    <a:pt x="0" y="106976"/>
                  </a:cubicBezTo>
                  <a:lnTo>
                    <a:pt x="0" y="106976"/>
                  </a:lnTo>
                  <a:cubicBezTo>
                    <a:pt x="0" y="47895"/>
                    <a:pt x="47895" y="0"/>
                    <a:pt x="106976"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txBox="1"/>
            <p:nvPr/>
          </p:nvSpPr>
          <p:spPr>
            <a:xfrm>
              <a:off x="0" y="-66675"/>
              <a:ext cx="812800"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Operations </a:t>
              </a:r>
              <a:endParaRPr/>
            </a:p>
          </p:txBody>
        </p:sp>
      </p:grpSp>
      <p:grpSp>
        <p:nvGrpSpPr>
          <p:cNvPr id="328" name="Google Shape;328;p27"/>
          <p:cNvGrpSpPr/>
          <p:nvPr/>
        </p:nvGrpSpPr>
        <p:grpSpPr>
          <a:xfrm>
            <a:off x="0" y="2560410"/>
            <a:ext cx="4201913" cy="1180033"/>
            <a:chOff x="0" y="-66675"/>
            <a:chExt cx="1106677" cy="310791"/>
          </a:xfrm>
        </p:grpSpPr>
        <p:sp>
          <p:nvSpPr>
            <p:cNvPr id="329" name="Google Shape;329;p27"/>
            <p:cNvSpPr/>
            <p:nvPr/>
          </p:nvSpPr>
          <p:spPr>
            <a:xfrm>
              <a:off x="0" y="0"/>
              <a:ext cx="1106677" cy="244116"/>
            </a:xfrm>
            <a:custGeom>
              <a:rect b="b" l="l" r="r" t="t"/>
              <a:pathLst>
                <a:path extrusionOk="0" h="244116" w="1106677">
                  <a:moveTo>
                    <a:pt x="93966" y="0"/>
                  </a:moveTo>
                  <a:lnTo>
                    <a:pt x="1012710" y="0"/>
                  </a:lnTo>
                  <a:cubicBezTo>
                    <a:pt x="1064607" y="0"/>
                    <a:pt x="1106677" y="42070"/>
                    <a:pt x="1106677" y="93966"/>
                  </a:cubicBezTo>
                  <a:lnTo>
                    <a:pt x="1106677" y="150149"/>
                  </a:lnTo>
                  <a:cubicBezTo>
                    <a:pt x="1106677" y="202046"/>
                    <a:pt x="1064607" y="244116"/>
                    <a:pt x="1012710" y="244116"/>
                  </a:cubicBezTo>
                  <a:lnTo>
                    <a:pt x="93966" y="244116"/>
                  </a:lnTo>
                  <a:cubicBezTo>
                    <a:pt x="42070" y="244116"/>
                    <a:pt x="0" y="202046"/>
                    <a:pt x="0" y="150149"/>
                  </a:cubicBezTo>
                  <a:lnTo>
                    <a:pt x="0" y="93966"/>
                  </a:lnTo>
                  <a:cubicBezTo>
                    <a:pt x="0" y="42070"/>
                    <a:pt x="42070" y="0"/>
                    <a:pt x="93966"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txBox="1"/>
            <p:nvPr/>
          </p:nvSpPr>
          <p:spPr>
            <a:xfrm>
              <a:off x="0" y="-66675"/>
              <a:ext cx="1106677" cy="310791"/>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Booking Hold </a:t>
              </a:r>
              <a:r>
                <a:rPr b="0" i="0" lang="en-US" sz="3500" u="none" cap="none" strike="noStrike">
                  <a:solidFill>
                    <a:srgbClr val="000000"/>
                  </a:solidFill>
                  <a:latin typeface="Arial"/>
                  <a:ea typeface="Arial"/>
                  <a:cs typeface="Arial"/>
                  <a:sym typeface="Arial"/>
                </a:rPr>
                <a:t> </a:t>
              </a:r>
              <a:endParaRPr/>
            </a:p>
          </p:txBody>
        </p:sp>
      </p:grpSp>
      <p:grpSp>
        <p:nvGrpSpPr>
          <p:cNvPr id="331" name="Google Shape;331;p27"/>
          <p:cNvGrpSpPr/>
          <p:nvPr/>
        </p:nvGrpSpPr>
        <p:grpSpPr>
          <a:xfrm>
            <a:off x="0" y="5589108"/>
            <a:ext cx="4930384" cy="1065504"/>
            <a:chOff x="0" y="-66675"/>
            <a:chExt cx="1298537" cy="280627"/>
          </a:xfrm>
        </p:grpSpPr>
        <p:sp>
          <p:nvSpPr>
            <p:cNvPr id="332" name="Google Shape;332;p27"/>
            <p:cNvSpPr/>
            <p:nvPr/>
          </p:nvSpPr>
          <p:spPr>
            <a:xfrm>
              <a:off x="0" y="0"/>
              <a:ext cx="1298537" cy="213952"/>
            </a:xfrm>
            <a:custGeom>
              <a:rect b="b" l="l" r="r" t="t"/>
              <a:pathLst>
                <a:path extrusionOk="0" h="213952" w="1298537">
                  <a:moveTo>
                    <a:pt x="80083" y="0"/>
                  </a:moveTo>
                  <a:lnTo>
                    <a:pt x="1218455" y="0"/>
                  </a:lnTo>
                  <a:cubicBezTo>
                    <a:pt x="1262683" y="0"/>
                    <a:pt x="1298537" y="35854"/>
                    <a:pt x="1298537" y="80083"/>
                  </a:cubicBezTo>
                  <a:lnTo>
                    <a:pt x="1298537" y="133869"/>
                  </a:lnTo>
                  <a:cubicBezTo>
                    <a:pt x="1298537" y="155108"/>
                    <a:pt x="1290100" y="175478"/>
                    <a:pt x="1275082" y="190496"/>
                  </a:cubicBezTo>
                  <a:cubicBezTo>
                    <a:pt x="1260063" y="205514"/>
                    <a:pt x="1239694" y="213952"/>
                    <a:pt x="1218455" y="213952"/>
                  </a:cubicBezTo>
                  <a:lnTo>
                    <a:pt x="80083" y="213952"/>
                  </a:lnTo>
                  <a:cubicBezTo>
                    <a:pt x="58843" y="213952"/>
                    <a:pt x="38474" y="205514"/>
                    <a:pt x="23456" y="190496"/>
                  </a:cubicBezTo>
                  <a:cubicBezTo>
                    <a:pt x="8437" y="175478"/>
                    <a:pt x="0" y="155108"/>
                    <a:pt x="0" y="133869"/>
                  </a:cubicBezTo>
                  <a:lnTo>
                    <a:pt x="0" y="80083"/>
                  </a:lnTo>
                  <a:cubicBezTo>
                    <a:pt x="0" y="58843"/>
                    <a:pt x="8437" y="38474"/>
                    <a:pt x="23456" y="23456"/>
                  </a:cubicBezTo>
                  <a:cubicBezTo>
                    <a:pt x="38474" y="8437"/>
                    <a:pt x="58843" y="0"/>
                    <a:pt x="80083"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txBox="1"/>
            <p:nvPr/>
          </p:nvSpPr>
          <p:spPr>
            <a:xfrm>
              <a:off x="0" y="-66675"/>
              <a:ext cx="1298537"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baying materia</a:t>
              </a:r>
              <a:r>
                <a:rPr b="0" i="0" lang="en-US" sz="3500" u="none" cap="none" strike="noStrike">
                  <a:solidFill>
                    <a:srgbClr val="000000"/>
                  </a:solidFill>
                  <a:latin typeface="Arial"/>
                  <a:ea typeface="Arial"/>
                  <a:cs typeface="Arial"/>
                  <a:sym typeface="Arial"/>
                </a:rPr>
                <a:t> </a:t>
              </a:r>
              <a:endParaRPr/>
            </a:p>
          </p:txBody>
        </p:sp>
      </p:grpSp>
      <p:grpSp>
        <p:nvGrpSpPr>
          <p:cNvPr id="334" name="Google Shape;334;p27"/>
          <p:cNvGrpSpPr/>
          <p:nvPr/>
        </p:nvGrpSpPr>
        <p:grpSpPr>
          <a:xfrm>
            <a:off x="0" y="3739977"/>
            <a:ext cx="4674187" cy="1065504"/>
            <a:chOff x="0" y="-66675"/>
            <a:chExt cx="1231061" cy="280627"/>
          </a:xfrm>
        </p:grpSpPr>
        <p:sp>
          <p:nvSpPr>
            <p:cNvPr id="335" name="Google Shape;335;p27"/>
            <p:cNvSpPr/>
            <p:nvPr/>
          </p:nvSpPr>
          <p:spPr>
            <a:xfrm>
              <a:off x="0" y="0"/>
              <a:ext cx="1231061" cy="213952"/>
            </a:xfrm>
            <a:custGeom>
              <a:rect b="b" l="l" r="r" t="t"/>
              <a:pathLst>
                <a:path extrusionOk="0" h="213952" w="1231061">
                  <a:moveTo>
                    <a:pt x="84472" y="0"/>
                  </a:moveTo>
                  <a:lnTo>
                    <a:pt x="1146590" y="0"/>
                  </a:lnTo>
                  <a:cubicBezTo>
                    <a:pt x="1168993" y="0"/>
                    <a:pt x="1190479" y="8900"/>
                    <a:pt x="1206320" y="24741"/>
                  </a:cubicBezTo>
                  <a:cubicBezTo>
                    <a:pt x="1222162" y="40583"/>
                    <a:pt x="1231061" y="62069"/>
                    <a:pt x="1231061" y="84472"/>
                  </a:cubicBezTo>
                  <a:lnTo>
                    <a:pt x="1231061" y="129480"/>
                  </a:lnTo>
                  <a:cubicBezTo>
                    <a:pt x="1231061" y="176132"/>
                    <a:pt x="1193242" y="213952"/>
                    <a:pt x="1146590" y="213952"/>
                  </a:cubicBezTo>
                  <a:lnTo>
                    <a:pt x="84472" y="213952"/>
                  </a:lnTo>
                  <a:cubicBezTo>
                    <a:pt x="62069" y="213952"/>
                    <a:pt x="40583" y="205052"/>
                    <a:pt x="24741" y="189210"/>
                  </a:cubicBezTo>
                  <a:cubicBezTo>
                    <a:pt x="8900" y="173369"/>
                    <a:pt x="0" y="151883"/>
                    <a:pt x="0" y="129480"/>
                  </a:cubicBezTo>
                  <a:lnTo>
                    <a:pt x="0" y="84472"/>
                  </a:lnTo>
                  <a:cubicBezTo>
                    <a:pt x="0" y="62069"/>
                    <a:pt x="8900" y="40583"/>
                    <a:pt x="24741" y="24741"/>
                  </a:cubicBezTo>
                  <a:cubicBezTo>
                    <a:pt x="40583" y="8900"/>
                    <a:pt x="62069" y="0"/>
                    <a:pt x="84472"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txBox="1"/>
            <p:nvPr/>
          </p:nvSpPr>
          <p:spPr>
            <a:xfrm>
              <a:off x="0" y="-66675"/>
              <a:ext cx="1231061"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call speakers </a:t>
              </a:r>
              <a:endParaRPr/>
            </a:p>
          </p:txBody>
        </p:sp>
      </p:grpSp>
      <p:grpSp>
        <p:nvGrpSpPr>
          <p:cNvPr id="337" name="Google Shape;337;p27"/>
          <p:cNvGrpSpPr/>
          <p:nvPr/>
        </p:nvGrpSpPr>
        <p:grpSpPr>
          <a:xfrm>
            <a:off x="0" y="4662460"/>
            <a:ext cx="4674187" cy="1065504"/>
            <a:chOff x="0" y="-66675"/>
            <a:chExt cx="1231061" cy="280627"/>
          </a:xfrm>
        </p:grpSpPr>
        <p:sp>
          <p:nvSpPr>
            <p:cNvPr id="338" name="Google Shape;338;p27"/>
            <p:cNvSpPr/>
            <p:nvPr/>
          </p:nvSpPr>
          <p:spPr>
            <a:xfrm>
              <a:off x="0" y="0"/>
              <a:ext cx="1231061" cy="213952"/>
            </a:xfrm>
            <a:custGeom>
              <a:rect b="b" l="l" r="r" t="t"/>
              <a:pathLst>
                <a:path extrusionOk="0" h="213952" w="1231061">
                  <a:moveTo>
                    <a:pt x="84472" y="0"/>
                  </a:moveTo>
                  <a:lnTo>
                    <a:pt x="1146590" y="0"/>
                  </a:lnTo>
                  <a:cubicBezTo>
                    <a:pt x="1168993" y="0"/>
                    <a:pt x="1190479" y="8900"/>
                    <a:pt x="1206320" y="24741"/>
                  </a:cubicBezTo>
                  <a:cubicBezTo>
                    <a:pt x="1222162" y="40583"/>
                    <a:pt x="1231061" y="62069"/>
                    <a:pt x="1231061" y="84472"/>
                  </a:cubicBezTo>
                  <a:lnTo>
                    <a:pt x="1231061" y="129480"/>
                  </a:lnTo>
                  <a:cubicBezTo>
                    <a:pt x="1231061" y="176132"/>
                    <a:pt x="1193242" y="213952"/>
                    <a:pt x="1146590" y="213952"/>
                  </a:cubicBezTo>
                  <a:lnTo>
                    <a:pt x="84472" y="213952"/>
                  </a:lnTo>
                  <a:cubicBezTo>
                    <a:pt x="62069" y="213952"/>
                    <a:pt x="40583" y="205052"/>
                    <a:pt x="24741" y="189210"/>
                  </a:cubicBezTo>
                  <a:cubicBezTo>
                    <a:pt x="8900" y="173369"/>
                    <a:pt x="0" y="151883"/>
                    <a:pt x="0" y="129480"/>
                  </a:cubicBezTo>
                  <a:lnTo>
                    <a:pt x="0" y="84472"/>
                  </a:lnTo>
                  <a:cubicBezTo>
                    <a:pt x="0" y="62069"/>
                    <a:pt x="8900" y="40583"/>
                    <a:pt x="24741" y="24741"/>
                  </a:cubicBezTo>
                  <a:cubicBezTo>
                    <a:pt x="40583" y="8900"/>
                    <a:pt x="62069" y="0"/>
                    <a:pt x="84472"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txBox="1"/>
            <p:nvPr/>
          </p:nvSpPr>
          <p:spPr>
            <a:xfrm>
              <a:off x="0" y="-66675"/>
              <a:ext cx="1231061"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call attendance </a:t>
              </a:r>
              <a:r>
                <a:rPr b="0" i="0" lang="en-US" sz="3500" u="none" cap="none" strike="noStrike">
                  <a:solidFill>
                    <a:srgbClr val="000000"/>
                  </a:solidFill>
                  <a:latin typeface="Arial"/>
                  <a:ea typeface="Arial"/>
                  <a:cs typeface="Arial"/>
                  <a:sym typeface="Arial"/>
                </a:rPr>
                <a:t> </a:t>
              </a:r>
              <a:endParaRPr/>
            </a:p>
          </p:txBody>
        </p:sp>
      </p:grpSp>
      <p:cxnSp>
        <p:nvCxnSpPr>
          <p:cNvPr id="340" name="Google Shape;340;p27"/>
          <p:cNvCxnSpPr/>
          <p:nvPr/>
        </p:nvCxnSpPr>
        <p:spPr>
          <a:xfrm flipH="1">
            <a:off x="276228" y="8167822"/>
            <a:ext cx="57143" cy="4753495"/>
          </a:xfrm>
          <a:prstGeom prst="straightConnector1">
            <a:avLst/>
          </a:prstGeom>
          <a:noFill/>
          <a:ln cap="flat" cmpd="sng" w="38100">
            <a:solidFill>
              <a:srgbClr val="000000"/>
            </a:solidFill>
            <a:prstDash val="solid"/>
            <a:round/>
            <a:headEnd len="sm" w="sm" type="none"/>
            <a:tailEnd len="sm" w="sm" type="none"/>
          </a:ln>
        </p:spPr>
      </p:cxnSp>
      <p:grpSp>
        <p:nvGrpSpPr>
          <p:cNvPr id="341" name="Google Shape;341;p27"/>
          <p:cNvGrpSpPr/>
          <p:nvPr/>
        </p:nvGrpSpPr>
        <p:grpSpPr>
          <a:xfrm>
            <a:off x="0" y="6644343"/>
            <a:ext cx="5514701" cy="1065504"/>
            <a:chOff x="0" y="-66675"/>
            <a:chExt cx="1452431" cy="280627"/>
          </a:xfrm>
        </p:grpSpPr>
        <p:sp>
          <p:nvSpPr>
            <p:cNvPr id="342" name="Google Shape;342;p27"/>
            <p:cNvSpPr/>
            <p:nvPr/>
          </p:nvSpPr>
          <p:spPr>
            <a:xfrm>
              <a:off x="0" y="0"/>
              <a:ext cx="1452431" cy="213952"/>
            </a:xfrm>
            <a:custGeom>
              <a:rect b="b" l="l" r="r" t="t"/>
              <a:pathLst>
                <a:path extrusionOk="0" h="213952" w="1452431">
                  <a:moveTo>
                    <a:pt x="71597" y="0"/>
                  </a:moveTo>
                  <a:lnTo>
                    <a:pt x="1380834" y="0"/>
                  </a:lnTo>
                  <a:cubicBezTo>
                    <a:pt x="1399823" y="0"/>
                    <a:pt x="1418034" y="7543"/>
                    <a:pt x="1431461" y="20970"/>
                  </a:cubicBezTo>
                  <a:cubicBezTo>
                    <a:pt x="1444888" y="34397"/>
                    <a:pt x="1452431" y="52609"/>
                    <a:pt x="1452431" y="71597"/>
                  </a:cubicBezTo>
                  <a:lnTo>
                    <a:pt x="1452431" y="142354"/>
                  </a:lnTo>
                  <a:cubicBezTo>
                    <a:pt x="1452431" y="181896"/>
                    <a:pt x="1420376" y="213952"/>
                    <a:pt x="1380834" y="213952"/>
                  </a:cubicBezTo>
                  <a:lnTo>
                    <a:pt x="71597" y="213952"/>
                  </a:lnTo>
                  <a:cubicBezTo>
                    <a:pt x="52609" y="213952"/>
                    <a:pt x="34397" y="206408"/>
                    <a:pt x="20970" y="192981"/>
                  </a:cubicBezTo>
                  <a:cubicBezTo>
                    <a:pt x="7543" y="179554"/>
                    <a:pt x="0" y="161343"/>
                    <a:pt x="0" y="142354"/>
                  </a:cubicBezTo>
                  <a:lnTo>
                    <a:pt x="0" y="71597"/>
                  </a:lnTo>
                  <a:cubicBezTo>
                    <a:pt x="0" y="52609"/>
                    <a:pt x="7543" y="34397"/>
                    <a:pt x="20970" y="20970"/>
                  </a:cubicBezTo>
                  <a:cubicBezTo>
                    <a:pt x="34397" y="7543"/>
                    <a:pt x="52609" y="0"/>
                    <a:pt x="71597"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txBox="1"/>
            <p:nvPr/>
          </p:nvSpPr>
          <p:spPr>
            <a:xfrm>
              <a:off x="0" y="-66675"/>
              <a:ext cx="1452431"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creating Google Form</a:t>
              </a:r>
              <a:r>
                <a:rPr b="0" i="0" lang="en-US" sz="3500" u="none" cap="none" strike="noStrike">
                  <a:solidFill>
                    <a:srgbClr val="000000"/>
                  </a:solidFill>
                  <a:latin typeface="Arial"/>
                  <a:ea typeface="Arial"/>
                  <a:cs typeface="Arial"/>
                  <a:sym typeface="Arial"/>
                </a:rPr>
                <a:t> </a:t>
              </a:r>
              <a:endParaRPr/>
            </a:p>
          </p:txBody>
        </p:sp>
      </p:grpSp>
      <p:grpSp>
        <p:nvGrpSpPr>
          <p:cNvPr id="344" name="Google Shape;344;p27"/>
          <p:cNvGrpSpPr/>
          <p:nvPr/>
        </p:nvGrpSpPr>
        <p:grpSpPr>
          <a:xfrm>
            <a:off x="0" y="7699924"/>
            <a:ext cx="6381009" cy="1059607"/>
            <a:chOff x="0" y="-66675"/>
            <a:chExt cx="1680595" cy="279073"/>
          </a:xfrm>
        </p:grpSpPr>
        <p:sp>
          <p:nvSpPr>
            <p:cNvPr id="345" name="Google Shape;345;p27"/>
            <p:cNvSpPr/>
            <p:nvPr/>
          </p:nvSpPr>
          <p:spPr>
            <a:xfrm>
              <a:off x="0" y="0"/>
              <a:ext cx="1680595" cy="212398"/>
            </a:xfrm>
            <a:custGeom>
              <a:rect b="b" l="l" r="r" t="t"/>
              <a:pathLst>
                <a:path extrusionOk="0" h="212398" w="1680595">
                  <a:moveTo>
                    <a:pt x="61877" y="0"/>
                  </a:moveTo>
                  <a:lnTo>
                    <a:pt x="1618718" y="0"/>
                  </a:lnTo>
                  <a:cubicBezTo>
                    <a:pt x="1635129" y="0"/>
                    <a:pt x="1650867" y="6519"/>
                    <a:pt x="1662472" y="18123"/>
                  </a:cubicBezTo>
                  <a:cubicBezTo>
                    <a:pt x="1674076" y="29728"/>
                    <a:pt x="1680595" y="45466"/>
                    <a:pt x="1680595" y="61877"/>
                  </a:cubicBezTo>
                  <a:lnTo>
                    <a:pt x="1680595" y="150521"/>
                  </a:lnTo>
                  <a:cubicBezTo>
                    <a:pt x="1680595" y="184695"/>
                    <a:pt x="1652892" y="212398"/>
                    <a:pt x="1618718" y="212398"/>
                  </a:cubicBezTo>
                  <a:lnTo>
                    <a:pt x="61877" y="212398"/>
                  </a:lnTo>
                  <a:cubicBezTo>
                    <a:pt x="45466" y="212398"/>
                    <a:pt x="29728" y="205879"/>
                    <a:pt x="18123" y="194275"/>
                  </a:cubicBezTo>
                  <a:cubicBezTo>
                    <a:pt x="6519" y="182671"/>
                    <a:pt x="0" y="166932"/>
                    <a:pt x="0" y="150521"/>
                  </a:cubicBezTo>
                  <a:lnTo>
                    <a:pt x="0" y="61877"/>
                  </a:lnTo>
                  <a:cubicBezTo>
                    <a:pt x="0" y="27703"/>
                    <a:pt x="27703" y="0"/>
                    <a:pt x="61877"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txBox="1"/>
            <p:nvPr/>
          </p:nvSpPr>
          <p:spPr>
            <a:xfrm>
              <a:off x="0" y="-66675"/>
              <a:ext cx="1680595" cy="279073"/>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Making What's up Group </a:t>
              </a:r>
              <a:r>
                <a:rPr b="0" i="0" lang="en-US" sz="3500" u="none" cap="none" strike="noStrike">
                  <a:solidFill>
                    <a:srgbClr val="000000"/>
                  </a:solidFill>
                  <a:latin typeface="Arial"/>
                  <a:ea typeface="Arial"/>
                  <a:cs typeface="Arial"/>
                  <a:sym typeface="Arial"/>
                </a:rPr>
                <a:t> </a:t>
              </a:r>
              <a:endParaRPr/>
            </a:p>
          </p:txBody>
        </p:sp>
      </p:grpSp>
      <p:grpSp>
        <p:nvGrpSpPr>
          <p:cNvPr id="347" name="Google Shape;347;p27"/>
          <p:cNvGrpSpPr/>
          <p:nvPr/>
        </p:nvGrpSpPr>
        <p:grpSpPr>
          <a:xfrm>
            <a:off x="0" y="8754025"/>
            <a:ext cx="7573524" cy="1081469"/>
            <a:chOff x="0" y="-66675"/>
            <a:chExt cx="1994673" cy="284832"/>
          </a:xfrm>
        </p:grpSpPr>
        <p:sp>
          <p:nvSpPr>
            <p:cNvPr id="348" name="Google Shape;348;p27"/>
            <p:cNvSpPr/>
            <p:nvPr/>
          </p:nvSpPr>
          <p:spPr>
            <a:xfrm>
              <a:off x="0" y="0"/>
              <a:ext cx="1994673" cy="218157"/>
            </a:xfrm>
            <a:custGeom>
              <a:rect b="b" l="l" r="r" t="t"/>
              <a:pathLst>
                <a:path extrusionOk="0" h="218157" w="1994673">
                  <a:moveTo>
                    <a:pt x="52134" y="0"/>
                  </a:moveTo>
                  <a:lnTo>
                    <a:pt x="1942539" y="0"/>
                  </a:lnTo>
                  <a:cubicBezTo>
                    <a:pt x="1971332" y="0"/>
                    <a:pt x="1994673" y="23341"/>
                    <a:pt x="1994673" y="52134"/>
                  </a:cubicBezTo>
                  <a:lnTo>
                    <a:pt x="1994673" y="166023"/>
                  </a:lnTo>
                  <a:cubicBezTo>
                    <a:pt x="1994673" y="194815"/>
                    <a:pt x="1971332" y="218157"/>
                    <a:pt x="1942539" y="218157"/>
                  </a:cubicBezTo>
                  <a:lnTo>
                    <a:pt x="52134" y="218157"/>
                  </a:lnTo>
                  <a:cubicBezTo>
                    <a:pt x="23341" y="218157"/>
                    <a:pt x="0" y="194815"/>
                    <a:pt x="0" y="166023"/>
                  </a:cubicBezTo>
                  <a:lnTo>
                    <a:pt x="0" y="52134"/>
                  </a:lnTo>
                  <a:cubicBezTo>
                    <a:pt x="0" y="23341"/>
                    <a:pt x="23341" y="0"/>
                    <a:pt x="52134"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txBox="1"/>
            <p:nvPr/>
          </p:nvSpPr>
          <p:spPr>
            <a:xfrm>
              <a:off x="0" y="-66675"/>
              <a:ext cx="1994673" cy="284832"/>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Managing What's up Group </a:t>
              </a:r>
              <a:r>
                <a:rPr b="0" i="0" lang="en-US" sz="3500" u="none" cap="none" strike="noStrike">
                  <a:solidFill>
                    <a:srgbClr val="000000"/>
                  </a:solidFill>
                  <a:latin typeface="Arial"/>
                  <a:ea typeface="Arial"/>
                  <a:cs typeface="Arial"/>
                  <a:sym typeface="Arial"/>
                </a:rPr>
                <a:t> </a:t>
              </a:r>
              <a:endParaRPr/>
            </a:p>
          </p:txBody>
        </p:sp>
      </p:grpSp>
      <p:cxnSp>
        <p:nvCxnSpPr>
          <p:cNvPr id="350" name="Google Shape;350;p27"/>
          <p:cNvCxnSpPr/>
          <p:nvPr/>
        </p:nvCxnSpPr>
        <p:spPr>
          <a:xfrm flipH="1">
            <a:off x="9067808" y="3249169"/>
            <a:ext cx="57143" cy="4753495"/>
          </a:xfrm>
          <a:prstGeom prst="straightConnector1">
            <a:avLst/>
          </a:prstGeom>
          <a:noFill/>
          <a:ln cap="flat" cmpd="sng" w="38100">
            <a:solidFill>
              <a:srgbClr val="000000"/>
            </a:solidFill>
            <a:prstDash val="solid"/>
            <a:round/>
            <a:headEnd len="sm" w="sm" type="none"/>
            <a:tailEnd len="sm" w="sm" type="none"/>
          </a:ln>
        </p:spPr>
      </p:cxnSp>
      <p:grpSp>
        <p:nvGrpSpPr>
          <p:cNvPr id="351" name="Google Shape;351;p27"/>
          <p:cNvGrpSpPr/>
          <p:nvPr/>
        </p:nvGrpSpPr>
        <p:grpSpPr>
          <a:xfrm>
            <a:off x="7600950" y="2259678"/>
            <a:ext cx="3086100" cy="1065504"/>
            <a:chOff x="0" y="-66675"/>
            <a:chExt cx="812800" cy="280627"/>
          </a:xfrm>
        </p:grpSpPr>
        <p:sp>
          <p:nvSpPr>
            <p:cNvPr id="352" name="Google Shape;352;p27"/>
            <p:cNvSpPr/>
            <p:nvPr/>
          </p:nvSpPr>
          <p:spPr>
            <a:xfrm>
              <a:off x="0" y="0"/>
              <a:ext cx="812800" cy="213952"/>
            </a:xfrm>
            <a:custGeom>
              <a:rect b="b" l="l" r="r" t="t"/>
              <a:pathLst>
                <a:path extrusionOk="0" h="213952" w="812800">
                  <a:moveTo>
                    <a:pt x="106976" y="0"/>
                  </a:moveTo>
                  <a:lnTo>
                    <a:pt x="705824" y="0"/>
                  </a:lnTo>
                  <a:cubicBezTo>
                    <a:pt x="764905" y="0"/>
                    <a:pt x="812800" y="47895"/>
                    <a:pt x="812800" y="106976"/>
                  </a:cubicBezTo>
                  <a:lnTo>
                    <a:pt x="812800" y="106976"/>
                  </a:lnTo>
                  <a:cubicBezTo>
                    <a:pt x="812800" y="166057"/>
                    <a:pt x="764905" y="213952"/>
                    <a:pt x="705824" y="213952"/>
                  </a:cubicBezTo>
                  <a:lnTo>
                    <a:pt x="106976" y="213952"/>
                  </a:lnTo>
                  <a:cubicBezTo>
                    <a:pt x="47895" y="213952"/>
                    <a:pt x="0" y="166057"/>
                    <a:pt x="0" y="106976"/>
                  </a:cubicBezTo>
                  <a:lnTo>
                    <a:pt x="0" y="106976"/>
                  </a:lnTo>
                  <a:cubicBezTo>
                    <a:pt x="0" y="47895"/>
                    <a:pt x="47895" y="0"/>
                    <a:pt x="106976"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txBox="1"/>
            <p:nvPr/>
          </p:nvSpPr>
          <p:spPr>
            <a:xfrm>
              <a:off x="0" y="-66675"/>
              <a:ext cx="812800"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SM</a:t>
              </a:r>
              <a:r>
                <a:rPr b="0" i="0" lang="en-US" sz="3500" u="none" cap="none" strike="noStrike">
                  <a:solidFill>
                    <a:srgbClr val="000000"/>
                  </a:solidFill>
                  <a:latin typeface="Arial"/>
                  <a:ea typeface="Arial"/>
                  <a:cs typeface="Arial"/>
                  <a:sym typeface="Arial"/>
                </a:rPr>
                <a:t> </a:t>
              </a:r>
              <a:endParaRPr/>
            </a:p>
          </p:txBody>
        </p:sp>
      </p:grpSp>
      <p:grpSp>
        <p:nvGrpSpPr>
          <p:cNvPr id="354" name="Google Shape;354;p27"/>
          <p:cNvGrpSpPr/>
          <p:nvPr/>
        </p:nvGrpSpPr>
        <p:grpSpPr>
          <a:xfrm>
            <a:off x="7573524" y="8598970"/>
            <a:ext cx="3982902" cy="1065504"/>
            <a:chOff x="0" y="-66675"/>
            <a:chExt cx="1048995" cy="280627"/>
          </a:xfrm>
        </p:grpSpPr>
        <p:sp>
          <p:nvSpPr>
            <p:cNvPr id="355" name="Google Shape;355;p27"/>
            <p:cNvSpPr/>
            <p:nvPr/>
          </p:nvSpPr>
          <p:spPr>
            <a:xfrm>
              <a:off x="0" y="0"/>
              <a:ext cx="1048995" cy="213952"/>
            </a:xfrm>
            <a:custGeom>
              <a:rect b="b" l="l" r="r" t="t"/>
              <a:pathLst>
                <a:path extrusionOk="0" h="213952" w="1048995">
                  <a:moveTo>
                    <a:pt x="99133" y="0"/>
                  </a:moveTo>
                  <a:lnTo>
                    <a:pt x="949862" y="0"/>
                  </a:lnTo>
                  <a:cubicBezTo>
                    <a:pt x="1004611" y="0"/>
                    <a:pt x="1048995" y="44383"/>
                    <a:pt x="1048995" y="99133"/>
                  </a:cubicBezTo>
                  <a:lnTo>
                    <a:pt x="1048995" y="114818"/>
                  </a:lnTo>
                  <a:cubicBezTo>
                    <a:pt x="1048995" y="169568"/>
                    <a:pt x="1004611" y="213952"/>
                    <a:pt x="949862" y="213952"/>
                  </a:cubicBezTo>
                  <a:lnTo>
                    <a:pt x="99133" y="213952"/>
                  </a:lnTo>
                  <a:cubicBezTo>
                    <a:pt x="44383" y="213952"/>
                    <a:pt x="0" y="169568"/>
                    <a:pt x="0" y="114818"/>
                  </a:cubicBezTo>
                  <a:lnTo>
                    <a:pt x="0" y="99133"/>
                  </a:lnTo>
                  <a:cubicBezTo>
                    <a:pt x="0" y="44383"/>
                    <a:pt x="44383" y="0"/>
                    <a:pt x="99133"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txBox="1"/>
            <p:nvPr/>
          </p:nvSpPr>
          <p:spPr>
            <a:xfrm>
              <a:off x="0" y="-66675"/>
              <a:ext cx="1048995"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making sm plan</a:t>
              </a:r>
              <a:r>
                <a:rPr b="0" i="0" lang="en-US" sz="3500" u="none" cap="none" strike="noStrike">
                  <a:solidFill>
                    <a:srgbClr val="000000"/>
                  </a:solidFill>
                  <a:latin typeface="Arial"/>
                  <a:ea typeface="Arial"/>
                  <a:cs typeface="Arial"/>
                  <a:sym typeface="Arial"/>
                </a:rPr>
                <a:t> </a:t>
              </a:r>
              <a:endParaRPr/>
            </a:p>
          </p:txBody>
        </p:sp>
      </p:grpSp>
      <p:grpSp>
        <p:nvGrpSpPr>
          <p:cNvPr id="357" name="Google Shape;357;p27"/>
          <p:cNvGrpSpPr/>
          <p:nvPr/>
        </p:nvGrpSpPr>
        <p:grpSpPr>
          <a:xfrm>
            <a:off x="6810455" y="6552204"/>
            <a:ext cx="5650475" cy="1065504"/>
            <a:chOff x="0" y="-66675"/>
            <a:chExt cx="1488191" cy="280627"/>
          </a:xfrm>
        </p:grpSpPr>
        <p:sp>
          <p:nvSpPr>
            <p:cNvPr id="358" name="Google Shape;358;p27"/>
            <p:cNvSpPr/>
            <p:nvPr/>
          </p:nvSpPr>
          <p:spPr>
            <a:xfrm>
              <a:off x="0" y="0"/>
              <a:ext cx="1488191" cy="213952"/>
            </a:xfrm>
            <a:custGeom>
              <a:rect b="b" l="l" r="r" t="t"/>
              <a:pathLst>
                <a:path extrusionOk="0" h="213952" w="1488191">
                  <a:moveTo>
                    <a:pt x="69877" y="0"/>
                  </a:moveTo>
                  <a:lnTo>
                    <a:pt x="1418314" y="0"/>
                  </a:lnTo>
                  <a:cubicBezTo>
                    <a:pt x="1456906" y="0"/>
                    <a:pt x="1488191" y="31285"/>
                    <a:pt x="1488191" y="69877"/>
                  </a:cubicBezTo>
                  <a:lnTo>
                    <a:pt x="1488191" y="144075"/>
                  </a:lnTo>
                  <a:cubicBezTo>
                    <a:pt x="1488191" y="182667"/>
                    <a:pt x="1456906" y="213952"/>
                    <a:pt x="1418314" y="213952"/>
                  </a:cubicBezTo>
                  <a:lnTo>
                    <a:pt x="69877" y="213952"/>
                  </a:lnTo>
                  <a:cubicBezTo>
                    <a:pt x="31285" y="213952"/>
                    <a:pt x="0" y="182667"/>
                    <a:pt x="0" y="144075"/>
                  </a:cubicBezTo>
                  <a:lnTo>
                    <a:pt x="0" y="69877"/>
                  </a:lnTo>
                  <a:cubicBezTo>
                    <a:pt x="0" y="31285"/>
                    <a:pt x="31285" y="0"/>
                    <a:pt x="69877"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txBox="1"/>
            <p:nvPr/>
          </p:nvSpPr>
          <p:spPr>
            <a:xfrm>
              <a:off x="0" y="-66675"/>
              <a:ext cx="1488191"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making sm strategy </a:t>
              </a:r>
              <a:r>
                <a:rPr b="0" i="0" lang="en-US" sz="3500" u="none" cap="none" strike="noStrike">
                  <a:solidFill>
                    <a:srgbClr val="000000"/>
                  </a:solidFill>
                  <a:latin typeface="Arial"/>
                  <a:ea typeface="Arial"/>
                  <a:cs typeface="Arial"/>
                  <a:sym typeface="Arial"/>
                </a:rPr>
                <a:t> </a:t>
              </a:r>
              <a:endParaRPr/>
            </a:p>
          </p:txBody>
        </p:sp>
      </p:grpSp>
      <p:grpSp>
        <p:nvGrpSpPr>
          <p:cNvPr id="360" name="Google Shape;360;p27"/>
          <p:cNvGrpSpPr/>
          <p:nvPr/>
        </p:nvGrpSpPr>
        <p:grpSpPr>
          <a:xfrm>
            <a:off x="6810455" y="7574101"/>
            <a:ext cx="5509041" cy="1065504"/>
            <a:chOff x="0" y="-66675"/>
            <a:chExt cx="1450941" cy="280627"/>
          </a:xfrm>
        </p:grpSpPr>
        <p:sp>
          <p:nvSpPr>
            <p:cNvPr id="361" name="Google Shape;361;p27"/>
            <p:cNvSpPr/>
            <p:nvPr/>
          </p:nvSpPr>
          <p:spPr>
            <a:xfrm>
              <a:off x="0" y="0"/>
              <a:ext cx="1450941" cy="213952"/>
            </a:xfrm>
            <a:custGeom>
              <a:rect b="b" l="l" r="r" t="t"/>
              <a:pathLst>
                <a:path extrusionOk="0" h="213952" w="1450941">
                  <a:moveTo>
                    <a:pt x="71671" y="0"/>
                  </a:moveTo>
                  <a:lnTo>
                    <a:pt x="1379270" y="0"/>
                  </a:lnTo>
                  <a:cubicBezTo>
                    <a:pt x="1418853" y="0"/>
                    <a:pt x="1450941" y="32088"/>
                    <a:pt x="1450941" y="71671"/>
                  </a:cubicBezTo>
                  <a:lnTo>
                    <a:pt x="1450941" y="142281"/>
                  </a:lnTo>
                  <a:cubicBezTo>
                    <a:pt x="1450941" y="161289"/>
                    <a:pt x="1443390" y="179519"/>
                    <a:pt x="1429949" y="192960"/>
                  </a:cubicBezTo>
                  <a:cubicBezTo>
                    <a:pt x="1416508" y="206401"/>
                    <a:pt x="1398278" y="213952"/>
                    <a:pt x="1379270" y="213952"/>
                  </a:cubicBezTo>
                  <a:lnTo>
                    <a:pt x="71671" y="213952"/>
                  </a:lnTo>
                  <a:cubicBezTo>
                    <a:pt x="52663" y="213952"/>
                    <a:pt x="34433" y="206401"/>
                    <a:pt x="20992" y="192960"/>
                  </a:cubicBezTo>
                  <a:cubicBezTo>
                    <a:pt x="7551" y="179519"/>
                    <a:pt x="0" y="161289"/>
                    <a:pt x="0" y="142281"/>
                  </a:cubicBezTo>
                  <a:lnTo>
                    <a:pt x="0" y="71671"/>
                  </a:lnTo>
                  <a:cubicBezTo>
                    <a:pt x="0" y="52663"/>
                    <a:pt x="7551" y="34433"/>
                    <a:pt x="20992" y="20992"/>
                  </a:cubicBezTo>
                  <a:cubicBezTo>
                    <a:pt x="34433" y="7551"/>
                    <a:pt x="52663" y="0"/>
                    <a:pt x="71671"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txBox="1"/>
            <p:nvPr/>
          </p:nvSpPr>
          <p:spPr>
            <a:xfrm>
              <a:off x="0" y="-66675"/>
              <a:ext cx="1450941"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call Media Bayer </a:t>
              </a:r>
              <a:r>
                <a:rPr b="0" i="0" lang="en-US" sz="3500" u="none" cap="none" strike="noStrike">
                  <a:solidFill>
                    <a:srgbClr val="000000"/>
                  </a:solidFill>
                  <a:latin typeface="Arial"/>
                  <a:ea typeface="Arial"/>
                  <a:cs typeface="Arial"/>
                  <a:sym typeface="Arial"/>
                </a:rPr>
                <a:t> </a:t>
              </a:r>
              <a:endParaRPr/>
            </a:p>
          </p:txBody>
        </p:sp>
      </p:grpSp>
      <p:grpSp>
        <p:nvGrpSpPr>
          <p:cNvPr id="363" name="Google Shape;363;p27"/>
          <p:cNvGrpSpPr/>
          <p:nvPr/>
        </p:nvGrpSpPr>
        <p:grpSpPr>
          <a:xfrm>
            <a:off x="6987577" y="5553693"/>
            <a:ext cx="4977257" cy="1065504"/>
            <a:chOff x="0" y="-66675"/>
            <a:chExt cx="1310882" cy="280627"/>
          </a:xfrm>
        </p:grpSpPr>
        <p:sp>
          <p:nvSpPr>
            <p:cNvPr id="364" name="Google Shape;364;p27"/>
            <p:cNvSpPr/>
            <p:nvPr/>
          </p:nvSpPr>
          <p:spPr>
            <a:xfrm>
              <a:off x="0" y="0"/>
              <a:ext cx="1310882" cy="213952"/>
            </a:xfrm>
            <a:custGeom>
              <a:rect b="b" l="l" r="r" t="t"/>
              <a:pathLst>
                <a:path extrusionOk="0" h="213952" w="1310882">
                  <a:moveTo>
                    <a:pt x="79328" y="0"/>
                  </a:moveTo>
                  <a:lnTo>
                    <a:pt x="1231554" y="0"/>
                  </a:lnTo>
                  <a:cubicBezTo>
                    <a:pt x="1275366" y="0"/>
                    <a:pt x="1310882" y="35517"/>
                    <a:pt x="1310882" y="79328"/>
                  </a:cubicBezTo>
                  <a:lnTo>
                    <a:pt x="1310882" y="134623"/>
                  </a:lnTo>
                  <a:cubicBezTo>
                    <a:pt x="1310882" y="178435"/>
                    <a:pt x="1275366" y="213952"/>
                    <a:pt x="1231554" y="213952"/>
                  </a:cubicBezTo>
                  <a:lnTo>
                    <a:pt x="79328" y="213952"/>
                  </a:lnTo>
                  <a:cubicBezTo>
                    <a:pt x="35517" y="213952"/>
                    <a:pt x="0" y="178435"/>
                    <a:pt x="0" y="134623"/>
                  </a:cubicBezTo>
                  <a:lnTo>
                    <a:pt x="0" y="79328"/>
                  </a:lnTo>
                  <a:cubicBezTo>
                    <a:pt x="0" y="35517"/>
                    <a:pt x="35517" y="0"/>
                    <a:pt x="79328"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txBox="1"/>
            <p:nvPr/>
          </p:nvSpPr>
          <p:spPr>
            <a:xfrm>
              <a:off x="0" y="-66675"/>
              <a:ext cx="1310882"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making sm design </a:t>
              </a:r>
              <a:r>
                <a:rPr b="0" i="0" lang="en-US" sz="3500" u="none" cap="none" strike="noStrike">
                  <a:solidFill>
                    <a:srgbClr val="000000"/>
                  </a:solidFill>
                  <a:latin typeface="Arial"/>
                  <a:ea typeface="Arial"/>
                  <a:cs typeface="Arial"/>
                  <a:sym typeface="Arial"/>
                </a:rPr>
                <a:t> </a:t>
              </a:r>
              <a:endParaRPr/>
            </a:p>
          </p:txBody>
        </p:sp>
      </p:grpSp>
      <p:grpSp>
        <p:nvGrpSpPr>
          <p:cNvPr id="366" name="Google Shape;366;p27"/>
          <p:cNvGrpSpPr/>
          <p:nvPr/>
        </p:nvGrpSpPr>
        <p:grpSpPr>
          <a:xfrm>
            <a:off x="6754414" y="4484170"/>
            <a:ext cx="5443583" cy="1065504"/>
            <a:chOff x="0" y="-66675"/>
            <a:chExt cx="1433701" cy="280627"/>
          </a:xfrm>
        </p:grpSpPr>
        <p:sp>
          <p:nvSpPr>
            <p:cNvPr id="367" name="Google Shape;367;p27"/>
            <p:cNvSpPr/>
            <p:nvPr/>
          </p:nvSpPr>
          <p:spPr>
            <a:xfrm>
              <a:off x="0" y="0"/>
              <a:ext cx="1433701" cy="213952"/>
            </a:xfrm>
            <a:custGeom>
              <a:rect b="b" l="l" r="r" t="t"/>
              <a:pathLst>
                <a:path extrusionOk="0" h="213952" w="1433701">
                  <a:moveTo>
                    <a:pt x="72533" y="0"/>
                  </a:moveTo>
                  <a:lnTo>
                    <a:pt x="1361168" y="0"/>
                  </a:lnTo>
                  <a:cubicBezTo>
                    <a:pt x="1401227" y="0"/>
                    <a:pt x="1433701" y="32474"/>
                    <a:pt x="1433701" y="72533"/>
                  </a:cubicBezTo>
                  <a:lnTo>
                    <a:pt x="1433701" y="141419"/>
                  </a:lnTo>
                  <a:cubicBezTo>
                    <a:pt x="1433701" y="181478"/>
                    <a:pt x="1401227" y="213952"/>
                    <a:pt x="1361168" y="213952"/>
                  </a:cubicBezTo>
                  <a:lnTo>
                    <a:pt x="72533" y="213952"/>
                  </a:lnTo>
                  <a:cubicBezTo>
                    <a:pt x="32474" y="213952"/>
                    <a:pt x="0" y="181478"/>
                    <a:pt x="0" y="141419"/>
                  </a:cubicBezTo>
                  <a:lnTo>
                    <a:pt x="0" y="72533"/>
                  </a:lnTo>
                  <a:cubicBezTo>
                    <a:pt x="0" y="32474"/>
                    <a:pt x="32474" y="0"/>
                    <a:pt x="72533"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txBox="1"/>
            <p:nvPr/>
          </p:nvSpPr>
          <p:spPr>
            <a:xfrm>
              <a:off x="0" y="-66675"/>
              <a:ext cx="1433701"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making sm contant</a:t>
              </a:r>
              <a:r>
                <a:rPr b="0" i="0" lang="en-US" sz="3500" u="none" cap="none" strike="noStrike">
                  <a:solidFill>
                    <a:srgbClr val="000000"/>
                  </a:solidFill>
                  <a:latin typeface="Arial"/>
                  <a:ea typeface="Arial"/>
                  <a:cs typeface="Arial"/>
                  <a:sym typeface="Arial"/>
                </a:rPr>
                <a:t> </a:t>
              </a:r>
              <a:endParaRPr/>
            </a:p>
          </p:txBody>
        </p:sp>
      </p:grpSp>
      <p:cxnSp>
        <p:nvCxnSpPr>
          <p:cNvPr id="369" name="Google Shape;369;p27"/>
          <p:cNvCxnSpPr/>
          <p:nvPr/>
        </p:nvCxnSpPr>
        <p:spPr>
          <a:xfrm flipH="1">
            <a:off x="9067808" y="8639605"/>
            <a:ext cx="57143" cy="4753495"/>
          </a:xfrm>
          <a:prstGeom prst="straightConnector1">
            <a:avLst/>
          </a:prstGeom>
          <a:noFill/>
          <a:ln cap="flat" cmpd="sng" w="38100">
            <a:solidFill>
              <a:srgbClr val="000000"/>
            </a:solidFill>
            <a:prstDash val="solid"/>
            <a:round/>
            <a:headEnd len="sm" w="sm" type="none"/>
            <a:tailEnd len="sm" w="sm" type="none"/>
          </a:ln>
        </p:spPr>
      </p:cxnSp>
      <p:grpSp>
        <p:nvGrpSpPr>
          <p:cNvPr id="370" name="Google Shape;370;p27"/>
          <p:cNvGrpSpPr/>
          <p:nvPr/>
        </p:nvGrpSpPr>
        <p:grpSpPr>
          <a:xfrm>
            <a:off x="6381009" y="3371924"/>
            <a:ext cx="5679764" cy="1065504"/>
            <a:chOff x="0" y="-66675"/>
            <a:chExt cx="1495905" cy="280627"/>
          </a:xfrm>
        </p:grpSpPr>
        <p:sp>
          <p:nvSpPr>
            <p:cNvPr id="371" name="Google Shape;371;p27"/>
            <p:cNvSpPr/>
            <p:nvPr/>
          </p:nvSpPr>
          <p:spPr>
            <a:xfrm>
              <a:off x="0" y="0"/>
              <a:ext cx="1495905" cy="213952"/>
            </a:xfrm>
            <a:custGeom>
              <a:rect b="b" l="l" r="r" t="t"/>
              <a:pathLst>
                <a:path extrusionOk="0" h="213952" w="1495905">
                  <a:moveTo>
                    <a:pt x="69517" y="0"/>
                  </a:moveTo>
                  <a:lnTo>
                    <a:pt x="1426388" y="0"/>
                  </a:lnTo>
                  <a:cubicBezTo>
                    <a:pt x="1444825" y="0"/>
                    <a:pt x="1462507" y="7324"/>
                    <a:pt x="1475544" y="20361"/>
                  </a:cubicBezTo>
                  <a:cubicBezTo>
                    <a:pt x="1488581" y="33398"/>
                    <a:pt x="1495905" y="51080"/>
                    <a:pt x="1495905" y="69517"/>
                  </a:cubicBezTo>
                  <a:lnTo>
                    <a:pt x="1495905" y="144435"/>
                  </a:lnTo>
                  <a:cubicBezTo>
                    <a:pt x="1495905" y="182828"/>
                    <a:pt x="1464781" y="213952"/>
                    <a:pt x="1426388" y="213952"/>
                  </a:cubicBezTo>
                  <a:lnTo>
                    <a:pt x="69517" y="213952"/>
                  </a:lnTo>
                  <a:cubicBezTo>
                    <a:pt x="51080" y="213952"/>
                    <a:pt x="33398" y="206628"/>
                    <a:pt x="20361" y="193591"/>
                  </a:cubicBezTo>
                  <a:cubicBezTo>
                    <a:pt x="7324" y="180554"/>
                    <a:pt x="0" y="162872"/>
                    <a:pt x="0" y="144435"/>
                  </a:cubicBezTo>
                  <a:lnTo>
                    <a:pt x="0" y="69517"/>
                  </a:lnTo>
                  <a:cubicBezTo>
                    <a:pt x="0" y="51080"/>
                    <a:pt x="7324" y="33398"/>
                    <a:pt x="20361" y="20361"/>
                  </a:cubicBezTo>
                  <a:cubicBezTo>
                    <a:pt x="33398" y="7324"/>
                    <a:pt x="51080" y="0"/>
                    <a:pt x="69517"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txBox="1"/>
            <p:nvPr/>
          </p:nvSpPr>
          <p:spPr>
            <a:xfrm>
              <a:off x="0" y="-66675"/>
              <a:ext cx="1495905"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SM page Moderation</a:t>
              </a:r>
              <a:r>
                <a:rPr b="0" i="0" lang="en-US" sz="3500" u="none" cap="none" strike="noStrike">
                  <a:solidFill>
                    <a:srgbClr val="000000"/>
                  </a:solidFill>
                  <a:latin typeface="Arial"/>
                  <a:ea typeface="Arial"/>
                  <a:cs typeface="Arial"/>
                  <a:sym typeface="Arial"/>
                </a:rPr>
                <a:t> </a:t>
              </a:r>
              <a:endParaRPr/>
            </a:p>
          </p:txBody>
        </p:sp>
      </p:grpSp>
      <p:cxnSp>
        <p:nvCxnSpPr>
          <p:cNvPr id="373" name="Google Shape;373;p27"/>
          <p:cNvCxnSpPr/>
          <p:nvPr/>
        </p:nvCxnSpPr>
        <p:spPr>
          <a:xfrm flipH="1">
            <a:off x="17582543" y="2813795"/>
            <a:ext cx="57143" cy="4753495"/>
          </a:xfrm>
          <a:prstGeom prst="straightConnector1">
            <a:avLst/>
          </a:prstGeom>
          <a:noFill/>
          <a:ln cap="flat" cmpd="sng" w="38100">
            <a:solidFill>
              <a:srgbClr val="000000"/>
            </a:solidFill>
            <a:prstDash val="solid"/>
            <a:round/>
            <a:headEnd len="sm" w="sm" type="none"/>
            <a:tailEnd len="sm" w="sm" type="none"/>
          </a:ln>
        </p:spPr>
      </p:cxnSp>
      <p:grpSp>
        <p:nvGrpSpPr>
          <p:cNvPr id="374" name="Google Shape;374;p27"/>
          <p:cNvGrpSpPr/>
          <p:nvPr/>
        </p:nvGrpSpPr>
        <p:grpSpPr>
          <a:xfrm>
            <a:off x="15201900" y="2157183"/>
            <a:ext cx="3086100" cy="1059607"/>
            <a:chOff x="0" y="-66675"/>
            <a:chExt cx="812800" cy="279073"/>
          </a:xfrm>
        </p:grpSpPr>
        <p:sp>
          <p:nvSpPr>
            <p:cNvPr id="375" name="Google Shape;375;p27"/>
            <p:cNvSpPr/>
            <p:nvPr/>
          </p:nvSpPr>
          <p:spPr>
            <a:xfrm>
              <a:off x="0" y="0"/>
              <a:ext cx="812800" cy="212398"/>
            </a:xfrm>
            <a:custGeom>
              <a:rect b="b" l="l" r="r" t="t"/>
              <a:pathLst>
                <a:path extrusionOk="0" h="212398" w="812800">
                  <a:moveTo>
                    <a:pt x="106199" y="0"/>
                  </a:moveTo>
                  <a:lnTo>
                    <a:pt x="706601" y="0"/>
                  </a:lnTo>
                  <a:cubicBezTo>
                    <a:pt x="765253" y="0"/>
                    <a:pt x="812800" y="47547"/>
                    <a:pt x="812800" y="106199"/>
                  </a:cubicBezTo>
                  <a:lnTo>
                    <a:pt x="812800" y="106199"/>
                  </a:lnTo>
                  <a:cubicBezTo>
                    <a:pt x="812800" y="164851"/>
                    <a:pt x="765253" y="212398"/>
                    <a:pt x="706601" y="212398"/>
                  </a:cubicBezTo>
                  <a:lnTo>
                    <a:pt x="106199" y="212398"/>
                  </a:lnTo>
                  <a:cubicBezTo>
                    <a:pt x="47547" y="212398"/>
                    <a:pt x="0" y="164851"/>
                    <a:pt x="0" y="106199"/>
                  </a:cubicBezTo>
                  <a:lnTo>
                    <a:pt x="0" y="106199"/>
                  </a:lnTo>
                  <a:cubicBezTo>
                    <a:pt x="0" y="47547"/>
                    <a:pt x="47547" y="0"/>
                    <a:pt x="106199"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txBox="1"/>
            <p:nvPr/>
          </p:nvSpPr>
          <p:spPr>
            <a:xfrm>
              <a:off x="0" y="-66675"/>
              <a:ext cx="812800" cy="279073"/>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Sales </a:t>
              </a:r>
              <a:endParaRPr/>
            </a:p>
          </p:txBody>
        </p:sp>
      </p:grpSp>
      <p:grpSp>
        <p:nvGrpSpPr>
          <p:cNvPr id="377" name="Google Shape;377;p27"/>
          <p:cNvGrpSpPr/>
          <p:nvPr/>
        </p:nvGrpSpPr>
        <p:grpSpPr>
          <a:xfrm>
            <a:off x="13719454" y="3279490"/>
            <a:ext cx="4568546" cy="1678732"/>
            <a:chOff x="0" y="-66675"/>
            <a:chExt cx="1203238" cy="442135"/>
          </a:xfrm>
        </p:grpSpPr>
        <p:sp>
          <p:nvSpPr>
            <p:cNvPr id="378" name="Google Shape;378;p27"/>
            <p:cNvSpPr/>
            <p:nvPr/>
          </p:nvSpPr>
          <p:spPr>
            <a:xfrm>
              <a:off x="0" y="0"/>
              <a:ext cx="1203238" cy="375460"/>
            </a:xfrm>
            <a:custGeom>
              <a:rect b="b" l="l" r="r" t="t"/>
              <a:pathLst>
                <a:path extrusionOk="0" h="375460" w="1203238">
                  <a:moveTo>
                    <a:pt x="86425" y="0"/>
                  </a:moveTo>
                  <a:lnTo>
                    <a:pt x="1116813" y="0"/>
                  </a:lnTo>
                  <a:cubicBezTo>
                    <a:pt x="1164544" y="0"/>
                    <a:pt x="1203238" y="38694"/>
                    <a:pt x="1203238" y="86425"/>
                  </a:cubicBezTo>
                  <a:lnTo>
                    <a:pt x="1203238" y="289035"/>
                  </a:lnTo>
                  <a:cubicBezTo>
                    <a:pt x="1203238" y="311956"/>
                    <a:pt x="1194133" y="333939"/>
                    <a:pt x="1177925" y="350147"/>
                  </a:cubicBezTo>
                  <a:cubicBezTo>
                    <a:pt x="1161717" y="366355"/>
                    <a:pt x="1139735" y="375460"/>
                    <a:pt x="1116813" y="375460"/>
                  </a:cubicBezTo>
                  <a:lnTo>
                    <a:pt x="86425" y="375460"/>
                  </a:lnTo>
                  <a:cubicBezTo>
                    <a:pt x="63504" y="375460"/>
                    <a:pt x="41521" y="366355"/>
                    <a:pt x="25313" y="350147"/>
                  </a:cubicBezTo>
                  <a:cubicBezTo>
                    <a:pt x="9105" y="333939"/>
                    <a:pt x="0" y="311956"/>
                    <a:pt x="0" y="289035"/>
                  </a:cubicBezTo>
                  <a:lnTo>
                    <a:pt x="0" y="86425"/>
                  </a:lnTo>
                  <a:cubicBezTo>
                    <a:pt x="0" y="63504"/>
                    <a:pt x="9105" y="41521"/>
                    <a:pt x="25313" y="25313"/>
                  </a:cubicBezTo>
                  <a:cubicBezTo>
                    <a:pt x="41521" y="9105"/>
                    <a:pt x="63504" y="0"/>
                    <a:pt x="86425"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txBox="1"/>
            <p:nvPr/>
          </p:nvSpPr>
          <p:spPr>
            <a:xfrm>
              <a:off x="0" y="-66675"/>
              <a:ext cx="1203238" cy="44213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Achieving target of attendance </a:t>
              </a:r>
              <a:r>
                <a:rPr b="0" i="0" lang="en-US" sz="3500" u="none" cap="none" strike="noStrike">
                  <a:solidFill>
                    <a:srgbClr val="000000"/>
                  </a:solidFill>
                  <a:latin typeface="Arial"/>
                  <a:ea typeface="Arial"/>
                  <a:cs typeface="Arial"/>
                  <a:sym typeface="Arial"/>
                </a:rPr>
                <a:t> </a:t>
              </a:r>
              <a:endParaRPr/>
            </a:p>
          </p:txBody>
        </p:sp>
      </p:grpSp>
      <p:grpSp>
        <p:nvGrpSpPr>
          <p:cNvPr id="380" name="Google Shape;380;p27"/>
          <p:cNvGrpSpPr/>
          <p:nvPr/>
        </p:nvGrpSpPr>
        <p:grpSpPr>
          <a:xfrm>
            <a:off x="13158649" y="5147519"/>
            <a:ext cx="5129351" cy="1065504"/>
            <a:chOff x="0" y="-66675"/>
            <a:chExt cx="1350940" cy="280627"/>
          </a:xfrm>
        </p:grpSpPr>
        <p:sp>
          <p:nvSpPr>
            <p:cNvPr id="381" name="Google Shape;381;p27"/>
            <p:cNvSpPr/>
            <p:nvPr/>
          </p:nvSpPr>
          <p:spPr>
            <a:xfrm>
              <a:off x="0" y="0"/>
              <a:ext cx="1350940" cy="213952"/>
            </a:xfrm>
            <a:custGeom>
              <a:rect b="b" l="l" r="r" t="t"/>
              <a:pathLst>
                <a:path extrusionOk="0" h="213952" w="1350940">
                  <a:moveTo>
                    <a:pt x="76976" y="0"/>
                  </a:moveTo>
                  <a:lnTo>
                    <a:pt x="1273964" y="0"/>
                  </a:lnTo>
                  <a:cubicBezTo>
                    <a:pt x="1316477" y="0"/>
                    <a:pt x="1350940" y="34463"/>
                    <a:pt x="1350940" y="76976"/>
                  </a:cubicBezTo>
                  <a:lnTo>
                    <a:pt x="1350940" y="136975"/>
                  </a:lnTo>
                  <a:cubicBezTo>
                    <a:pt x="1350940" y="179488"/>
                    <a:pt x="1316477" y="213952"/>
                    <a:pt x="1273964" y="213952"/>
                  </a:cubicBezTo>
                  <a:lnTo>
                    <a:pt x="76976" y="213952"/>
                  </a:lnTo>
                  <a:cubicBezTo>
                    <a:pt x="34463" y="213952"/>
                    <a:pt x="0" y="179488"/>
                    <a:pt x="0" y="136975"/>
                  </a:cubicBezTo>
                  <a:lnTo>
                    <a:pt x="0" y="76976"/>
                  </a:lnTo>
                  <a:cubicBezTo>
                    <a:pt x="0" y="34463"/>
                    <a:pt x="34463" y="0"/>
                    <a:pt x="76976" y="0"/>
                  </a:cubicBezTo>
                  <a:close/>
                </a:path>
              </a:pathLst>
            </a:custGeom>
            <a:solidFill>
              <a:srgbClr val="64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txBox="1"/>
            <p:nvPr/>
          </p:nvSpPr>
          <p:spPr>
            <a:xfrm>
              <a:off x="0" y="-66675"/>
              <a:ext cx="1350940" cy="2806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Receiving the money</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386" name="Shape 386"/>
        <p:cNvGrpSpPr/>
        <p:nvPr/>
      </p:nvGrpSpPr>
      <p:grpSpPr>
        <a:xfrm>
          <a:off x="0" y="0"/>
          <a:ext cx="0" cy="0"/>
          <a:chOff x="0" y="0"/>
          <a:chExt cx="0" cy="0"/>
        </a:xfrm>
      </p:grpSpPr>
      <p:cxnSp>
        <p:nvCxnSpPr>
          <p:cNvPr id="387" name="Google Shape;387;p28"/>
          <p:cNvCxnSpPr/>
          <p:nvPr/>
        </p:nvCxnSpPr>
        <p:spPr>
          <a:xfrm flipH="1" rot="10800000">
            <a:off x="621151" y="4226977"/>
            <a:ext cx="1837824" cy="1123903"/>
          </a:xfrm>
          <a:prstGeom prst="straightConnector1">
            <a:avLst/>
          </a:prstGeom>
          <a:noFill/>
          <a:ln cap="flat" cmpd="sng" w="38100">
            <a:solidFill>
              <a:srgbClr val="000000"/>
            </a:solidFill>
            <a:prstDash val="solid"/>
            <a:round/>
            <a:headEnd len="sm" w="sm" type="none"/>
            <a:tailEnd len="med" w="med" type="stealth"/>
          </a:ln>
        </p:spPr>
      </p:cxnSp>
      <p:cxnSp>
        <p:nvCxnSpPr>
          <p:cNvPr id="388" name="Google Shape;388;p28"/>
          <p:cNvCxnSpPr/>
          <p:nvPr/>
        </p:nvCxnSpPr>
        <p:spPr>
          <a:xfrm>
            <a:off x="848651" y="5321544"/>
            <a:ext cx="1438300" cy="1293761"/>
          </a:xfrm>
          <a:prstGeom prst="straightConnector1">
            <a:avLst/>
          </a:prstGeom>
          <a:noFill/>
          <a:ln cap="flat" cmpd="sng" w="38100">
            <a:solidFill>
              <a:srgbClr val="000000"/>
            </a:solidFill>
            <a:prstDash val="solid"/>
            <a:round/>
            <a:headEnd len="sm" w="sm" type="none"/>
            <a:tailEnd len="med" w="med" type="stealth"/>
          </a:ln>
        </p:spPr>
      </p:cxnSp>
      <p:cxnSp>
        <p:nvCxnSpPr>
          <p:cNvPr id="389" name="Google Shape;389;p28"/>
          <p:cNvCxnSpPr/>
          <p:nvPr/>
        </p:nvCxnSpPr>
        <p:spPr>
          <a:xfrm>
            <a:off x="1439495" y="5892260"/>
            <a:ext cx="1634158" cy="3468788"/>
          </a:xfrm>
          <a:prstGeom prst="straightConnector1">
            <a:avLst/>
          </a:prstGeom>
          <a:noFill/>
          <a:ln cap="flat" cmpd="sng" w="38100">
            <a:solidFill>
              <a:srgbClr val="000000"/>
            </a:solidFill>
            <a:prstDash val="solid"/>
            <a:round/>
            <a:headEnd len="sm" w="sm" type="none"/>
            <a:tailEnd len="med" w="med" type="stealth"/>
          </a:ln>
        </p:spPr>
      </p:cxnSp>
      <p:grpSp>
        <p:nvGrpSpPr>
          <p:cNvPr id="390" name="Google Shape;390;p28"/>
          <p:cNvGrpSpPr/>
          <p:nvPr/>
        </p:nvGrpSpPr>
        <p:grpSpPr>
          <a:xfrm>
            <a:off x="157239" y="4499606"/>
            <a:ext cx="1382824" cy="1392653"/>
            <a:chOff x="0" y="-76200"/>
            <a:chExt cx="364200" cy="366789"/>
          </a:xfrm>
        </p:grpSpPr>
        <p:sp>
          <p:nvSpPr>
            <p:cNvPr id="391" name="Google Shape;391;p28"/>
            <p:cNvSpPr/>
            <p:nvPr/>
          </p:nvSpPr>
          <p:spPr>
            <a:xfrm>
              <a:off x="0" y="0"/>
              <a:ext cx="364200" cy="290589"/>
            </a:xfrm>
            <a:custGeom>
              <a:rect b="b" l="l" r="r" t="t"/>
              <a:pathLst>
                <a:path extrusionOk="0" h="290589" w="364200">
                  <a:moveTo>
                    <a:pt x="0" y="0"/>
                  </a:moveTo>
                  <a:lnTo>
                    <a:pt x="364200" y="0"/>
                  </a:lnTo>
                  <a:lnTo>
                    <a:pt x="364200" y="290589"/>
                  </a:lnTo>
                  <a:lnTo>
                    <a:pt x="0" y="290589"/>
                  </a:lnTo>
                  <a:close/>
                </a:path>
              </a:pathLst>
            </a:custGeom>
            <a:solidFill>
              <a:srgbClr val="648E38"/>
            </a:solidFill>
            <a:ln>
              <a:noFill/>
            </a:ln>
          </p:spPr>
        </p:sp>
        <p:sp>
          <p:nvSpPr>
            <p:cNvPr id="392" name="Google Shape;392;p28"/>
            <p:cNvSpPr txBox="1"/>
            <p:nvPr/>
          </p:nvSpPr>
          <p:spPr>
            <a:xfrm>
              <a:off x="0" y="-76200"/>
              <a:ext cx="364200" cy="36678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600" u="none" cap="none" strike="noStrike">
                  <a:solidFill>
                    <a:srgbClr val="000000"/>
                  </a:solidFill>
                  <a:latin typeface="Arial"/>
                  <a:ea typeface="Arial"/>
                  <a:cs typeface="Arial"/>
                  <a:sym typeface="Arial"/>
                </a:rPr>
                <a:t>Start</a:t>
              </a:r>
              <a:endParaRPr/>
            </a:p>
          </p:txBody>
        </p:sp>
      </p:grpSp>
      <p:grpSp>
        <p:nvGrpSpPr>
          <p:cNvPr id="393" name="Google Shape;393;p28"/>
          <p:cNvGrpSpPr/>
          <p:nvPr/>
        </p:nvGrpSpPr>
        <p:grpSpPr>
          <a:xfrm>
            <a:off x="2286951" y="3343208"/>
            <a:ext cx="1573405" cy="1211827"/>
            <a:chOff x="0" y="-28575"/>
            <a:chExt cx="414395" cy="319164"/>
          </a:xfrm>
        </p:grpSpPr>
        <p:sp>
          <p:nvSpPr>
            <p:cNvPr id="394" name="Google Shape;394;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395" name="Google Shape;395;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creating Google Form </a:t>
              </a:r>
              <a:endParaRPr/>
            </a:p>
          </p:txBody>
        </p:sp>
      </p:grpSp>
      <p:grpSp>
        <p:nvGrpSpPr>
          <p:cNvPr id="396" name="Google Shape;396;p28"/>
          <p:cNvGrpSpPr/>
          <p:nvPr/>
        </p:nvGrpSpPr>
        <p:grpSpPr>
          <a:xfrm>
            <a:off x="2737628" y="8700886"/>
            <a:ext cx="1573405" cy="1211827"/>
            <a:chOff x="0" y="-28575"/>
            <a:chExt cx="414395" cy="319164"/>
          </a:xfrm>
        </p:grpSpPr>
        <p:sp>
          <p:nvSpPr>
            <p:cNvPr id="397" name="Google Shape;397;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398" name="Google Shape;398;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 Sales plan </a:t>
              </a:r>
              <a:endParaRPr/>
            </a:p>
          </p:txBody>
        </p:sp>
      </p:grpSp>
      <p:grpSp>
        <p:nvGrpSpPr>
          <p:cNvPr id="399" name="Google Shape;399;p28"/>
          <p:cNvGrpSpPr/>
          <p:nvPr/>
        </p:nvGrpSpPr>
        <p:grpSpPr>
          <a:xfrm>
            <a:off x="4056081" y="3343208"/>
            <a:ext cx="1573405" cy="1211827"/>
            <a:chOff x="0" y="-28575"/>
            <a:chExt cx="414395" cy="319164"/>
          </a:xfrm>
        </p:grpSpPr>
        <p:sp>
          <p:nvSpPr>
            <p:cNvPr id="400" name="Google Shape;400;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401" name="Google Shape;401;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Booking Hold </a:t>
              </a:r>
              <a:endParaRPr/>
            </a:p>
          </p:txBody>
        </p:sp>
      </p:grpSp>
      <p:grpSp>
        <p:nvGrpSpPr>
          <p:cNvPr id="402" name="Google Shape;402;p28"/>
          <p:cNvGrpSpPr/>
          <p:nvPr/>
        </p:nvGrpSpPr>
        <p:grpSpPr>
          <a:xfrm>
            <a:off x="7613391" y="3386671"/>
            <a:ext cx="1573405" cy="1211827"/>
            <a:chOff x="0" y="-28575"/>
            <a:chExt cx="414395" cy="319164"/>
          </a:xfrm>
        </p:grpSpPr>
        <p:sp>
          <p:nvSpPr>
            <p:cNvPr id="403" name="Google Shape;403;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404" name="Google Shape;404;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baying materia</a:t>
              </a:r>
              <a:endParaRPr/>
            </a:p>
          </p:txBody>
        </p:sp>
      </p:grpSp>
      <p:grpSp>
        <p:nvGrpSpPr>
          <p:cNvPr id="405" name="Google Shape;405;p28"/>
          <p:cNvGrpSpPr/>
          <p:nvPr/>
        </p:nvGrpSpPr>
        <p:grpSpPr>
          <a:xfrm>
            <a:off x="5829511" y="3343208"/>
            <a:ext cx="1573405" cy="1211827"/>
            <a:chOff x="0" y="-28575"/>
            <a:chExt cx="414395" cy="319164"/>
          </a:xfrm>
        </p:grpSpPr>
        <p:sp>
          <p:nvSpPr>
            <p:cNvPr id="406" name="Google Shape;406;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407" name="Google Shape;407;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Call Speakers </a:t>
              </a:r>
              <a:endParaRPr/>
            </a:p>
          </p:txBody>
        </p:sp>
      </p:grpSp>
      <p:grpSp>
        <p:nvGrpSpPr>
          <p:cNvPr id="408" name="Google Shape;408;p28"/>
          <p:cNvGrpSpPr/>
          <p:nvPr/>
        </p:nvGrpSpPr>
        <p:grpSpPr>
          <a:xfrm>
            <a:off x="9144000" y="8700886"/>
            <a:ext cx="1573405" cy="1211827"/>
            <a:chOff x="0" y="-28575"/>
            <a:chExt cx="414395" cy="319164"/>
          </a:xfrm>
        </p:grpSpPr>
        <p:sp>
          <p:nvSpPr>
            <p:cNvPr id="409" name="Google Shape;409;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410" name="Google Shape;410;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Achieving target of attendance    </a:t>
              </a:r>
              <a:endParaRPr/>
            </a:p>
          </p:txBody>
        </p:sp>
      </p:grpSp>
      <p:grpSp>
        <p:nvGrpSpPr>
          <p:cNvPr id="411" name="Google Shape;411;p28"/>
          <p:cNvGrpSpPr/>
          <p:nvPr/>
        </p:nvGrpSpPr>
        <p:grpSpPr>
          <a:xfrm>
            <a:off x="6443023" y="8207464"/>
            <a:ext cx="1573405" cy="831999"/>
            <a:chOff x="0" y="-28575"/>
            <a:chExt cx="414395" cy="219127"/>
          </a:xfrm>
        </p:grpSpPr>
        <p:sp>
          <p:nvSpPr>
            <p:cNvPr id="412" name="Google Shape;412;p28"/>
            <p:cNvSpPr/>
            <p:nvPr/>
          </p:nvSpPr>
          <p:spPr>
            <a:xfrm>
              <a:off x="0" y="0"/>
              <a:ext cx="414395" cy="190552"/>
            </a:xfrm>
            <a:custGeom>
              <a:rect b="b" l="l" r="r" t="t"/>
              <a:pathLst>
                <a:path extrusionOk="0" h="190552" w="414395">
                  <a:moveTo>
                    <a:pt x="0" y="0"/>
                  </a:moveTo>
                  <a:lnTo>
                    <a:pt x="414395" y="0"/>
                  </a:lnTo>
                  <a:lnTo>
                    <a:pt x="414395" y="190552"/>
                  </a:lnTo>
                  <a:lnTo>
                    <a:pt x="0" y="190552"/>
                  </a:lnTo>
                  <a:close/>
                </a:path>
              </a:pathLst>
            </a:custGeom>
            <a:solidFill>
              <a:srgbClr val="648E38"/>
            </a:solidFill>
            <a:ln>
              <a:noFill/>
            </a:ln>
          </p:spPr>
        </p:sp>
        <p:sp>
          <p:nvSpPr>
            <p:cNvPr id="413" name="Google Shape;413;p28"/>
            <p:cNvSpPr txBox="1"/>
            <p:nvPr/>
          </p:nvSpPr>
          <p:spPr>
            <a:xfrm>
              <a:off x="0" y="-28575"/>
              <a:ext cx="414395" cy="21912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SM page Moderation</a:t>
              </a:r>
              <a:endParaRPr/>
            </a:p>
          </p:txBody>
        </p:sp>
      </p:grpSp>
      <p:cxnSp>
        <p:nvCxnSpPr>
          <p:cNvPr id="414" name="Google Shape;414;p28"/>
          <p:cNvCxnSpPr/>
          <p:nvPr/>
        </p:nvCxnSpPr>
        <p:spPr>
          <a:xfrm>
            <a:off x="9014328" y="3827876"/>
            <a:ext cx="7484433" cy="1391409"/>
          </a:xfrm>
          <a:prstGeom prst="straightConnector1">
            <a:avLst/>
          </a:prstGeom>
          <a:noFill/>
          <a:ln cap="flat" cmpd="sng" w="38100">
            <a:solidFill>
              <a:srgbClr val="000000"/>
            </a:solidFill>
            <a:prstDash val="solid"/>
            <a:round/>
            <a:headEnd len="sm" w="sm" type="none"/>
            <a:tailEnd len="med" w="med" type="stealth"/>
          </a:ln>
        </p:spPr>
      </p:cxnSp>
      <p:cxnSp>
        <p:nvCxnSpPr>
          <p:cNvPr id="415" name="Google Shape;415;p28"/>
          <p:cNvCxnSpPr/>
          <p:nvPr/>
        </p:nvCxnSpPr>
        <p:spPr>
          <a:xfrm flipH="1" rot="10800000">
            <a:off x="4311033" y="9360672"/>
            <a:ext cx="4884363" cy="186800"/>
          </a:xfrm>
          <a:prstGeom prst="straightConnector1">
            <a:avLst/>
          </a:prstGeom>
          <a:noFill/>
          <a:ln cap="flat" cmpd="sng" w="38100">
            <a:solidFill>
              <a:srgbClr val="000000"/>
            </a:solidFill>
            <a:prstDash val="solid"/>
            <a:round/>
            <a:headEnd len="sm" w="sm" type="none"/>
            <a:tailEnd len="med" w="med" type="stealth"/>
          </a:ln>
        </p:spPr>
      </p:cxnSp>
      <p:grpSp>
        <p:nvGrpSpPr>
          <p:cNvPr id="416" name="Google Shape;416;p28"/>
          <p:cNvGrpSpPr/>
          <p:nvPr/>
        </p:nvGrpSpPr>
        <p:grpSpPr>
          <a:xfrm>
            <a:off x="11798264" y="6052618"/>
            <a:ext cx="1762842" cy="1475835"/>
            <a:chOff x="0" y="-28575"/>
            <a:chExt cx="464288" cy="388697"/>
          </a:xfrm>
        </p:grpSpPr>
        <p:sp>
          <p:nvSpPr>
            <p:cNvPr id="417" name="Google Shape;417;p28"/>
            <p:cNvSpPr/>
            <p:nvPr/>
          </p:nvSpPr>
          <p:spPr>
            <a:xfrm>
              <a:off x="0" y="0"/>
              <a:ext cx="464288" cy="360122"/>
            </a:xfrm>
            <a:custGeom>
              <a:rect b="b" l="l" r="r" t="t"/>
              <a:pathLst>
                <a:path extrusionOk="0" h="360122" w="464288">
                  <a:moveTo>
                    <a:pt x="0" y="0"/>
                  </a:moveTo>
                  <a:lnTo>
                    <a:pt x="464288" y="0"/>
                  </a:lnTo>
                  <a:lnTo>
                    <a:pt x="464288" y="360122"/>
                  </a:lnTo>
                  <a:lnTo>
                    <a:pt x="0" y="360122"/>
                  </a:lnTo>
                  <a:close/>
                </a:path>
              </a:pathLst>
            </a:custGeom>
            <a:solidFill>
              <a:srgbClr val="648E38"/>
            </a:solidFill>
            <a:ln>
              <a:noFill/>
            </a:ln>
          </p:spPr>
        </p:sp>
        <p:sp>
          <p:nvSpPr>
            <p:cNvPr id="418" name="Google Shape;418;p28"/>
            <p:cNvSpPr txBox="1"/>
            <p:nvPr/>
          </p:nvSpPr>
          <p:spPr>
            <a:xfrm>
              <a:off x="0" y="-28575"/>
              <a:ext cx="464288" cy="38869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Receiving the money.</a:t>
              </a:r>
              <a:endParaRPr/>
            </a:p>
          </p:txBody>
        </p:sp>
      </p:grpSp>
      <p:grpSp>
        <p:nvGrpSpPr>
          <p:cNvPr id="419" name="Google Shape;419;p28"/>
          <p:cNvGrpSpPr/>
          <p:nvPr/>
        </p:nvGrpSpPr>
        <p:grpSpPr>
          <a:xfrm>
            <a:off x="16498761" y="5110789"/>
            <a:ext cx="1486643" cy="3205171"/>
            <a:chOff x="0" y="-28575"/>
            <a:chExt cx="391544" cy="844160"/>
          </a:xfrm>
        </p:grpSpPr>
        <p:sp>
          <p:nvSpPr>
            <p:cNvPr id="420" name="Google Shape;420;p28"/>
            <p:cNvSpPr/>
            <p:nvPr/>
          </p:nvSpPr>
          <p:spPr>
            <a:xfrm>
              <a:off x="0" y="0"/>
              <a:ext cx="391544" cy="815585"/>
            </a:xfrm>
            <a:custGeom>
              <a:rect b="b" l="l" r="r" t="t"/>
              <a:pathLst>
                <a:path extrusionOk="0" h="815585" w="391544">
                  <a:moveTo>
                    <a:pt x="0" y="0"/>
                  </a:moveTo>
                  <a:lnTo>
                    <a:pt x="391544" y="0"/>
                  </a:lnTo>
                  <a:lnTo>
                    <a:pt x="391544" y="815585"/>
                  </a:lnTo>
                  <a:lnTo>
                    <a:pt x="0" y="815585"/>
                  </a:lnTo>
                  <a:close/>
                </a:path>
              </a:pathLst>
            </a:custGeom>
            <a:solidFill>
              <a:srgbClr val="648E38"/>
            </a:solidFill>
            <a:ln>
              <a:noFill/>
            </a:ln>
          </p:spPr>
        </p:sp>
        <p:sp>
          <p:nvSpPr>
            <p:cNvPr id="421" name="Google Shape;421;p28"/>
            <p:cNvSpPr txBox="1"/>
            <p:nvPr/>
          </p:nvSpPr>
          <p:spPr>
            <a:xfrm>
              <a:off x="0" y="-28575"/>
              <a:ext cx="391544" cy="84416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Arial"/>
                  <a:ea typeface="Arial"/>
                  <a:cs typeface="Arial"/>
                  <a:sym typeface="Arial"/>
                </a:rPr>
                <a:t>Finish</a:t>
              </a:r>
              <a:endParaRPr/>
            </a:p>
          </p:txBody>
        </p:sp>
      </p:grpSp>
      <p:grpSp>
        <p:nvGrpSpPr>
          <p:cNvPr id="422" name="Google Shape;422;p28"/>
          <p:cNvGrpSpPr/>
          <p:nvPr/>
        </p:nvGrpSpPr>
        <p:grpSpPr>
          <a:xfrm>
            <a:off x="2286951" y="5955143"/>
            <a:ext cx="1573405" cy="1211827"/>
            <a:chOff x="0" y="-28575"/>
            <a:chExt cx="414395" cy="319164"/>
          </a:xfrm>
        </p:grpSpPr>
        <p:sp>
          <p:nvSpPr>
            <p:cNvPr id="423" name="Google Shape;423;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424" name="Google Shape;424;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making sm strategy  </a:t>
              </a:r>
              <a:endParaRPr/>
            </a:p>
          </p:txBody>
        </p:sp>
      </p:grpSp>
      <p:grpSp>
        <p:nvGrpSpPr>
          <p:cNvPr id="425" name="Google Shape;425;p28"/>
          <p:cNvGrpSpPr/>
          <p:nvPr/>
        </p:nvGrpSpPr>
        <p:grpSpPr>
          <a:xfrm>
            <a:off x="6454097" y="6014869"/>
            <a:ext cx="1573405" cy="1211827"/>
            <a:chOff x="0" y="-28575"/>
            <a:chExt cx="414395" cy="319164"/>
          </a:xfrm>
        </p:grpSpPr>
        <p:sp>
          <p:nvSpPr>
            <p:cNvPr id="426" name="Google Shape;426;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427" name="Google Shape;427;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Creating  sm contant</a:t>
              </a:r>
              <a:endParaRPr/>
            </a:p>
          </p:txBody>
        </p:sp>
      </p:grpSp>
      <p:grpSp>
        <p:nvGrpSpPr>
          <p:cNvPr id="428" name="Google Shape;428;p28"/>
          <p:cNvGrpSpPr/>
          <p:nvPr/>
        </p:nvGrpSpPr>
        <p:grpSpPr>
          <a:xfrm>
            <a:off x="4056081" y="5955143"/>
            <a:ext cx="1573405" cy="1211827"/>
            <a:chOff x="0" y="-28575"/>
            <a:chExt cx="414395" cy="319164"/>
          </a:xfrm>
        </p:grpSpPr>
        <p:sp>
          <p:nvSpPr>
            <p:cNvPr id="429" name="Google Shape;429;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430" name="Google Shape;430;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making sm plan </a:t>
              </a:r>
              <a:endParaRPr/>
            </a:p>
          </p:txBody>
        </p:sp>
      </p:grpSp>
      <p:grpSp>
        <p:nvGrpSpPr>
          <p:cNvPr id="431" name="Google Shape;431;p28"/>
          <p:cNvGrpSpPr/>
          <p:nvPr/>
        </p:nvGrpSpPr>
        <p:grpSpPr>
          <a:xfrm>
            <a:off x="6459270" y="7310945"/>
            <a:ext cx="1573405" cy="829220"/>
            <a:chOff x="0" y="-28575"/>
            <a:chExt cx="414395" cy="218396"/>
          </a:xfrm>
        </p:grpSpPr>
        <p:sp>
          <p:nvSpPr>
            <p:cNvPr id="432" name="Google Shape;432;p28"/>
            <p:cNvSpPr/>
            <p:nvPr/>
          </p:nvSpPr>
          <p:spPr>
            <a:xfrm>
              <a:off x="0" y="0"/>
              <a:ext cx="414395" cy="189821"/>
            </a:xfrm>
            <a:custGeom>
              <a:rect b="b" l="l" r="r" t="t"/>
              <a:pathLst>
                <a:path extrusionOk="0" h="189821" w="414395">
                  <a:moveTo>
                    <a:pt x="0" y="0"/>
                  </a:moveTo>
                  <a:lnTo>
                    <a:pt x="414395" y="0"/>
                  </a:lnTo>
                  <a:lnTo>
                    <a:pt x="414395" y="189821"/>
                  </a:lnTo>
                  <a:lnTo>
                    <a:pt x="0" y="189821"/>
                  </a:lnTo>
                  <a:close/>
                </a:path>
              </a:pathLst>
            </a:custGeom>
            <a:solidFill>
              <a:srgbClr val="648E38"/>
            </a:solidFill>
            <a:ln>
              <a:noFill/>
            </a:ln>
          </p:spPr>
        </p:sp>
        <p:sp>
          <p:nvSpPr>
            <p:cNvPr id="433" name="Google Shape;433;p28"/>
            <p:cNvSpPr txBox="1"/>
            <p:nvPr/>
          </p:nvSpPr>
          <p:spPr>
            <a:xfrm>
              <a:off x="0" y="-28575"/>
              <a:ext cx="414395" cy="218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call Media Bayer </a:t>
              </a:r>
              <a:endParaRPr/>
            </a:p>
          </p:txBody>
        </p:sp>
      </p:grpSp>
      <p:cxnSp>
        <p:nvCxnSpPr>
          <p:cNvPr id="434" name="Google Shape;434;p28"/>
          <p:cNvCxnSpPr/>
          <p:nvPr/>
        </p:nvCxnSpPr>
        <p:spPr>
          <a:xfrm flipH="1" rot="10800000">
            <a:off x="7974460" y="5835308"/>
            <a:ext cx="707101" cy="378472"/>
          </a:xfrm>
          <a:prstGeom prst="straightConnector1">
            <a:avLst/>
          </a:prstGeom>
          <a:noFill/>
          <a:ln cap="flat" cmpd="sng" w="38100">
            <a:solidFill>
              <a:srgbClr val="000000"/>
            </a:solidFill>
            <a:prstDash val="solid"/>
            <a:round/>
            <a:headEnd len="sm" w="sm" type="none"/>
            <a:tailEnd len="med" w="med" type="stealth"/>
          </a:ln>
        </p:spPr>
      </p:cxnSp>
      <p:grpSp>
        <p:nvGrpSpPr>
          <p:cNvPr id="435" name="Google Shape;435;p28"/>
          <p:cNvGrpSpPr/>
          <p:nvPr/>
        </p:nvGrpSpPr>
        <p:grpSpPr>
          <a:xfrm>
            <a:off x="8734588" y="5845811"/>
            <a:ext cx="1654455" cy="829220"/>
            <a:chOff x="0" y="-28575"/>
            <a:chExt cx="435741" cy="218396"/>
          </a:xfrm>
        </p:grpSpPr>
        <p:sp>
          <p:nvSpPr>
            <p:cNvPr id="436" name="Google Shape;436;p28"/>
            <p:cNvSpPr/>
            <p:nvPr/>
          </p:nvSpPr>
          <p:spPr>
            <a:xfrm>
              <a:off x="0" y="0"/>
              <a:ext cx="435741" cy="189821"/>
            </a:xfrm>
            <a:custGeom>
              <a:rect b="b" l="l" r="r" t="t"/>
              <a:pathLst>
                <a:path extrusionOk="0" h="189821" w="435741">
                  <a:moveTo>
                    <a:pt x="0" y="0"/>
                  </a:moveTo>
                  <a:lnTo>
                    <a:pt x="435741" y="0"/>
                  </a:lnTo>
                  <a:lnTo>
                    <a:pt x="435741" y="189821"/>
                  </a:lnTo>
                  <a:lnTo>
                    <a:pt x="0" y="189821"/>
                  </a:lnTo>
                  <a:close/>
                </a:path>
              </a:pathLst>
            </a:custGeom>
            <a:solidFill>
              <a:srgbClr val="648E38"/>
            </a:solidFill>
            <a:ln>
              <a:noFill/>
            </a:ln>
          </p:spPr>
        </p:sp>
        <p:sp>
          <p:nvSpPr>
            <p:cNvPr id="437" name="Google Shape;437;p28"/>
            <p:cNvSpPr txBox="1"/>
            <p:nvPr/>
          </p:nvSpPr>
          <p:spPr>
            <a:xfrm>
              <a:off x="0" y="-28575"/>
              <a:ext cx="435741" cy="218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call attendance  </a:t>
              </a:r>
              <a:endParaRPr/>
            </a:p>
          </p:txBody>
        </p:sp>
      </p:grpSp>
      <p:grpSp>
        <p:nvGrpSpPr>
          <p:cNvPr id="438" name="Google Shape;438;p28"/>
          <p:cNvGrpSpPr/>
          <p:nvPr/>
        </p:nvGrpSpPr>
        <p:grpSpPr>
          <a:xfrm>
            <a:off x="6454097" y="4692463"/>
            <a:ext cx="1573405" cy="1211827"/>
            <a:chOff x="0" y="-28575"/>
            <a:chExt cx="414395" cy="319164"/>
          </a:xfrm>
        </p:grpSpPr>
        <p:sp>
          <p:nvSpPr>
            <p:cNvPr id="439" name="Google Shape;439;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440" name="Google Shape;440;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Creating SM Design</a:t>
              </a:r>
              <a:endParaRPr/>
            </a:p>
          </p:txBody>
        </p:sp>
      </p:grpSp>
      <p:grpSp>
        <p:nvGrpSpPr>
          <p:cNvPr id="441" name="Google Shape;441;p28"/>
          <p:cNvGrpSpPr/>
          <p:nvPr/>
        </p:nvGrpSpPr>
        <p:grpSpPr>
          <a:xfrm>
            <a:off x="8681562" y="4623481"/>
            <a:ext cx="1573405" cy="1211827"/>
            <a:chOff x="0" y="-28575"/>
            <a:chExt cx="414395" cy="319164"/>
          </a:xfrm>
        </p:grpSpPr>
        <p:sp>
          <p:nvSpPr>
            <p:cNvPr id="442" name="Google Shape;442;p28"/>
            <p:cNvSpPr/>
            <p:nvPr/>
          </p:nvSpPr>
          <p:spPr>
            <a:xfrm>
              <a:off x="0" y="0"/>
              <a:ext cx="414395" cy="290589"/>
            </a:xfrm>
            <a:custGeom>
              <a:rect b="b" l="l" r="r" t="t"/>
              <a:pathLst>
                <a:path extrusionOk="0" h="290589" w="414395">
                  <a:moveTo>
                    <a:pt x="0" y="0"/>
                  </a:moveTo>
                  <a:lnTo>
                    <a:pt x="414395" y="0"/>
                  </a:lnTo>
                  <a:lnTo>
                    <a:pt x="414395" y="290589"/>
                  </a:lnTo>
                  <a:lnTo>
                    <a:pt x="0" y="290589"/>
                  </a:lnTo>
                  <a:close/>
                </a:path>
              </a:pathLst>
            </a:custGeom>
            <a:solidFill>
              <a:srgbClr val="648E38"/>
            </a:solidFill>
            <a:ln>
              <a:noFill/>
            </a:ln>
          </p:spPr>
        </p:sp>
        <p:sp>
          <p:nvSpPr>
            <p:cNvPr id="443" name="Google Shape;443;p28"/>
            <p:cNvSpPr txBox="1"/>
            <p:nvPr/>
          </p:nvSpPr>
          <p:spPr>
            <a:xfrm>
              <a:off x="0" y="-28575"/>
              <a:ext cx="414395" cy="31916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Managing What's up Group  </a:t>
              </a:r>
              <a:endParaRPr/>
            </a:p>
          </p:txBody>
        </p:sp>
      </p:grpSp>
      <p:cxnSp>
        <p:nvCxnSpPr>
          <p:cNvPr id="444" name="Google Shape;444;p28"/>
          <p:cNvCxnSpPr/>
          <p:nvPr/>
        </p:nvCxnSpPr>
        <p:spPr>
          <a:xfrm flipH="1" rot="10800000">
            <a:off x="8032675" y="6314668"/>
            <a:ext cx="701913" cy="221771"/>
          </a:xfrm>
          <a:prstGeom prst="straightConnector1">
            <a:avLst/>
          </a:prstGeom>
          <a:noFill/>
          <a:ln cap="flat" cmpd="sng" w="38100">
            <a:solidFill>
              <a:srgbClr val="000000"/>
            </a:solidFill>
            <a:prstDash val="solid"/>
            <a:round/>
            <a:headEnd len="sm" w="sm" type="none"/>
            <a:tailEnd len="med" w="med" type="stealth"/>
          </a:ln>
        </p:spPr>
      </p:cxnSp>
      <p:cxnSp>
        <p:nvCxnSpPr>
          <p:cNvPr id="445" name="Google Shape;445;p28"/>
          <p:cNvCxnSpPr/>
          <p:nvPr/>
        </p:nvCxnSpPr>
        <p:spPr>
          <a:xfrm>
            <a:off x="7974460" y="6688690"/>
            <a:ext cx="841178" cy="600949"/>
          </a:xfrm>
          <a:prstGeom prst="straightConnector1">
            <a:avLst/>
          </a:prstGeom>
          <a:noFill/>
          <a:ln cap="flat" cmpd="sng" w="38100">
            <a:solidFill>
              <a:srgbClr val="000000"/>
            </a:solidFill>
            <a:prstDash val="solid"/>
            <a:round/>
            <a:headEnd len="sm" w="sm" type="none"/>
            <a:tailEnd len="med" w="med" type="stealth"/>
          </a:ln>
        </p:spPr>
      </p:cxnSp>
      <p:grpSp>
        <p:nvGrpSpPr>
          <p:cNvPr id="446" name="Google Shape;446;p28"/>
          <p:cNvGrpSpPr/>
          <p:nvPr/>
        </p:nvGrpSpPr>
        <p:grpSpPr>
          <a:xfrm>
            <a:off x="8815638" y="6671157"/>
            <a:ext cx="1573405" cy="1128468"/>
            <a:chOff x="0" y="-28575"/>
            <a:chExt cx="414395" cy="297210"/>
          </a:xfrm>
        </p:grpSpPr>
        <p:sp>
          <p:nvSpPr>
            <p:cNvPr id="447" name="Google Shape;447;p28"/>
            <p:cNvSpPr/>
            <p:nvPr/>
          </p:nvSpPr>
          <p:spPr>
            <a:xfrm>
              <a:off x="0" y="0"/>
              <a:ext cx="414395" cy="268635"/>
            </a:xfrm>
            <a:custGeom>
              <a:rect b="b" l="l" r="r" t="t"/>
              <a:pathLst>
                <a:path extrusionOk="0" h="268635" w="414395">
                  <a:moveTo>
                    <a:pt x="0" y="0"/>
                  </a:moveTo>
                  <a:lnTo>
                    <a:pt x="414395" y="0"/>
                  </a:lnTo>
                  <a:lnTo>
                    <a:pt x="414395" y="268635"/>
                  </a:lnTo>
                  <a:lnTo>
                    <a:pt x="0" y="268635"/>
                  </a:lnTo>
                  <a:close/>
                </a:path>
              </a:pathLst>
            </a:custGeom>
            <a:solidFill>
              <a:srgbClr val="648E38"/>
            </a:solidFill>
            <a:ln>
              <a:noFill/>
            </a:ln>
          </p:spPr>
        </p:sp>
        <p:sp>
          <p:nvSpPr>
            <p:cNvPr id="448" name="Google Shape;448;p28"/>
            <p:cNvSpPr txBox="1"/>
            <p:nvPr/>
          </p:nvSpPr>
          <p:spPr>
            <a:xfrm>
              <a:off x="0" y="-28575"/>
              <a:ext cx="414395" cy="29721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Making What's up Group </a:t>
              </a:r>
              <a:endParaRPr/>
            </a:p>
          </p:txBody>
        </p:sp>
      </p:grpSp>
      <p:cxnSp>
        <p:nvCxnSpPr>
          <p:cNvPr id="449" name="Google Shape;449;p28"/>
          <p:cNvCxnSpPr/>
          <p:nvPr/>
        </p:nvCxnSpPr>
        <p:spPr>
          <a:xfrm>
            <a:off x="10261532" y="5552573"/>
            <a:ext cx="1536732" cy="661207"/>
          </a:xfrm>
          <a:prstGeom prst="straightConnector1">
            <a:avLst/>
          </a:prstGeom>
          <a:noFill/>
          <a:ln cap="flat" cmpd="sng" w="38100">
            <a:solidFill>
              <a:srgbClr val="000000"/>
            </a:solidFill>
            <a:prstDash val="solid"/>
            <a:round/>
            <a:headEnd len="sm" w="sm" type="none"/>
            <a:tailEnd len="med" w="med" type="stealth"/>
          </a:ln>
        </p:spPr>
      </p:cxnSp>
      <p:cxnSp>
        <p:nvCxnSpPr>
          <p:cNvPr id="450" name="Google Shape;450;p28"/>
          <p:cNvCxnSpPr/>
          <p:nvPr/>
        </p:nvCxnSpPr>
        <p:spPr>
          <a:xfrm>
            <a:off x="10389043" y="6314668"/>
            <a:ext cx="1409221" cy="221771"/>
          </a:xfrm>
          <a:prstGeom prst="straightConnector1">
            <a:avLst/>
          </a:prstGeom>
          <a:noFill/>
          <a:ln cap="flat" cmpd="sng" w="38100">
            <a:solidFill>
              <a:srgbClr val="000000"/>
            </a:solidFill>
            <a:prstDash val="solid"/>
            <a:round/>
            <a:headEnd len="sm" w="sm" type="none"/>
            <a:tailEnd len="med" w="med" type="stealth"/>
          </a:ln>
        </p:spPr>
      </p:cxnSp>
      <p:cxnSp>
        <p:nvCxnSpPr>
          <p:cNvPr id="451" name="Google Shape;451;p28"/>
          <p:cNvCxnSpPr/>
          <p:nvPr/>
        </p:nvCxnSpPr>
        <p:spPr>
          <a:xfrm flipH="1" rot="10800000">
            <a:off x="10389043" y="6844784"/>
            <a:ext cx="1409221" cy="444855"/>
          </a:xfrm>
          <a:prstGeom prst="straightConnector1">
            <a:avLst/>
          </a:prstGeom>
          <a:noFill/>
          <a:ln cap="flat" cmpd="sng" w="38100">
            <a:solidFill>
              <a:srgbClr val="000000"/>
            </a:solidFill>
            <a:prstDash val="solid"/>
            <a:round/>
            <a:headEnd len="sm" w="sm" type="none"/>
            <a:tailEnd len="med" w="med" type="stealth"/>
          </a:ln>
        </p:spPr>
      </p:cxnSp>
      <p:cxnSp>
        <p:nvCxnSpPr>
          <p:cNvPr id="452" name="Google Shape;452;p28"/>
          <p:cNvCxnSpPr/>
          <p:nvPr/>
        </p:nvCxnSpPr>
        <p:spPr>
          <a:xfrm flipH="1" rot="10800000">
            <a:off x="8016428" y="7528453"/>
            <a:ext cx="8482333" cy="1149258"/>
          </a:xfrm>
          <a:prstGeom prst="straightConnector1">
            <a:avLst/>
          </a:prstGeom>
          <a:noFill/>
          <a:ln cap="flat" cmpd="sng" w="38100">
            <a:solidFill>
              <a:srgbClr val="000000"/>
            </a:solidFill>
            <a:prstDash val="solid"/>
            <a:round/>
            <a:headEnd len="sm" w="sm" type="none"/>
            <a:tailEnd len="med" w="med" type="stealth"/>
          </a:ln>
        </p:spPr>
      </p:cxnSp>
      <p:cxnSp>
        <p:nvCxnSpPr>
          <p:cNvPr id="453" name="Google Shape;453;p28"/>
          <p:cNvCxnSpPr/>
          <p:nvPr/>
        </p:nvCxnSpPr>
        <p:spPr>
          <a:xfrm flipH="1" rot="10800000">
            <a:off x="10642206" y="8315960"/>
            <a:ext cx="6617094" cy="1231512"/>
          </a:xfrm>
          <a:prstGeom prst="straightConnector1">
            <a:avLst/>
          </a:prstGeom>
          <a:noFill/>
          <a:ln cap="flat" cmpd="sng" w="38100">
            <a:solidFill>
              <a:srgbClr val="000000"/>
            </a:solidFill>
            <a:prstDash val="solid"/>
            <a:round/>
            <a:headEnd len="sm" w="sm" type="none"/>
            <a:tailEnd len="med" w="med" type="stealth"/>
          </a:ln>
        </p:spPr>
      </p:cxnSp>
      <p:cxnSp>
        <p:nvCxnSpPr>
          <p:cNvPr id="454" name="Google Shape;454;p28"/>
          <p:cNvCxnSpPr/>
          <p:nvPr/>
        </p:nvCxnSpPr>
        <p:spPr>
          <a:xfrm flipH="1" rot="10800000">
            <a:off x="13561106" y="6767623"/>
            <a:ext cx="2937655" cy="77161"/>
          </a:xfrm>
          <a:prstGeom prst="straightConnector1">
            <a:avLst/>
          </a:prstGeom>
          <a:noFill/>
          <a:ln cap="flat" cmpd="sng" w="38100">
            <a:solidFill>
              <a:srgbClr val="000000"/>
            </a:solidFill>
            <a:prstDash val="solid"/>
            <a:round/>
            <a:headEnd len="sm" w="sm" type="none"/>
            <a:tailEnd len="med" w="med" type="stealth"/>
          </a:ln>
        </p:spPr>
      </p:cxnSp>
      <p:cxnSp>
        <p:nvCxnSpPr>
          <p:cNvPr id="455" name="Google Shape;455;p28"/>
          <p:cNvCxnSpPr/>
          <p:nvPr/>
        </p:nvCxnSpPr>
        <p:spPr>
          <a:xfrm flipH="1" rot="10800000">
            <a:off x="5629486" y="5728098"/>
            <a:ext cx="916116" cy="485682"/>
          </a:xfrm>
          <a:prstGeom prst="straightConnector1">
            <a:avLst/>
          </a:prstGeom>
          <a:noFill/>
          <a:ln cap="flat" cmpd="sng" w="38100">
            <a:solidFill>
              <a:srgbClr val="000000"/>
            </a:solidFill>
            <a:prstDash val="solid"/>
            <a:round/>
            <a:headEnd len="sm" w="sm" type="none"/>
            <a:tailEnd len="med" w="med" type="stealth"/>
          </a:ln>
        </p:spPr>
      </p:cxnSp>
      <p:cxnSp>
        <p:nvCxnSpPr>
          <p:cNvPr id="456" name="Google Shape;456;p28"/>
          <p:cNvCxnSpPr/>
          <p:nvPr/>
        </p:nvCxnSpPr>
        <p:spPr>
          <a:xfrm>
            <a:off x="4842784" y="7166971"/>
            <a:ext cx="1600240" cy="1510741"/>
          </a:xfrm>
          <a:prstGeom prst="straightConnector1">
            <a:avLst/>
          </a:prstGeom>
          <a:noFill/>
          <a:ln cap="flat" cmpd="sng" w="38100">
            <a:solidFill>
              <a:srgbClr val="000000"/>
            </a:solidFill>
            <a:prstDash val="solid"/>
            <a:round/>
            <a:headEnd len="sm" w="sm" type="none"/>
            <a:tailEnd len="med" w="med" type="stealth"/>
          </a:ln>
        </p:spPr>
      </p:cxnSp>
      <p:cxnSp>
        <p:nvCxnSpPr>
          <p:cNvPr id="457" name="Google Shape;457;p28"/>
          <p:cNvCxnSpPr/>
          <p:nvPr/>
        </p:nvCxnSpPr>
        <p:spPr>
          <a:xfrm>
            <a:off x="5629486" y="6615305"/>
            <a:ext cx="829929" cy="72817"/>
          </a:xfrm>
          <a:prstGeom prst="straightConnector1">
            <a:avLst/>
          </a:prstGeom>
          <a:noFill/>
          <a:ln cap="flat" cmpd="sng" w="38100">
            <a:solidFill>
              <a:srgbClr val="000000"/>
            </a:solidFill>
            <a:prstDash val="solid"/>
            <a:round/>
            <a:headEnd len="sm" w="sm" type="none"/>
            <a:tailEnd len="med" w="med" type="stealth"/>
          </a:ln>
        </p:spPr>
      </p:cxnSp>
      <p:cxnSp>
        <p:nvCxnSpPr>
          <p:cNvPr id="458" name="Google Shape;458;p28"/>
          <p:cNvCxnSpPr/>
          <p:nvPr/>
        </p:nvCxnSpPr>
        <p:spPr>
          <a:xfrm>
            <a:off x="5601845" y="7084550"/>
            <a:ext cx="841178" cy="600949"/>
          </a:xfrm>
          <a:prstGeom prst="straightConnector1">
            <a:avLst/>
          </a:prstGeom>
          <a:noFill/>
          <a:ln cap="flat" cmpd="sng" w="38100">
            <a:solidFill>
              <a:srgbClr val="000000"/>
            </a:solidFill>
            <a:prstDash val="solid"/>
            <a:round/>
            <a:headEnd len="sm" w="sm"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462" name="Shape 462"/>
        <p:cNvGrpSpPr/>
        <p:nvPr/>
      </p:nvGrpSpPr>
      <p:grpSpPr>
        <a:xfrm>
          <a:off x="0" y="0"/>
          <a:ext cx="0" cy="0"/>
          <a:chOff x="0" y="0"/>
          <a:chExt cx="0" cy="0"/>
        </a:xfrm>
      </p:grpSpPr>
      <p:sp>
        <p:nvSpPr>
          <p:cNvPr id="463" name="Google Shape;463;p29"/>
          <p:cNvSpPr/>
          <p:nvPr/>
        </p:nvSpPr>
        <p:spPr>
          <a:xfrm>
            <a:off x="0" y="2839119"/>
            <a:ext cx="17772332" cy="5275965"/>
          </a:xfrm>
          <a:custGeom>
            <a:rect b="b" l="l" r="r" t="t"/>
            <a:pathLst>
              <a:path extrusionOk="0" h="5275965" w="17772332">
                <a:moveTo>
                  <a:pt x="0" y="0"/>
                </a:moveTo>
                <a:lnTo>
                  <a:pt x="17772332" y="0"/>
                </a:lnTo>
                <a:lnTo>
                  <a:pt x="17772332" y="5275965"/>
                </a:lnTo>
                <a:lnTo>
                  <a:pt x="0" y="5275965"/>
                </a:lnTo>
                <a:lnTo>
                  <a:pt x="0" y="0"/>
                </a:lnTo>
                <a:close/>
              </a:path>
            </a:pathLst>
          </a:custGeom>
          <a:blipFill rotWithShape="1">
            <a:blip r:embed="rId3">
              <a:alphaModFix/>
            </a:blip>
            <a:stretch>
              <a:fillRect b="-4309" l="0" r="-3395" t="-801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grpSp>
        <p:nvGrpSpPr>
          <p:cNvPr id="125" name="Google Shape;125;p3"/>
          <p:cNvGrpSpPr/>
          <p:nvPr/>
        </p:nvGrpSpPr>
        <p:grpSpPr>
          <a:xfrm>
            <a:off x="1983464" y="69892"/>
            <a:ext cx="14940786" cy="2265045"/>
            <a:chOff x="0" y="0"/>
            <a:chExt cx="5001551" cy="758242"/>
          </a:xfrm>
        </p:grpSpPr>
        <p:sp>
          <p:nvSpPr>
            <p:cNvPr id="126" name="Google Shape;126;p3"/>
            <p:cNvSpPr/>
            <p:nvPr/>
          </p:nvSpPr>
          <p:spPr>
            <a:xfrm>
              <a:off x="0" y="0"/>
              <a:ext cx="5001551" cy="758242"/>
            </a:xfrm>
            <a:custGeom>
              <a:rect b="b" l="l" r="r" t="t"/>
              <a:pathLst>
                <a:path extrusionOk="0" h="758242" w="5001551">
                  <a:moveTo>
                    <a:pt x="7773" y="0"/>
                  </a:moveTo>
                  <a:lnTo>
                    <a:pt x="4993779" y="0"/>
                  </a:lnTo>
                  <a:cubicBezTo>
                    <a:pt x="4998071" y="0"/>
                    <a:pt x="5001551" y="3480"/>
                    <a:pt x="5001551" y="7773"/>
                  </a:cubicBezTo>
                  <a:lnTo>
                    <a:pt x="5001551" y="750470"/>
                  </a:lnTo>
                  <a:cubicBezTo>
                    <a:pt x="5001551" y="752531"/>
                    <a:pt x="5000732" y="754508"/>
                    <a:pt x="4999275" y="755966"/>
                  </a:cubicBezTo>
                  <a:cubicBezTo>
                    <a:pt x="4997817" y="757424"/>
                    <a:pt x="4995840" y="758242"/>
                    <a:pt x="4993779" y="758242"/>
                  </a:cubicBezTo>
                  <a:lnTo>
                    <a:pt x="7773" y="758242"/>
                  </a:lnTo>
                  <a:cubicBezTo>
                    <a:pt x="3480" y="758242"/>
                    <a:pt x="0" y="754763"/>
                    <a:pt x="0" y="750470"/>
                  </a:cubicBezTo>
                  <a:lnTo>
                    <a:pt x="0" y="7773"/>
                  </a:lnTo>
                  <a:cubicBezTo>
                    <a:pt x="0" y="3480"/>
                    <a:pt x="3480" y="0"/>
                    <a:pt x="7773"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nvSpPr>
          <p:spPr>
            <a:xfrm>
              <a:off x="0" y="85725"/>
              <a:ext cx="5001551" cy="672517"/>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8" name="Google Shape;128;p3"/>
          <p:cNvGrpSpPr/>
          <p:nvPr/>
        </p:nvGrpSpPr>
        <p:grpSpPr>
          <a:xfrm>
            <a:off x="450092" y="2683045"/>
            <a:ext cx="7468233" cy="3341714"/>
            <a:chOff x="0" y="0"/>
            <a:chExt cx="2500052" cy="1118666"/>
          </a:xfrm>
        </p:grpSpPr>
        <p:sp>
          <p:nvSpPr>
            <p:cNvPr id="129" name="Google Shape;129;p3"/>
            <p:cNvSpPr/>
            <p:nvPr/>
          </p:nvSpPr>
          <p:spPr>
            <a:xfrm>
              <a:off x="0" y="0"/>
              <a:ext cx="2500052" cy="1118666"/>
            </a:xfrm>
            <a:custGeom>
              <a:rect b="b" l="l" r="r" t="t"/>
              <a:pathLst>
                <a:path extrusionOk="0" h="1118666" w="2500052">
                  <a:moveTo>
                    <a:pt x="15550" y="0"/>
                  </a:moveTo>
                  <a:lnTo>
                    <a:pt x="2484503" y="0"/>
                  </a:lnTo>
                  <a:cubicBezTo>
                    <a:pt x="2488627" y="0"/>
                    <a:pt x="2492582" y="1638"/>
                    <a:pt x="2495498" y="4554"/>
                  </a:cubicBezTo>
                  <a:cubicBezTo>
                    <a:pt x="2498414" y="7471"/>
                    <a:pt x="2500052" y="11426"/>
                    <a:pt x="2500052" y="15550"/>
                  </a:cubicBezTo>
                  <a:lnTo>
                    <a:pt x="2500052" y="1103116"/>
                  </a:lnTo>
                  <a:cubicBezTo>
                    <a:pt x="2500052" y="1107240"/>
                    <a:pt x="2498414" y="1111196"/>
                    <a:pt x="2495498" y="1114112"/>
                  </a:cubicBezTo>
                  <a:cubicBezTo>
                    <a:pt x="2492582" y="1117028"/>
                    <a:pt x="2488627" y="1118666"/>
                    <a:pt x="2484503" y="1118666"/>
                  </a:cubicBezTo>
                  <a:lnTo>
                    <a:pt x="15550" y="1118666"/>
                  </a:lnTo>
                  <a:cubicBezTo>
                    <a:pt x="11426" y="1118666"/>
                    <a:pt x="7471" y="1117028"/>
                    <a:pt x="4554" y="1114112"/>
                  </a:cubicBezTo>
                  <a:cubicBezTo>
                    <a:pt x="1638" y="1111196"/>
                    <a:pt x="0" y="1107240"/>
                    <a:pt x="0" y="1103116"/>
                  </a:cubicBezTo>
                  <a:lnTo>
                    <a:pt x="0" y="15550"/>
                  </a:lnTo>
                  <a:cubicBezTo>
                    <a:pt x="0" y="11426"/>
                    <a:pt x="1638" y="7471"/>
                    <a:pt x="4554" y="4554"/>
                  </a:cubicBezTo>
                  <a:cubicBezTo>
                    <a:pt x="7471" y="1638"/>
                    <a:pt x="11426" y="0"/>
                    <a:pt x="15550"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txBox="1"/>
            <p:nvPr/>
          </p:nvSpPr>
          <p:spPr>
            <a:xfrm>
              <a:off x="0" y="85725"/>
              <a:ext cx="2500052" cy="1032941"/>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1" name="Google Shape;131;p3"/>
          <p:cNvSpPr txBox="1"/>
          <p:nvPr/>
        </p:nvSpPr>
        <p:spPr>
          <a:xfrm>
            <a:off x="966276" y="3919811"/>
            <a:ext cx="1578952" cy="1034423"/>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0" i="0" lang="en-US" sz="8000" u="none" cap="none" strike="noStrike">
                <a:solidFill>
                  <a:srgbClr val="000000"/>
                </a:solidFill>
                <a:latin typeface="DM Sans"/>
                <a:ea typeface="DM Sans"/>
                <a:cs typeface="DM Sans"/>
                <a:sym typeface="DM Sans"/>
              </a:rPr>
              <a:t>S</a:t>
            </a:r>
            <a:endParaRPr/>
          </a:p>
        </p:txBody>
      </p:sp>
      <p:sp>
        <p:nvSpPr>
          <p:cNvPr id="132" name="Google Shape;132;p3"/>
          <p:cNvSpPr/>
          <p:nvPr/>
        </p:nvSpPr>
        <p:spPr>
          <a:xfrm>
            <a:off x="-848571" y="8919661"/>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4">
              <a:alphaModFix/>
            </a:blip>
            <a:stretch>
              <a:fillRect b="0" l="0" r="0" t="0"/>
            </a:stretch>
          </a:blipFill>
          <a:ln>
            <a:noFill/>
          </a:ln>
        </p:spPr>
      </p:sp>
      <p:sp>
        <p:nvSpPr>
          <p:cNvPr id="133" name="Google Shape;133;p3"/>
          <p:cNvSpPr/>
          <p:nvPr/>
        </p:nvSpPr>
        <p:spPr>
          <a:xfrm>
            <a:off x="4472906" y="-2364815"/>
            <a:ext cx="4980952" cy="3731186"/>
          </a:xfrm>
          <a:custGeom>
            <a:rect b="b" l="l" r="r" t="t"/>
            <a:pathLst>
              <a:path extrusionOk="0" h="3731186" w="4980952">
                <a:moveTo>
                  <a:pt x="0" y="0"/>
                </a:moveTo>
                <a:lnTo>
                  <a:pt x="4980951" y="0"/>
                </a:lnTo>
                <a:lnTo>
                  <a:pt x="4980951" y="3731186"/>
                </a:lnTo>
                <a:lnTo>
                  <a:pt x="0" y="3731186"/>
                </a:lnTo>
                <a:lnTo>
                  <a:pt x="0" y="0"/>
                </a:lnTo>
                <a:close/>
              </a:path>
            </a:pathLst>
          </a:custGeom>
          <a:blipFill rotWithShape="1">
            <a:blip r:embed="rId5">
              <a:alphaModFix/>
            </a:blip>
            <a:stretch>
              <a:fillRect b="0" l="0" r="0" t="0"/>
            </a:stretch>
          </a:blipFill>
          <a:ln>
            <a:noFill/>
          </a:ln>
        </p:spPr>
      </p:sp>
      <p:sp>
        <p:nvSpPr>
          <p:cNvPr id="134" name="Google Shape;134;p3"/>
          <p:cNvSpPr/>
          <p:nvPr/>
        </p:nvSpPr>
        <p:spPr>
          <a:xfrm>
            <a:off x="3431074" y="8919661"/>
            <a:ext cx="2587020" cy="2386526"/>
          </a:xfrm>
          <a:custGeom>
            <a:rect b="b" l="l" r="r" t="t"/>
            <a:pathLst>
              <a:path extrusionOk="0" h="2386526" w="2587020">
                <a:moveTo>
                  <a:pt x="0" y="0"/>
                </a:moveTo>
                <a:lnTo>
                  <a:pt x="2587019" y="0"/>
                </a:lnTo>
                <a:lnTo>
                  <a:pt x="2587019" y="2386525"/>
                </a:lnTo>
                <a:lnTo>
                  <a:pt x="0" y="2386525"/>
                </a:lnTo>
                <a:lnTo>
                  <a:pt x="0" y="0"/>
                </a:lnTo>
                <a:close/>
              </a:path>
            </a:pathLst>
          </a:custGeom>
          <a:blipFill rotWithShape="1">
            <a:blip r:embed="rId6">
              <a:alphaModFix/>
            </a:blip>
            <a:stretch>
              <a:fillRect b="0" l="0" r="0" t="0"/>
            </a:stretch>
          </a:blipFill>
          <a:ln>
            <a:noFill/>
          </a:ln>
        </p:spPr>
      </p:sp>
      <p:sp>
        <p:nvSpPr>
          <p:cNvPr id="135" name="Google Shape;135;p3"/>
          <p:cNvSpPr/>
          <p:nvPr/>
        </p:nvSpPr>
        <p:spPr>
          <a:xfrm>
            <a:off x="-848571"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7">
              <a:alphaModFix/>
            </a:blip>
            <a:stretch>
              <a:fillRect b="0" l="0" r="0" t="0"/>
            </a:stretch>
          </a:blipFill>
          <a:ln>
            <a:noFill/>
          </a:ln>
        </p:spPr>
      </p:sp>
      <p:grpSp>
        <p:nvGrpSpPr>
          <p:cNvPr id="136" name="Google Shape;136;p3"/>
          <p:cNvGrpSpPr/>
          <p:nvPr/>
        </p:nvGrpSpPr>
        <p:grpSpPr>
          <a:xfrm>
            <a:off x="450092" y="6358133"/>
            <a:ext cx="6998061" cy="2468187"/>
            <a:chOff x="0" y="0"/>
            <a:chExt cx="2342659" cy="826246"/>
          </a:xfrm>
        </p:grpSpPr>
        <p:sp>
          <p:nvSpPr>
            <p:cNvPr id="137" name="Google Shape;137;p3"/>
            <p:cNvSpPr/>
            <p:nvPr/>
          </p:nvSpPr>
          <p:spPr>
            <a:xfrm>
              <a:off x="0" y="0"/>
              <a:ext cx="2342659" cy="826246"/>
            </a:xfrm>
            <a:custGeom>
              <a:rect b="b" l="l" r="r" t="t"/>
              <a:pathLst>
                <a:path extrusionOk="0" h="826246" w="2342659">
                  <a:moveTo>
                    <a:pt x="16594" y="0"/>
                  </a:moveTo>
                  <a:lnTo>
                    <a:pt x="2326064" y="0"/>
                  </a:lnTo>
                  <a:cubicBezTo>
                    <a:pt x="2335229" y="0"/>
                    <a:pt x="2342659" y="7430"/>
                    <a:pt x="2342659" y="16594"/>
                  </a:cubicBezTo>
                  <a:lnTo>
                    <a:pt x="2342659" y="809651"/>
                  </a:lnTo>
                  <a:cubicBezTo>
                    <a:pt x="2342659" y="818816"/>
                    <a:pt x="2335229" y="826246"/>
                    <a:pt x="2326064" y="826246"/>
                  </a:cubicBezTo>
                  <a:lnTo>
                    <a:pt x="16594" y="826246"/>
                  </a:lnTo>
                  <a:cubicBezTo>
                    <a:pt x="7430" y="826246"/>
                    <a:pt x="0" y="818816"/>
                    <a:pt x="0" y="809651"/>
                  </a:cubicBezTo>
                  <a:lnTo>
                    <a:pt x="0" y="16594"/>
                  </a:lnTo>
                  <a:cubicBezTo>
                    <a:pt x="0" y="7430"/>
                    <a:pt x="7430" y="0"/>
                    <a:pt x="16594"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txBox="1"/>
            <p:nvPr/>
          </p:nvSpPr>
          <p:spPr>
            <a:xfrm>
              <a:off x="0" y="85725"/>
              <a:ext cx="2342659" cy="740521"/>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9" name="Google Shape;139;p3"/>
          <p:cNvSpPr txBox="1"/>
          <p:nvPr/>
        </p:nvSpPr>
        <p:spPr>
          <a:xfrm>
            <a:off x="966276" y="7212173"/>
            <a:ext cx="1578952" cy="1034423"/>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0" i="0" lang="en-US" sz="8000" u="none" cap="none" strike="noStrike">
                <a:solidFill>
                  <a:srgbClr val="000000"/>
                </a:solidFill>
                <a:latin typeface="DM Sans"/>
                <a:ea typeface="DM Sans"/>
                <a:cs typeface="DM Sans"/>
                <a:sym typeface="DM Sans"/>
              </a:rPr>
              <a:t>W</a:t>
            </a:r>
            <a:endParaRPr/>
          </a:p>
        </p:txBody>
      </p:sp>
      <p:sp>
        <p:nvSpPr>
          <p:cNvPr id="140" name="Google Shape;140;p3"/>
          <p:cNvSpPr txBox="1"/>
          <p:nvPr/>
        </p:nvSpPr>
        <p:spPr>
          <a:xfrm>
            <a:off x="1983464" y="6478618"/>
            <a:ext cx="5464689" cy="2272933"/>
          </a:xfrm>
          <a:prstGeom prst="rect">
            <a:avLst/>
          </a:prstGeom>
          <a:noFill/>
          <a:ln>
            <a:noFill/>
          </a:ln>
        </p:spPr>
        <p:txBody>
          <a:bodyPr anchorCtr="0" anchor="t" bIns="0" lIns="0" spcFirstLastPara="1" rIns="0" wrap="square" tIns="0">
            <a:spAutoFit/>
          </a:bodyPr>
          <a:lstStyle/>
          <a:p>
            <a:pPr indent="0" lvl="0" marL="0" marR="0" rtl="0" algn="just">
              <a:lnSpc>
                <a:spcPct val="135069"/>
              </a:lnSpc>
              <a:spcBef>
                <a:spcPts val="0"/>
              </a:spcBef>
              <a:spcAft>
                <a:spcPts val="0"/>
              </a:spcAft>
              <a:buNone/>
            </a:pPr>
            <a:r>
              <a:rPr b="0" i="0" lang="en-US" sz="3359" u="none" cap="none" strike="noStrike">
                <a:solidFill>
                  <a:srgbClr val="000000"/>
                </a:solidFill>
                <a:latin typeface="DM Sans"/>
                <a:ea typeface="DM Sans"/>
                <a:cs typeface="DM Sans"/>
                <a:sym typeface="DM Sans"/>
              </a:rPr>
              <a:t>1. Take along time to create new projects.</a:t>
            </a:r>
            <a:endParaRPr/>
          </a:p>
          <a:p>
            <a:pPr indent="0" lvl="0" marL="0" marR="0" rtl="0" algn="just">
              <a:lnSpc>
                <a:spcPct val="135069"/>
              </a:lnSpc>
              <a:spcBef>
                <a:spcPts val="0"/>
              </a:spcBef>
              <a:spcAft>
                <a:spcPts val="0"/>
              </a:spcAft>
              <a:buNone/>
            </a:pPr>
            <a:r>
              <a:rPr b="0" i="0" lang="en-US" sz="3359" u="none" cap="none" strike="noStrike">
                <a:solidFill>
                  <a:srgbClr val="000000"/>
                </a:solidFill>
                <a:latin typeface="DM Sans"/>
                <a:ea typeface="DM Sans"/>
                <a:cs typeface="DM Sans"/>
                <a:sym typeface="DM Sans"/>
              </a:rPr>
              <a:t>2 Don't have a strong sales &amp; Marketing team.</a:t>
            </a:r>
            <a:endParaRPr/>
          </a:p>
        </p:txBody>
      </p:sp>
      <p:grpSp>
        <p:nvGrpSpPr>
          <p:cNvPr id="141" name="Google Shape;141;p3"/>
          <p:cNvGrpSpPr/>
          <p:nvPr/>
        </p:nvGrpSpPr>
        <p:grpSpPr>
          <a:xfrm>
            <a:off x="10261239" y="3065771"/>
            <a:ext cx="6998061" cy="2561528"/>
            <a:chOff x="0" y="0"/>
            <a:chExt cx="2342659" cy="857492"/>
          </a:xfrm>
        </p:grpSpPr>
        <p:sp>
          <p:nvSpPr>
            <p:cNvPr id="142" name="Google Shape;142;p3"/>
            <p:cNvSpPr/>
            <p:nvPr/>
          </p:nvSpPr>
          <p:spPr>
            <a:xfrm>
              <a:off x="0" y="0"/>
              <a:ext cx="2342659" cy="857492"/>
            </a:xfrm>
            <a:custGeom>
              <a:rect b="b" l="l" r="r" t="t"/>
              <a:pathLst>
                <a:path extrusionOk="0"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nvSpPr>
          <p:spPr>
            <a:xfrm>
              <a:off x="0" y="85725"/>
              <a:ext cx="2342659" cy="771767"/>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4" name="Google Shape;144;p3"/>
          <p:cNvSpPr txBox="1"/>
          <p:nvPr/>
        </p:nvSpPr>
        <p:spPr>
          <a:xfrm>
            <a:off x="10777422" y="3919811"/>
            <a:ext cx="1578952" cy="1034423"/>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0" i="0" lang="en-US" sz="8000" u="none" cap="none" strike="noStrike">
                <a:solidFill>
                  <a:srgbClr val="000000"/>
                </a:solidFill>
                <a:latin typeface="DM Sans"/>
                <a:ea typeface="DM Sans"/>
                <a:cs typeface="DM Sans"/>
                <a:sym typeface="DM Sans"/>
              </a:rPr>
              <a:t>O</a:t>
            </a:r>
            <a:endParaRPr/>
          </a:p>
        </p:txBody>
      </p:sp>
      <p:sp>
        <p:nvSpPr>
          <p:cNvPr id="145" name="Google Shape;145;p3"/>
          <p:cNvSpPr txBox="1"/>
          <p:nvPr/>
        </p:nvSpPr>
        <p:spPr>
          <a:xfrm>
            <a:off x="11875981" y="3792678"/>
            <a:ext cx="5357352" cy="2085975"/>
          </a:xfrm>
          <a:prstGeom prst="rect">
            <a:avLst/>
          </a:prstGeom>
          <a:noFill/>
          <a:ln>
            <a:noFill/>
          </a:ln>
        </p:spPr>
        <p:txBody>
          <a:bodyPr anchorCtr="0" anchor="t" bIns="0" lIns="0" spcFirstLastPara="1" rIns="0" wrap="square" tIns="0">
            <a:spAutoFit/>
          </a:bodyPr>
          <a:lstStyle/>
          <a:p>
            <a:pPr indent="0" lvl="0" marL="0" marR="0" rtl="0" algn="just">
              <a:lnSpc>
                <a:spcPct val="135014"/>
              </a:lnSpc>
              <a:spcBef>
                <a:spcPts val="0"/>
              </a:spcBef>
              <a:spcAft>
                <a:spcPts val="0"/>
              </a:spcAft>
              <a:buNone/>
            </a:pPr>
            <a:r>
              <a:rPr b="0" i="0" lang="en-US" sz="2499" u="none" cap="none" strike="noStrike">
                <a:solidFill>
                  <a:srgbClr val="000000"/>
                </a:solidFill>
                <a:latin typeface="DM Sans"/>
                <a:ea typeface="DM Sans"/>
                <a:cs typeface="DM Sans"/>
                <a:sym typeface="DM Sans"/>
              </a:rPr>
              <a:t>1. There's a big need in Education filled.</a:t>
            </a:r>
            <a:endParaRPr/>
          </a:p>
          <a:p>
            <a:pPr indent="0" lvl="0" marL="0" marR="0" rtl="0" algn="just">
              <a:lnSpc>
                <a:spcPct val="135014"/>
              </a:lnSpc>
              <a:spcBef>
                <a:spcPts val="0"/>
              </a:spcBef>
              <a:spcAft>
                <a:spcPts val="0"/>
              </a:spcAft>
              <a:buNone/>
            </a:pPr>
            <a:r>
              <a:rPr b="0" i="0" lang="en-US" sz="2499" u="none" cap="none" strike="noStrike">
                <a:solidFill>
                  <a:srgbClr val="000000"/>
                </a:solidFill>
                <a:latin typeface="DM Sans"/>
                <a:ea typeface="DM Sans"/>
                <a:cs typeface="DM Sans"/>
                <a:sym typeface="DM Sans"/>
              </a:rPr>
              <a:t>2. There are not many competitors in this field.</a:t>
            </a:r>
            <a:endParaRPr/>
          </a:p>
          <a:p>
            <a:pPr indent="0" lvl="0" marL="0" marR="0" rtl="0" algn="just">
              <a:lnSpc>
                <a:spcPct val="135014"/>
              </a:lnSpc>
              <a:spcBef>
                <a:spcPts val="0"/>
              </a:spcBef>
              <a:spcAft>
                <a:spcPts val="0"/>
              </a:spcAft>
              <a:buNone/>
            </a:pPr>
            <a:r>
              <a:t/>
            </a:r>
            <a:endParaRPr b="0" i="0" sz="2499" u="none" cap="none" strike="noStrike">
              <a:solidFill>
                <a:srgbClr val="000000"/>
              </a:solidFill>
              <a:latin typeface="DM Sans"/>
              <a:ea typeface="DM Sans"/>
              <a:cs typeface="DM Sans"/>
              <a:sym typeface="DM Sans"/>
            </a:endParaRPr>
          </a:p>
        </p:txBody>
      </p:sp>
      <p:grpSp>
        <p:nvGrpSpPr>
          <p:cNvPr id="146" name="Google Shape;146;p3"/>
          <p:cNvGrpSpPr/>
          <p:nvPr/>
        </p:nvGrpSpPr>
        <p:grpSpPr>
          <a:xfrm>
            <a:off x="10261239" y="6358133"/>
            <a:ext cx="6998061" cy="2468187"/>
            <a:chOff x="0" y="0"/>
            <a:chExt cx="2342659" cy="826246"/>
          </a:xfrm>
        </p:grpSpPr>
        <p:sp>
          <p:nvSpPr>
            <p:cNvPr id="147" name="Google Shape;147;p3"/>
            <p:cNvSpPr/>
            <p:nvPr/>
          </p:nvSpPr>
          <p:spPr>
            <a:xfrm>
              <a:off x="0" y="0"/>
              <a:ext cx="2342659" cy="826246"/>
            </a:xfrm>
            <a:custGeom>
              <a:rect b="b" l="l" r="r" t="t"/>
              <a:pathLst>
                <a:path extrusionOk="0" h="826246" w="2342659">
                  <a:moveTo>
                    <a:pt x="16594" y="0"/>
                  </a:moveTo>
                  <a:lnTo>
                    <a:pt x="2326064" y="0"/>
                  </a:lnTo>
                  <a:cubicBezTo>
                    <a:pt x="2335229" y="0"/>
                    <a:pt x="2342659" y="7430"/>
                    <a:pt x="2342659" y="16594"/>
                  </a:cubicBezTo>
                  <a:lnTo>
                    <a:pt x="2342659" y="809651"/>
                  </a:lnTo>
                  <a:cubicBezTo>
                    <a:pt x="2342659" y="818816"/>
                    <a:pt x="2335229" y="826246"/>
                    <a:pt x="2326064" y="826246"/>
                  </a:cubicBezTo>
                  <a:lnTo>
                    <a:pt x="16594" y="826246"/>
                  </a:lnTo>
                  <a:cubicBezTo>
                    <a:pt x="7430" y="826246"/>
                    <a:pt x="0" y="818816"/>
                    <a:pt x="0" y="809651"/>
                  </a:cubicBezTo>
                  <a:lnTo>
                    <a:pt x="0" y="16594"/>
                  </a:lnTo>
                  <a:cubicBezTo>
                    <a:pt x="0" y="7430"/>
                    <a:pt x="7430" y="0"/>
                    <a:pt x="16594"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txBox="1"/>
            <p:nvPr/>
          </p:nvSpPr>
          <p:spPr>
            <a:xfrm>
              <a:off x="0" y="85725"/>
              <a:ext cx="2342659" cy="740521"/>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9" name="Google Shape;149;p3"/>
          <p:cNvSpPr txBox="1"/>
          <p:nvPr/>
        </p:nvSpPr>
        <p:spPr>
          <a:xfrm>
            <a:off x="10777422" y="7212173"/>
            <a:ext cx="1578952" cy="1034423"/>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0" i="0" lang="en-US" sz="8000" u="none" cap="none" strike="noStrike">
                <a:solidFill>
                  <a:srgbClr val="000000"/>
                </a:solidFill>
                <a:latin typeface="DM Sans"/>
                <a:ea typeface="DM Sans"/>
                <a:cs typeface="DM Sans"/>
                <a:sym typeface="DM Sans"/>
              </a:rPr>
              <a:t>T</a:t>
            </a:r>
            <a:endParaRPr/>
          </a:p>
        </p:txBody>
      </p:sp>
      <p:sp>
        <p:nvSpPr>
          <p:cNvPr id="150" name="Google Shape;150;p3"/>
          <p:cNvSpPr txBox="1"/>
          <p:nvPr/>
        </p:nvSpPr>
        <p:spPr>
          <a:xfrm>
            <a:off x="11875981" y="6351268"/>
            <a:ext cx="5051740" cy="3043464"/>
          </a:xfrm>
          <a:prstGeom prst="rect">
            <a:avLst/>
          </a:prstGeom>
          <a:noFill/>
          <a:ln>
            <a:noFill/>
          </a:ln>
        </p:spPr>
        <p:txBody>
          <a:bodyPr anchorCtr="0" anchor="t" bIns="0" lIns="0" spcFirstLastPara="1" rIns="0" wrap="square" tIns="0">
            <a:spAutoFit/>
          </a:bodyPr>
          <a:lstStyle/>
          <a:p>
            <a:pPr indent="0" lvl="0" marL="0" marR="0" rtl="0" algn="just">
              <a:lnSpc>
                <a:spcPct val="135009"/>
              </a:lnSpc>
              <a:spcBef>
                <a:spcPts val="0"/>
              </a:spcBef>
              <a:spcAft>
                <a:spcPts val="0"/>
              </a:spcAft>
              <a:buNone/>
            </a:pPr>
            <a:r>
              <a:rPr b="0" i="0" lang="en-US" sz="2565" u="none" cap="none" strike="noStrike">
                <a:solidFill>
                  <a:srgbClr val="000000"/>
                </a:solidFill>
                <a:latin typeface="DM Sans"/>
                <a:ea typeface="DM Sans"/>
                <a:cs typeface="DM Sans"/>
                <a:sym typeface="DM Sans"/>
              </a:rPr>
              <a:t>1. Many competitors in the field of courses.</a:t>
            </a:r>
            <a:endParaRPr/>
          </a:p>
          <a:p>
            <a:pPr indent="0" lvl="0" marL="0" marR="0" rtl="0" algn="just">
              <a:lnSpc>
                <a:spcPct val="135009"/>
              </a:lnSpc>
              <a:spcBef>
                <a:spcPts val="0"/>
              </a:spcBef>
              <a:spcAft>
                <a:spcPts val="0"/>
              </a:spcAft>
              <a:buNone/>
            </a:pPr>
            <a:r>
              <a:rPr b="0" i="0" lang="en-US" sz="2565" u="none" cap="none" strike="noStrike">
                <a:solidFill>
                  <a:srgbClr val="000000"/>
                </a:solidFill>
                <a:latin typeface="DM Sans"/>
                <a:ea typeface="DM Sans"/>
                <a:cs typeface="DM Sans"/>
                <a:sym typeface="DM Sans"/>
              </a:rPr>
              <a:t>2. It is possible that the idea will be expanded quickly and sold at a lower price than us</a:t>
            </a:r>
            <a:endParaRPr/>
          </a:p>
          <a:p>
            <a:pPr indent="0" lvl="0" marL="0" marR="0" rtl="0" algn="just">
              <a:lnSpc>
                <a:spcPct val="135009"/>
              </a:lnSpc>
              <a:spcBef>
                <a:spcPts val="0"/>
              </a:spcBef>
              <a:spcAft>
                <a:spcPts val="0"/>
              </a:spcAft>
              <a:buNone/>
            </a:pPr>
            <a:r>
              <a:t/>
            </a:r>
            <a:endParaRPr b="0" i="0" sz="2565" u="none" cap="none" strike="noStrike">
              <a:solidFill>
                <a:srgbClr val="000000"/>
              </a:solidFill>
              <a:latin typeface="DM Sans"/>
              <a:ea typeface="DM Sans"/>
              <a:cs typeface="DM Sans"/>
              <a:sym typeface="DM Sans"/>
            </a:endParaRPr>
          </a:p>
          <a:p>
            <a:pPr indent="0" lvl="0" marL="0" marR="0" rtl="0" algn="just">
              <a:lnSpc>
                <a:spcPct val="135009"/>
              </a:lnSpc>
              <a:spcBef>
                <a:spcPts val="0"/>
              </a:spcBef>
              <a:spcAft>
                <a:spcPts val="0"/>
              </a:spcAft>
              <a:buNone/>
            </a:pPr>
            <a:r>
              <a:t/>
            </a:r>
            <a:endParaRPr b="0" i="0" sz="2565" u="none" cap="none" strike="noStrike">
              <a:solidFill>
                <a:srgbClr val="000000"/>
              </a:solidFill>
              <a:latin typeface="DM Sans"/>
              <a:ea typeface="DM Sans"/>
              <a:cs typeface="DM Sans"/>
              <a:sym typeface="DM Sans"/>
            </a:endParaRPr>
          </a:p>
        </p:txBody>
      </p:sp>
      <p:sp>
        <p:nvSpPr>
          <p:cNvPr id="151" name="Google Shape;151;p3"/>
          <p:cNvSpPr txBox="1"/>
          <p:nvPr/>
        </p:nvSpPr>
        <p:spPr>
          <a:xfrm>
            <a:off x="2402374" y="709019"/>
            <a:ext cx="14856926" cy="1177290"/>
          </a:xfrm>
          <a:prstGeom prst="rect">
            <a:avLst/>
          </a:prstGeom>
          <a:noFill/>
          <a:ln>
            <a:noFill/>
          </a:ln>
        </p:spPr>
        <p:txBody>
          <a:bodyPr anchorCtr="0" anchor="t" bIns="0" lIns="0" spcFirstLastPara="1" rIns="0" wrap="square" tIns="0">
            <a:spAutoFit/>
          </a:bodyPr>
          <a:lstStyle/>
          <a:p>
            <a:pPr indent="0" lvl="0" marL="0" marR="0" rtl="0" algn="l">
              <a:lnSpc>
                <a:spcPct val="97000"/>
              </a:lnSpc>
              <a:spcBef>
                <a:spcPts val="0"/>
              </a:spcBef>
              <a:spcAft>
                <a:spcPts val="0"/>
              </a:spcAft>
              <a:buNone/>
            </a:pPr>
            <a:r>
              <a:rPr b="0" i="0" lang="en-US" sz="9000" u="none" cap="none" strike="noStrike">
                <a:solidFill>
                  <a:srgbClr val="000000"/>
                </a:solidFill>
                <a:latin typeface="DM Sans"/>
                <a:ea typeface="DM Sans"/>
                <a:cs typeface="DM Sans"/>
                <a:sym typeface="DM Sans"/>
              </a:rPr>
              <a:t>SWOT Analysis For Max12 </a:t>
            </a:r>
            <a:endParaRPr/>
          </a:p>
        </p:txBody>
      </p:sp>
      <p:sp>
        <p:nvSpPr>
          <p:cNvPr id="152" name="Google Shape;152;p3"/>
          <p:cNvSpPr txBox="1"/>
          <p:nvPr/>
        </p:nvSpPr>
        <p:spPr>
          <a:xfrm>
            <a:off x="1755752" y="2884451"/>
            <a:ext cx="6162573" cy="4558665"/>
          </a:xfrm>
          <a:prstGeom prst="rect">
            <a:avLst/>
          </a:prstGeom>
          <a:noFill/>
          <a:ln>
            <a:noFill/>
          </a:ln>
        </p:spPr>
        <p:txBody>
          <a:bodyPr anchorCtr="0" anchor="t" bIns="0" lIns="0" spcFirstLastPara="1" rIns="0" wrap="square" tIns="0">
            <a:spAutoFit/>
          </a:bodyPr>
          <a:lstStyle/>
          <a:p>
            <a:pPr indent="0" lvl="0" marL="0" marR="0" rtl="0" algn="just">
              <a:lnSpc>
                <a:spcPct val="135000"/>
              </a:lnSpc>
              <a:spcBef>
                <a:spcPts val="0"/>
              </a:spcBef>
              <a:spcAft>
                <a:spcPts val="0"/>
              </a:spcAft>
              <a:buNone/>
            </a:pPr>
            <a:r>
              <a:rPr b="0" i="0" lang="en-US" sz="2700" u="none" cap="none" strike="noStrike">
                <a:solidFill>
                  <a:srgbClr val="000000"/>
                </a:solidFill>
                <a:latin typeface="DM Sans"/>
                <a:ea typeface="DM Sans"/>
                <a:cs typeface="DM Sans"/>
                <a:sym typeface="DM Sans"/>
              </a:rPr>
              <a:t>1. max12 Provides valuable content and useful knowledge.</a:t>
            </a:r>
            <a:endParaRPr/>
          </a:p>
          <a:p>
            <a:pPr indent="0" lvl="0" marL="0" marR="0" rtl="0" algn="just">
              <a:lnSpc>
                <a:spcPct val="135000"/>
              </a:lnSpc>
              <a:spcBef>
                <a:spcPts val="0"/>
              </a:spcBef>
              <a:spcAft>
                <a:spcPts val="0"/>
              </a:spcAft>
              <a:buNone/>
            </a:pPr>
            <a:r>
              <a:rPr b="0" i="0" lang="en-US" sz="2700" u="none" cap="none" strike="noStrike">
                <a:solidFill>
                  <a:srgbClr val="000000"/>
                </a:solidFill>
                <a:latin typeface="DM Sans"/>
                <a:ea typeface="DM Sans"/>
                <a:cs typeface="DM Sans"/>
                <a:sym typeface="DM Sans"/>
              </a:rPr>
              <a:t>2. Max12 Company relies in its activities on practical application in sessions.</a:t>
            </a:r>
            <a:endParaRPr/>
          </a:p>
          <a:p>
            <a:pPr indent="0" lvl="0" marL="0" marR="0" rtl="0" algn="just">
              <a:lnSpc>
                <a:spcPct val="135000"/>
              </a:lnSpc>
              <a:spcBef>
                <a:spcPts val="0"/>
              </a:spcBef>
              <a:spcAft>
                <a:spcPts val="0"/>
              </a:spcAft>
              <a:buNone/>
            </a:pPr>
            <a:r>
              <a:rPr b="0" i="0" lang="en-US" sz="2700" u="none" cap="none" strike="noStrike">
                <a:solidFill>
                  <a:srgbClr val="000000"/>
                </a:solidFill>
                <a:latin typeface="DM Sans"/>
                <a:ea typeface="DM Sans"/>
                <a:cs typeface="DM Sans"/>
                <a:sym typeface="DM Sans"/>
              </a:rPr>
              <a:t>3. Some people trust in our courses</a:t>
            </a:r>
            <a:endParaRPr/>
          </a:p>
          <a:p>
            <a:pPr indent="0" lvl="0" marL="0" marR="0" rtl="0" algn="just">
              <a:lnSpc>
                <a:spcPct val="135000"/>
              </a:lnSpc>
              <a:spcBef>
                <a:spcPts val="0"/>
              </a:spcBef>
              <a:spcAft>
                <a:spcPts val="0"/>
              </a:spcAft>
              <a:buNone/>
            </a:pPr>
            <a:r>
              <a:rPr b="0" i="0" lang="en-US" sz="2700" u="none" cap="none" strike="noStrike">
                <a:solidFill>
                  <a:srgbClr val="000000"/>
                </a:solidFill>
                <a:latin typeface="DM Sans"/>
                <a:ea typeface="DM Sans"/>
                <a:cs typeface="DM Sans"/>
                <a:sym typeface="DM Sans"/>
              </a:rPr>
              <a:t>4. Have a strong operation team</a:t>
            </a:r>
            <a:endParaRPr/>
          </a:p>
          <a:p>
            <a:pPr indent="0" lvl="0" marL="0" marR="0" rtl="0" algn="just">
              <a:lnSpc>
                <a:spcPct val="135000"/>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a:p>
            <a:pPr indent="0" lvl="0" marL="0" marR="0" rtl="0" algn="just">
              <a:lnSpc>
                <a:spcPct val="135000"/>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a:p>
            <a:pPr indent="0" lvl="0" marL="0" marR="0" rtl="0" algn="just">
              <a:lnSpc>
                <a:spcPct val="135000"/>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467" name="Shape 467"/>
        <p:cNvGrpSpPr/>
        <p:nvPr/>
      </p:nvGrpSpPr>
      <p:grpSpPr>
        <a:xfrm>
          <a:off x="0" y="0"/>
          <a:ext cx="0" cy="0"/>
          <a:chOff x="0" y="0"/>
          <a:chExt cx="0" cy="0"/>
        </a:xfrm>
      </p:grpSpPr>
      <p:sp>
        <p:nvSpPr>
          <p:cNvPr id="468" name="Google Shape;468;p30"/>
          <p:cNvSpPr txBox="1"/>
          <p:nvPr/>
        </p:nvSpPr>
        <p:spPr>
          <a:xfrm>
            <a:off x="6943535" y="4274503"/>
            <a:ext cx="4400929"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Arial"/>
                <a:ea typeface="Arial"/>
                <a:cs typeface="Arial"/>
                <a:sym typeface="Arial"/>
              </a:rPr>
              <a:t>Budget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472" name="Shape 472"/>
        <p:cNvGrpSpPr/>
        <p:nvPr/>
      </p:nvGrpSpPr>
      <p:grpSpPr>
        <a:xfrm>
          <a:off x="0" y="0"/>
          <a:ext cx="0" cy="0"/>
          <a:chOff x="0" y="0"/>
          <a:chExt cx="0" cy="0"/>
        </a:xfrm>
      </p:grpSpPr>
      <p:sp>
        <p:nvSpPr>
          <p:cNvPr id="473" name="Google Shape;473;p31"/>
          <p:cNvSpPr/>
          <p:nvPr/>
        </p:nvSpPr>
        <p:spPr>
          <a:xfrm>
            <a:off x="1874010" y="-311235"/>
            <a:ext cx="12685953" cy="14238731"/>
          </a:xfrm>
          <a:custGeom>
            <a:rect b="b" l="l" r="r" t="t"/>
            <a:pathLst>
              <a:path extrusionOk="0" h="14238731" w="12685953">
                <a:moveTo>
                  <a:pt x="0" y="0"/>
                </a:moveTo>
                <a:lnTo>
                  <a:pt x="12685953" y="0"/>
                </a:lnTo>
                <a:lnTo>
                  <a:pt x="12685953" y="14238730"/>
                </a:lnTo>
                <a:lnTo>
                  <a:pt x="0" y="14238730"/>
                </a:lnTo>
                <a:lnTo>
                  <a:pt x="0" y="0"/>
                </a:lnTo>
                <a:close/>
              </a:path>
            </a:pathLst>
          </a:custGeom>
          <a:blipFill rotWithShape="1">
            <a:blip r:embed="rId3">
              <a:alphaModFix/>
            </a:blip>
            <a:stretch>
              <a:fillRect b="-18463" l="-2100" r="-2099" t="0"/>
            </a:stretch>
          </a:blipFill>
          <a:ln>
            <a:noFill/>
          </a:ln>
        </p:spPr>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477" name="Shape 477"/>
        <p:cNvGrpSpPr/>
        <p:nvPr/>
      </p:nvGrpSpPr>
      <p:grpSpPr>
        <a:xfrm>
          <a:off x="0" y="0"/>
          <a:ext cx="0" cy="0"/>
          <a:chOff x="0" y="0"/>
          <a:chExt cx="0" cy="0"/>
        </a:xfrm>
      </p:grpSpPr>
      <p:sp>
        <p:nvSpPr>
          <p:cNvPr id="478" name="Google Shape;478;p32"/>
          <p:cNvSpPr/>
          <p:nvPr/>
        </p:nvSpPr>
        <p:spPr>
          <a:xfrm>
            <a:off x="2728578" y="-217619"/>
            <a:ext cx="13181620" cy="10478267"/>
          </a:xfrm>
          <a:custGeom>
            <a:rect b="b" l="l" r="r" t="t"/>
            <a:pathLst>
              <a:path extrusionOk="0" h="10478267" w="13181620">
                <a:moveTo>
                  <a:pt x="0" y="0"/>
                </a:moveTo>
                <a:lnTo>
                  <a:pt x="13181620" y="0"/>
                </a:lnTo>
                <a:lnTo>
                  <a:pt x="13181620" y="10478267"/>
                </a:lnTo>
                <a:lnTo>
                  <a:pt x="0" y="10478267"/>
                </a:lnTo>
                <a:lnTo>
                  <a:pt x="0" y="0"/>
                </a:lnTo>
                <a:close/>
              </a:path>
            </a:pathLst>
          </a:custGeom>
          <a:blipFill rotWithShape="1">
            <a:blip r:embed="rId3">
              <a:alphaModFix/>
            </a:blip>
            <a:stretch>
              <a:fillRect b="0" l="-12809" r="-13251" t="0"/>
            </a:stretch>
          </a:blipFill>
          <a:ln>
            <a:noFill/>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482" name="Shape 482"/>
        <p:cNvGrpSpPr/>
        <p:nvPr/>
      </p:nvGrpSpPr>
      <p:grpSpPr>
        <a:xfrm>
          <a:off x="0" y="0"/>
          <a:ext cx="0" cy="0"/>
          <a:chOff x="0" y="0"/>
          <a:chExt cx="0" cy="0"/>
        </a:xfrm>
      </p:grpSpPr>
      <p:sp>
        <p:nvSpPr>
          <p:cNvPr id="483" name="Google Shape;483;p33"/>
          <p:cNvSpPr/>
          <p:nvPr/>
        </p:nvSpPr>
        <p:spPr>
          <a:xfrm>
            <a:off x="2607694" y="210697"/>
            <a:ext cx="12048969" cy="10076303"/>
          </a:xfrm>
          <a:custGeom>
            <a:rect b="b" l="l" r="r" t="t"/>
            <a:pathLst>
              <a:path extrusionOk="0" h="10076303" w="12048969">
                <a:moveTo>
                  <a:pt x="0" y="0"/>
                </a:moveTo>
                <a:lnTo>
                  <a:pt x="12048968" y="0"/>
                </a:lnTo>
                <a:lnTo>
                  <a:pt x="12048968" y="10076303"/>
                </a:lnTo>
                <a:lnTo>
                  <a:pt x="0" y="10076303"/>
                </a:lnTo>
                <a:lnTo>
                  <a:pt x="0" y="0"/>
                </a:lnTo>
                <a:close/>
              </a:path>
            </a:pathLst>
          </a:custGeom>
          <a:blipFill rotWithShape="1">
            <a:blip r:embed="rId3">
              <a:alphaModFix/>
            </a:blip>
            <a:stretch>
              <a:fillRect b="-1700" l="0" r="0" t="-45393"/>
            </a:stretch>
          </a:blipFill>
          <a:ln>
            <a:noFill/>
          </a:ln>
        </p:spPr>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487" name="Shape 487"/>
        <p:cNvGrpSpPr/>
        <p:nvPr/>
      </p:nvGrpSpPr>
      <p:grpSpPr>
        <a:xfrm>
          <a:off x="0" y="0"/>
          <a:ext cx="0" cy="0"/>
          <a:chOff x="0" y="0"/>
          <a:chExt cx="0" cy="0"/>
        </a:xfrm>
      </p:grpSpPr>
      <p:sp>
        <p:nvSpPr>
          <p:cNvPr id="488" name="Google Shape;488;p34"/>
          <p:cNvSpPr txBox="1"/>
          <p:nvPr/>
        </p:nvSpPr>
        <p:spPr>
          <a:xfrm>
            <a:off x="3178806" y="4274503"/>
            <a:ext cx="11930388"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Arial"/>
                <a:ea typeface="Arial"/>
                <a:cs typeface="Arial"/>
                <a:sym typeface="Arial"/>
              </a:rPr>
              <a:t>Communication plan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492" name="Shape 492"/>
        <p:cNvGrpSpPr/>
        <p:nvPr/>
      </p:nvGrpSpPr>
      <p:grpSpPr>
        <a:xfrm>
          <a:off x="0" y="0"/>
          <a:ext cx="0" cy="0"/>
          <a:chOff x="0" y="0"/>
          <a:chExt cx="0" cy="0"/>
        </a:xfrm>
      </p:grpSpPr>
      <p:sp>
        <p:nvSpPr>
          <p:cNvPr id="493" name="Google Shape;493;p35"/>
          <p:cNvSpPr/>
          <p:nvPr/>
        </p:nvSpPr>
        <p:spPr>
          <a:xfrm>
            <a:off x="-1028700" y="0"/>
            <a:ext cx="19316700" cy="16052046"/>
          </a:xfrm>
          <a:custGeom>
            <a:rect b="b" l="l" r="r" t="t"/>
            <a:pathLst>
              <a:path extrusionOk="0" h="16052046" w="19316700">
                <a:moveTo>
                  <a:pt x="0" y="0"/>
                </a:moveTo>
                <a:lnTo>
                  <a:pt x="19316700" y="0"/>
                </a:lnTo>
                <a:lnTo>
                  <a:pt x="19316700" y="16052046"/>
                </a:lnTo>
                <a:lnTo>
                  <a:pt x="0" y="16052046"/>
                </a:lnTo>
                <a:lnTo>
                  <a:pt x="0" y="0"/>
                </a:lnTo>
                <a:close/>
              </a:path>
            </a:pathLst>
          </a:custGeom>
          <a:blipFill rotWithShape="1">
            <a:blip r:embed="rId3">
              <a:alphaModFix/>
            </a:blip>
            <a:stretch>
              <a:fillRect b="-103670" l="0" r="0" t="-57208"/>
            </a:stretch>
          </a:blipFill>
          <a:ln>
            <a:noFill/>
          </a:ln>
        </p:spPr>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497" name="Shape 497"/>
        <p:cNvGrpSpPr/>
        <p:nvPr/>
      </p:nvGrpSpPr>
      <p:grpSpPr>
        <a:xfrm>
          <a:off x="0" y="0"/>
          <a:ext cx="0" cy="0"/>
          <a:chOff x="0" y="0"/>
          <a:chExt cx="0" cy="0"/>
        </a:xfrm>
      </p:grpSpPr>
      <p:sp>
        <p:nvSpPr>
          <p:cNvPr id="498" name="Google Shape;498;p36"/>
          <p:cNvSpPr/>
          <p:nvPr/>
        </p:nvSpPr>
        <p:spPr>
          <a:xfrm>
            <a:off x="-581603" y="0"/>
            <a:ext cx="17434132" cy="10287000"/>
          </a:xfrm>
          <a:custGeom>
            <a:rect b="b" l="l" r="r" t="t"/>
            <a:pathLst>
              <a:path extrusionOk="0" h="10287000" w="17434132">
                <a:moveTo>
                  <a:pt x="0" y="0"/>
                </a:moveTo>
                <a:lnTo>
                  <a:pt x="17434132" y="0"/>
                </a:lnTo>
                <a:lnTo>
                  <a:pt x="17434132" y="10287000"/>
                </a:lnTo>
                <a:lnTo>
                  <a:pt x="0" y="10287000"/>
                </a:lnTo>
                <a:lnTo>
                  <a:pt x="0" y="0"/>
                </a:lnTo>
                <a:close/>
              </a:path>
            </a:pathLst>
          </a:custGeom>
          <a:blipFill rotWithShape="1">
            <a:blip r:embed="rId3">
              <a:alphaModFix/>
            </a:blip>
            <a:stretch>
              <a:fillRect b="-96990" l="0" r="0" t="-170426"/>
            </a:stretch>
          </a:blipFill>
          <a:ln>
            <a:noFill/>
          </a:ln>
        </p:spPr>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502" name="Shape 502"/>
        <p:cNvGrpSpPr/>
        <p:nvPr/>
      </p:nvGrpSpPr>
      <p:grpSpPr>
        <a:xfrm>
          <a:off x="0" y="0"/>
          <a:ext cx="0" cy="0"/>
          <a:chOff x="0" y="0"/>
          <a:chExt cx="0" cy="0"/>
        </a:xfrm>
      </p:grpSpPr>
      <p:sp>
        <p:nvSpPr>
          <p:cNvPr id="503" name="Google Shape;503;p37"/>
          <p:cNvSpPr/>
          <p:nvPr/>
        </p:nvSpPr>
        <p:spPr>
          <a:xfrm>
            <a:off x="257277" y="910571"/>
            <a:ext cx="18030723" cy="8278826"/>
          </a:xfrm>
          <a:custGeom>
            <a:rect b="b" l="l" r="r" t="t"/>
            <a:pathLst>
              <a:path extrusionOk="0" h="8278826" w="18030723">
                <a:moveTo>
                  <a:pt x="0" y="0"/>
                </a:moveTo>
                <a:lnTo>
                  <a:pt x="18030723" y="0"/>
                </a:lnTo>
                <a:lnTo>
                  <a:pt x="18030723" y="8278826"/>
                </a:lnTo>
                <a:lnTo>
                  <a:pt x="0" y="8278826"/>
                </a:lnTo>
                <a:lnTo>
                  <a:pt x="0" y="0"/>
                </a:lnTo>
                <a:close/>
              </a:path>
            </a:pathLst>
          </a:custGeom>
          <a:blipFill rotWithShape="1">
            <a:blip r:embed="rId3">
              <a:alphaModFix/>
            </a:blip>
            <a:stretch>
              <a:fillRect b="-95921" l="-8180" r="-8087" t="-353016"/>
            </a:stretch>
          </a:blipFill>
          <a:ln>
            <a:noFill/>
          </a:ln>
        </p:spPr>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507" name="Shape 507"/>
        <p:cNvGrpSpPr/>
        <p:nvPr/>
      </p:nvGrpSpPr>
      <p:grpSpPr>
        <a:xfrm>
          <a:off x="0" y="0"/>
          <a:ext cx="0" cy="0"/>
          <a:chOff x="0" y="0"/>
          <a:chExt cx="0" cy="0"/>
        </a:xfrm>
      </p:grpSpPr>
      <p:sp>
        <p:nvSpPr>
          <p:cNvPr id="508" name="Google Shape;508;p38"/>
          <p:cNvSpPr txBox="1"/>
          <p:nvPr/>
        </p:nvSpPr>
        <p:spPr>
          <a:xfrm>
            <a:off x="6255246" y="4274503"/>
            <a:ext cx="5777508"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Arial"/>
                <a:ea typeface="Arial"/>
                <a:cs typeface="Arial"/>
                <a:sym typeface="Arial"/>
              </a:rPr>
              <a:t>Questions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512" name="Shape 512"/>
        <p:cNvGrpSpPr/>
        <p:nvPr/>
      </p:nvGrpSpPr>
      <p:grpSpPr>
        <a:xfrm>
          <a:off x="0" y="0"/>
          <a:ext cx="0" cy="0"/>
          <a:chOff x="0" y="0"/>
          <a:chExt cx="0" cy="0"/>
        </a:xfrm>
      </p:grpSpPr>
      <p:sp>
        <p:nvSpPr>
          <p:cNvPr id="513" name="Google Shape;513;p39"/>
          <p:cNvSpPr txBox="1"/>
          <p:nvPr/>
        </p:nvSpPr>
        <p:spPr>
          <a:xfrm>
            <a:off x="6208460" y="4274503"/>
            <a:ext cx="5871080"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Arial"/>
                <a:ea typeface="Arial"/>
                <a:cs typeface="Arial"/>
                <a:sym typeface="Arial"/>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156" name="Shape 156"/>
        <p:cNvGrpSpPr/>
        <p:nvPr/>
      </p:nvGrpSpPr>
      <p:grpSpPr>
        <a:xfrm>
          <a:off x="0" y="0"/>
          <a:ext cx="0" cy="0"/>
          <a:chOff x="0" y="0"/>
          <a:chExt cx="0" cy="0"/>
        </a:xfrm>
      </p:grpSpPr>
      <p:cxnSp>
        <p:nvCxnSpPr>
          <p:cNvPr id="157" name="Google Shape;157;p4"/>
          <p:cNvCxnSpPr/>
          <p:nvPr/>
        </p:nvCxnSpPr>
        <p:spPr>
          <a:xfrm>
            <a:off x="4071390" y="5143500"/>
            <a:ext cx="9513384" cy="0"/>
          </a:xfrm>
          <a:prstGeom prst="straightConnector1">
            <a:avLst/>
          </a:prstGeom>
          <a:noFill/>
          <a:ln cap="rnd" cmpd="sng" w="28575">
            <a:solidFill>
              <a:srgbClr val="000000"/>
            </a:solidFill>
            <a:prstDash val="solid"/>
            <a:round/>
            <a:headEnd len="sm" w="sm" type="none"/>
            <a:tailEnd len="sm" w="sm" type="none"/>
          </a:ln>
        </p:spPr>
      </p:cxnSp>
      <p:grpSp>
        <p:nvGrpSpPr>
          <p:cNvPr id="158" name="Google Shape;158;p4"/>
          <p:cNvGrpSpPr/>
          <p:nvPr/>
        </p:nvGrpSpPr>
        <p:grpSpPr>
          <a:xfrm>
            <a:off x="8611744" y="6776361"/>
            <a:ext cx="2094295" cy="644905"/>
            <a:chOff x="0" y="0"/>
            <a:chExt cx="551584" cy="169852"/>
          </a:xfrm>
        </p:grpSpPr>
        <p:sp>
          <p:nvSpPr>
            <p:cNvPr id="159" name="Google Shape;159;p4"/>
            <p:cNvSpPr/>
            <p:nvPr/>
          </p:nvSpPr>
          <p:spPr>
            <a:xfrm>
              <a:off x="0" y="0"/>
              <a:ext cx="551584" cy="169852"/>
            </a:xfrm>
            <a:custGeom>
              <a:rect b="b" l="l" r="r" t="t"/>
              <a:pathLst>
                <a:path extrusionOk="0" h="169852" w="551584">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FF99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txBox="1"/>
            <p:nvPr/>
          </p:nvSpPr>
          <p:spPr>
            <a:xfrm>
              <a:off x="0" y="9525"/>
              <a:ext cx="551584" cy="160327"/>
            </a:xfrm>
            <a:prstGeom prst="rect">
              <a:avLst/>
            </a:prstGeom>
            <a:noFill/>
            <a:ln>
              <a:noFill/>
            </a:ln>
          </p:spPr>
          <p:txBody>
            <a:bodyPr anchorCtr="0" anchor="ctr" bIns="71425" lIns="71425" spcFirstLastPara="1" rIns="71425" wrap="square" tIns="71425">
              <a:noAutofit/>
            </a:bodyPr>
            <a:lstStyle/>
            <a:p>
              <a:pPr indent="0" lvl="0" marL="0" marR="0" rtl="0" algn="ctr">
                <a:lnSpc>
                  <a:spcPct val="119985"/>
                </a:lnSpc>
                <a:spcBef>
                  <a:spcPts val="0"/>
                </a:spcBef>
                <a:spcAft>
                  <a:spcPts val="0"/>
                </a:spcAft>
                <a:buNone/>
              </a:pPr>
              <a:r>
                <a:rPr b="1" i="0" lang="en-US" sz="1406" u="none" cap="none" strike="noStrike">
                  <a:solidFill>
                    <a:srgbClr val="000000"/>
                  </a:solidFill>
                  <a:latin typeface="Arial"/>
                  <a:ea typeface="Arial"/>
                  <a:cs typeface="Arial"/>
                  <a:sym typeface="Arial"/>
                </a:rPr>
                <a:t>Environment</a:t>
              </a:r>
              <a:endParaRPr/>
            </a:p>
          </p:txBody>
        </p:sp>
      </p:grpSp>
      <p:cxnSp>
        <p:nvCxnSpPr>
          <p:cNvPr id="161" name="Google Shape;161;p4"/>
          <p:cNvCxnSpPr/>
          <p:nvPr/>
        </p:nvCxnSpPr>
        <p:spPr>
          <a:xfrm flipH="1" rot="10800000">
            <a:off x="10706039" y="5128834"/>
            <a:ext cx="1246615" cy="1969980"/>
          </a:xfrm>
          <a:prstGeom prst="straightConnector1">
            <a:avLst/>
          </a:prstGeom>
          <a:noFill/>
          <a:ln cap="rnd" cmpd="sng" w="28575">
            <a:solidFill>
              <a:srgbClr val="000000"/>
            </a:solidFill>
            <a:prstDash val="solid"/>
            <a:round/>
            <a:headEnd len="sm" w="sm" type="none"/>
            <a:tailEnd len="sm" w="sm" type="none"/>
          </a:ln>
        </p:spPr>
      </p:cxnSp>
      <p:cxnSp>
        <p:nvCxnSpPr>
          <p:cNvPr id="162" name="Google Shape;162;p4"/>
          <p:cNvCxnSpPr/>
          <p:nvPr/>
        </p:nvCxnSpPr>
        <p:spPr>
          <a:xfrm>
            <a:off x="10550769" y="6240580"/>
            <a:ext cx="701629" cy="0"/>
          </a:xfrm>
          <a:prstGeom prst="straightConnector1">
            <a:avLst/>
          </a:prstGeom>
          <a:noFill/>
          <a:ln cap="rnd" cmpd="sng" w="28575">
            <a:solidFill>
              <a:srgbClr val="000000"/>
            </a:solidFill>
            <a:prstDash val="solid"/>
            <a:round/>
            <a:headEnd len="sm" w="sm" type="none"/>
            <a:tailEnd len="sm" w="sm" type="none"/>
          </a:ln>
        </p:spPr>
      </p:cxnSp>
      <p:cxnSp>
        <p:nvCxnSpPr>
          <p:cNvPr id="163" name="Google Shape;163;p4"/>
          <p:cNvCxnSpPr/>
          <p:nvPr/>
        </p:nvCxnSpPr>
        <p:spPr>
          <a:xfrm>
            <a:off x="10815792" y="5633361"/>
            <a:ext cx="806280" cy="0"/>
          </a:xfrm>
          <a:prstGeom prst="straightConnector1">
            <a:avLst/>
          </a:prstGeom>
          <a:noFill/>
          <a:ln cap="rnd" cmpd="sng" w="28575">
            <a:solidFill>
              <a:srgbClr val="000000"/>
            </a:solidFill>
            <a:prstDash val="solid"/>
            <a:round/>
            <a:headEnd len="sm" w="sm" type="none"/>
            <a:tailEnd len="sm" w="sm" type="none"/>
          </a:ln>
        </p:spPr>
      </p:cxnSp>
      <p:grpSp>
        <p:nvGrpSpPr>
          <p:cNvPr id="164" name="Google Shape;164;p4"/>
          <p:cNvGrpSpPr/>
          <p:nvPr/>
        </p:nvGrpSpPr>
        <p:grpSpPr>
          <a:xfrm>
            <a:off x="9760680" y="2832228"/>
            <a:ext cx="2094295" cy="644905"/>
            <a:chOff x="0" y="0"/>
            <a:chExt cx="551584" cy="169852"/>
          </a:xfrm>
        </p:grpSpPr>
        <p:sp>
          <p:nvSpPr>
            <p:cNvPr id="165" name="Google Shape;165;p4"/>
            <p:cNvSpPr/>
            <p:nvPr/>
          </p:nvSpPr>
          <p:spPr>
            <a:xfrm>
              <a:off x="0" y="0"/>
              <a:ext cx="551584" cy="169852"/>
            </a:xfrm>
            <a:custGeom>
              <a:rect b="b" l="l" r="r" t="t"/>
              <a:pathLst>
                <a:path extrusionOk="0" h="169852" w="551584">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8BDDDB"/>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txBox="1"/>
            <p:nvPr/>
          </p:nvSpPr>
          <p:spPr>
            <a:xfrm>
              <a:off x="0" y="9525"/>
              <a:ext cx="551584" cy="160327"/>
            </a:xfrm>
            <a:prstGeom prst="rect">
              <a:avLst/>
            </a:prstGeom>
            <a:noFill/>
            <a:ln>
              <a:noFill/>
            </a:ln>
          </p:spPr>
          <p:txBody>
            <a:bodyPr anchorCtr="0" anchor="ctr" bIns="71425" lIns="71425" spcFirstLastPara="1" rIns="71425" wrap="square" tIns="71425">
              <a:noAutofit/>
            </a:bodyPr>
            <a:lstStyle/>
            <a:p>
              <a:pPr indent="0" lvl="0" marL="0" marR="0" rtl="0" algn="ctr">
                <a:lnSpc>
                  <a:spcPct val="119985"/>
                </a:lnSpc>
                <a:spcBef>
                  <a:spcPts val="0"/>
                </a:spcBef>
                <a:spcAft>
                  <a:spcPts val="0"/>
                </a:spcAft>
                <a:buNone/>
              </a:pPr>
              <a:r>
                <a:rPr b="1" i="0" lang="en-US" sz="1406" u="none" cap="none" strike="noStrike">
                  <a:solidFill>
                    <a:srgbClr val="000000"/>
                  </a:solidFill>
                  <a:latin typeface="Arial"/>
                  <a:ea typeface="Arial"/>
                  <a:cs typeface="Arial"/>
                  <a:sym typeface="Arial"/>
                </a:rPr>
                <a:t>People</a:t>
              </a:r>
              <a:endParaRPr/>
            </a:p>
          </p:txBody>
        </p:sp>
      </p:grpSp>
      <p:cxnSp>
        <p:nvCxnSpPr>
          <p:cNvPr id="167" name="Google Shape;167;p4"/>
          <p:cNvCxnSpPr/>
          <p:nvPr/>
        </p:nvCxnSpPr>
        <p:spPr>
          <a:xfrm>
            <a:off x="11312406" y="4127397"/>
            <a:ext cx="2334813" cy="26789"/>
          </a:xfrm>
          <a:prstGeom prst="straightConnector1">
            <a:avLst/>
          </a:prstGeom>
          <a:noFill/>
          <a:ln cap="rnd" cmpd="sng" w="28575">
            <a:solidFill>
              <a:srgbClr val="000000"/>
            </a:solidFill>
            <a:prstDash val="solid"/>
            <a:round/>
            <a:headEnd len="sm" w="sm" type="none"/>
            <a:tailEnd len="sm" w="sm" type="none"/>
          </a:ln>
        </p:spPr>
      </p:cxnSp>
      <p:cxnSp>
        <p:nvCxnSpPr>
          <p:cNvPr id="168" name="Google Shape;168;p4"/>
          <p:cNvCxnSpPr/>
          <p:nvPr/>
        </p:nvCxnSpPr>
        <p:spPr>
          <a:xfrm>
            <a:off x="11699705" y="3997840"/>
            <a:ext cx="701629" cy="0"/>
          </a:xfrm>
          <a:prstGeom prst="straightConnector1">
            <a:avLst/>
          </a:prstGeom>
          <a:noFill/>
          <a:ln cap="rnd" cmpd="sng" w="28575">
            <a:solidFill>
              <a:srgbClr val="000000"/>
            </a:solidFill>
            <a:prstDash val="solid"/>
            <a:round/>
            <a:headEnd len="sm" w="sm" type="none"/>
            <a:tailEnd len="sm" w="sm" type="none"/>
          </a:ln>
        </p:spPr>
      </p:cxnSp>
      <p:cxnSp>
        <p:nvCxnSpPr>
          <p:cNvPr id="169" name="Google Shape;169;p4"/>
          <p:cNvCxnSpPr/>
          <p:nvPr/>
        </p:nvCxnSpPr>
        <p:spPr>
          <a:xfrm>
            <a:off x="11964728" y="4605058"/>
            <a:ext cx="806280" cy="0"/>
          </a:xfrm>
          <a:prstGeom prst="straightConnector1">
            <a:avLst/>
          </a:prstGeom>
          <a:noFill/>
          <a:ln cap="rnd" cmpd="sng" w="28575">
            <a:solidFill>
              <a:srgbClr val="000000"/>
            </a:solidFill>
            <a:prstDash val="solid"/>
            <a:round/>
            <a:headEnd len="sm" w="sm" type="none"/>
            <a:tailEnd len="sm" w="sm" type="none"/>
          </a:ln>
        </p:spPr>
      </p:cxnSp>
      <p:cxnSp>
        <p:nvCxnSpPr>
          <p:cNvPr id="170" name="Google Shape;170;p4"/>
          <p:cNvCxnSpPr/>
          <p:nvPr/>
        </p:nvCxnSpPr>
        <p:spPr>
          <a:xfrm rot="-3467712">
            <a:off x="11395754" y="7993517"/>
            <a:ext cx="5994866" cy="0"/>
          </a:xfrm>
          <a:prstGeom prst="straightConnector1">
            <a:avLst/>
          </a:prstGeom>
          <a:noFill/>
          <a:ln cap="rnd" cmpd="sng" w="28575">
            <a:solidFill>
              <a:srgbClr val="DFDACE"/>
            </a:solidFill>
            <a:prstDash val="solid"/>
            <a:round/>
            <a:headEnd len="sm" w="sm" type="none"/>
            <a:tailEnd len="sm" w="sm" type="none"/>
          </a:ln>
        </p:spPr>
      </p:cxnSp>
      <p:cxnSp>
        <p:nvCxnSpPr>
          <p:cNvPr id="171" name="Google Shape;171;p4"/>
          <p:cNvCxnSpPr/>
          <p:nvPr/>
        </p:nvCxnSpPr>
        <p:spPr>
          <a:xfrm rot="3470575">
            <a:off x="11391785" y="2271375"/>
            <a:ext cx="6002804" cy="0"/>
          </a:xfrm>
          <a:prstGeom prst="straightConnector1">
            <a:avLst/>
          </a:prstGeom>
          <a:noFill/>
          <a:ln cap="rnd" cmpd="sng" w="28575">
            <a:solidFill>
              <a:srgbClr val="DFDACE"/>
            </a:solidFill>
            <a:prstDash val="solid"/>
            <a:round/>
            <a:headEnd len="sm" w="sm" type="none"/>
            <a:tailEnd len="sm" w="sm" type="none"/>
          </a:ln>
        </p:spPr>
      </p:cxnSp>
      <p:grpSp>
        <p:nvGrpSpPr>
          <p:cNvPr id="172" name="Google Shape;172;p4"/>
          <p:cNvGrpSpPr/>
          <p:nvPr/>
        </p:nvGrpSpPr>
        <p:grpSpPr>
          <a:xfrm>
            <a:off x="13584774" y="4437200"/>
            <a:ext cx="1626638" cy="1352059"/>
            <a:chOff x="0" y="-19050"/>
            <a:chExt cx="511851" cy="425450"/>
          </a:xfrm>
        </p:grpSpPr>
        <p:sp>
          <p:nvSpPr>
            <p:cNvPr id="173" name="Google Shape;173;p4"/>
            <p:cNvSpPr/>
            <p:nvPr/>
          </p:nvSpPr>
          <p:spPr>
            <a:xfrm>
              <a:off x="0" y="0"/>
              <a:ext cx="511851" cy="406400"/>
            </a:xfrm>
            <a:custGeom>
              <a:rect b="b" l="l" r="r" t="t"/>
              <a:pathLst>
                <a:path extrusionOk="0" h="406400" w="511851">
                  <a:moveTo>
                    <a:pt x="340749" y="0"/>
                  </a:moveTo>
                  <a:lnTo>
                    <a:pt x="51268" y="0"/>
                  </a:lnTo>
                  <a:cubicBezTo>
                    <a:pt x="37671" y="0"/>
                    <a:pt x="24631" y="5401"/>
                    <a:pt x="15016" y="15016"/>
                  </a:cubicBezTo>
                  <a:cubicBezTo>
                    <a:pt x="5401" y="24631"/>
                    <a:pt x="0" y="37671"/>
                    <a:pt x="0" y="51268"/>
                  </a:cubicBezTo>
                  <a:lnTo>
                    <a:pt x="0" y="355132"/>
                  </a:lnTo>
                  <a:cubicBezTo>
                    <a:pt x="0" y="368729"/>
                    <a:pt x="5401" y="381769"/>
                    <a:pt x="15016" y="391384"/>
                  </a:cubicBezTo>
                  <a:cubicBezTo>
                    <a:pt x="24631" y="400999"/>
                    <a:pt x="37671" y="406400"/>
                    <a:pt x="51268" y="406400"/>
                  </a:cubicBezTo>
                  <a:lnTo>
                    <a:pt x="340749" y="406400"/>
                  </a:lnTo>
                  <a:cubicBezTo>
                    <a:pt x="372703" y="406400"/>
                    <a:pt x="402465" y="390155"/>
                    <a:pt x="419748" y="363278"/>
                  </a:cubicBezTo>
                  <a:lnTo>
                    <a:pt x="494960" y="246322"/>
                  </a:lnTo>
                  <a:cubicBezTo>
                    <a:pt x="511851" y="220055"/>
                    <a:pt x="511851" y="186345"/>
                    <a:pt x="494960" y="160078"/>
                  </a:cubicBezTo>
                  <a:lnTo>
                    <a:pt x="419748" y="43122"/>
                  </a:lnTo>
                  <a:cubicBezTo>
                    <a:pt x="402465" y="16246"/>
                    <a:pt x="372703" y="0"/>
                    <a:pt x="340749"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txBox="1"/>
            <p:nvPr/>
          </p:nvSpPr>
          <p:spPr>
            <a:xfrm>
              <a:off x="0" y="-19050"/>
              <a:ext cx="449187" cy="425450"/>
            </a:xfrm>
            <a:prstGeom prst="rect">
              <a:avLst/>
            </a:prstGeom>
            <a:noFill/>
            <a:ln>
              <a:noFill/>
            </a:ln>
          </p:spPr>
          <p:txBody>
            <a:bodyPr anchorCtr="0" anchor="ctr" bIns="71425" lIns="71425" spcFirstLastPara="1" rIns="71425" wrap="square" tIns="71425">
              <a:noAutofit/>
            </a:bodyPr>
            <a:lstStyle/>
            <a:p>
              <a:pPr indent="0" lvl="0" marL="0" marR="0" rtl="0" algn="ctr">
                <a:lnSpc>
                  <a:spcPct val="139971"/>
                </a:lnSpc>
                <a:spcBef>
                  <a:spcPts val="0"/>
                </a:spcBef>
                <a:spcAft>
                  <a:spcPts val="0"/>
                </a:spcAft>
                <a:buNone/>
              </a:pPr>
              <a:r>
                <a:rPr b="0" i="0" lang="en-US" sz="1406" u="none" cap="none" strike="noStrike">
                  <a:solidFill>
                    <a:srgbClr val="000000"/>
                  </a:solidFill>
                  <a:latin typeface="Arial"/>
                  <a:ea typeface="Arial"/>
                  <a:cs typeface="Arial"/>
                  <a:sym typeface="Arial"/>
                </a:rPr>
                <a:t>How can they define areas of work</a:t>
              </a:r>
              <a:endParaRPr/>
            </a:p>
          </p:txBody>
        </p:sp>
      </p:grpSp>
      <p:grpSp>
        <p:nvGrpSpPr>
          <p:cNvPr id="175" name="Google Shape;175;p4"/>
          <p:cNvGrpSpPr/>
          <p:nvPr/>
        </p:nvGrpSpPr>
        <p:grpSpPr>
          <a:xfrm>
            <a:off x="6290340" y="2862680"/>
            <a:ext cx="2094295" cy="644905"/>
            <a:chOff x="0" y="0"/>
            <a:chExt cx="551584" cy="169852"/>
          </a:xfrm>
        </p:grpSpPr>
        <p:sp>
          <p:nvSpPr>
            <p:cNvPr id="176" name="Google Shape;176;p4"/>
            <p:cNvSpPr/>
            <p:nvPr/>
          </p:nvSpPr>
          <p:spPr>
            <a:xfrm>
              <a:off x="0" y="0"/>
              <a:ext cx="551584" cy="169852"/>
            </a:xfrm>
            <a:custGeom>
              <a:rect b="b" l="l" r="r" t="t"/>
              <a:pathLst>
                <a:path extrusionOk="0" h="169852" w="551584">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FFBD59"/>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txBox="1"/>
            <p:nvPr/>
          </p:nvSpPr>
          <p:spPr>
            <a:xfrm>
              <a:off x="0" y="9525"/>
              <a:ext cx="551584" cy="160327"/>
            </a:xfrm>
            <a:prstGeom prst="rect">
              <a:avLst/>
            </a:prstGeom>
            <a:noFill/>
            <a:ln>
              <a:noFill/>
            </a:ln>
          </p:spPr>
          <p:txBody>
            <a:bodyPr anchorCtr="0" anchor="ctr" bIns="71425" lIns="71425" spcFirstLastPara="1" rIns="71425" wrap="square" tIns="71425">
              <a:noAutofit/>
            </a:bodyPr>
            <a:lstStyle/>
            <a:p>
              <a:pPr indent="0" lvl="0" marL="0" marR="0" rtl="0" algn="ctr">
                <a:lnSpc>
                  <a:spcPct val="119985"/>
                </a:lnSpc>
                <a:spcBef>
                  <a:spcPts val="0"/>
                </a:spcBef>
                <a:spcAft>
                  <a:spcPts val="0"/>
                </a:spcAft>
                <a:buNone/>
              </a:pPr>
              <a:r>
                <a:rPr b="1" i="0" lang="en-US" sz="1406" u="none" cap="none" strike="noStrike">
                  <a:solidFill>
                    <a:srgbClr val="000000"/>
                  </a:solidFill>
                  <a:latin typeface="Arial"/>
                  <a:ea typeface="Arial"/>
                  <a:cs typeface="Arial"/>
                  <a:sym typeface="Arial"/>
                </a:rPr>
                <a:t>Manufacturing </a:t>
              </a:r>
              <a:endParaRPr/>
            </a:p>
          </p:txBody>
        </p:sp>
      </p:grpSp>
      <p:cxnSp>
        <p:nvCxnSpPr>
          <p:cNvPr id="178" name="Google Shape;178;p4"/>
          <p:cNvCxnSpPr/>
          <p:nvPr/>
        </p:nvCxnSpPr>
        <p:spPr>
          <a:xfrm>
            <a:off x="8384635" y="3185133"/>
            <a:ext cx="1249676" cy="1972222"/>
          </a:xfrm>
          <a:prstGeom prst="straightConnector1">
            <a:avLst/>
          </a:prstGeom>
          <a:noFill/>
          <a:ln cap="rnd" cmpd="sng" w="28575">
            <a:solidFill>
              <a:srgbClr val="000000"/>
            </a:solidFill>
            <a:prstDash val="solid"/>
            <a:round/>
            <a:headEnd len="sm" w="sm" type="none"/>
            <a:tailEnd len="sm" w="sm" type="none"/>
          </a:ln>
        </p:spPr>
      </p:cxnSp>
      <p:cxnSp>
        <p:nvCxnSpPr>
          <p:cNvPr id="179" name="Google Shape;179;p4"/>
          <p:cNvCxnSpPr/>
          <p:nvPr/>
        </p:nvCxnSpPr>
        <p:spPr>
          <a:xfrm>
            <a:off x="8229365" y="4041686"/>
            <a:ext cx="701629" cy="0"/>
          </a:xfrm>
          <a:prstGeom prst="straightConnector1">
            <a:avLst/>
          </a:prstGeom>
          <a:noFill/>
          <a:ln cap="rnd" cmpd="sng" w="28575">
            <a:solidFill>
              <a:srgbClr val="000000"/>
            </a:solidFill>
            <a:prstDash val="solid"/>
            <a:round/>
            <a:headEnd len="sm" w="sm" type="none"/>
            <a:tailEnd len="sm" w="sm" type="none"/>
          </a:ln>
        </p:spPr>
      </p:cxnSp>
      <p:sp>
        <p:nvSpPr>
          <p:cNvPr id="180" name="Google Shape;180;p4"/>
          <p:cNvSpPr txBox="1"/>
          <p:nvPr/>
        </p:nvSpPr>
        <p:spPr>
          <a:xfrm>
            <a:off x="6164046" y="3919945"/>
            <a:ext cx="1934241" cy="465534"/>
          </a:xfrm>
          <a:prstGeom prst="rect">
            <a:avLst/>
          </a:prstGeom>
          <a:noFill/>
          <a:ln>
            <a:noFill/>
          </a:ln>
        </p:spPr>
        <p:txBody>
          <a:bodyPr anchorCtr="0" anchor="t" bIns="0" lIns="0" spcFirstLastPara="1" rIns="0" wrap="square" tIns="0">
            <a:spAutoFit/>
          </a:bodyPr>
          <a:lstStyle/>
          <a:p>
            <a:pPr indent="0" lvl="0" marL="0" marR="0" rtl="0" algn="r">
              <a:lnSpc>
                <a:spcPct val="139971"/>
              </a:lnSpc>
              <a:spcBef>
                <a:spcPts val="0"/>
              </a:spcBef>
              <a:spcAft>
                <a:spcPts val="0"/>
              </a:spcAft>
              <a:buNone/>
            </a:pPr>
            <a:r>
              <a:rPr b="0" i="0" lang="en-US" sz="1406" u="none" cap="none" strike="noStrike">
                <a:solidFill>
                  <a:srgbClr val="000000"/>
                </a:solidFill>
                <a:latin typeface="Arial"/>
                <a:ea typeface="Arial"/>
                <a:cs typeface="Arial"/>
                <a:sym typeface="Arial"/>
              </a:rPr>
              <a:t>Don't always check material of training </a:t>
            </a:r>
            <a:endParaRPr/>
          </a:p>
        </p:txBody>
      </p:sp>
      <p:grpSp>
        <p:nvGrpSpPr>
          <p:cNvPr id="181" name="Google Shape;181;p4"/>
          <p:cNvGrpSpPr/>
          <p:nvPr/>
        </p:nvGrpSpPr>
        <p:grpSpPr>
          <a:xfrm>
            <a:off x="4715836" y="6785787"/>
            <a:ext cx="2094295" cy="644905"/>
            <a:chOff x="0" y="0"/>
            <a:chExt cx="551584" cy="169852"/>
          </a:xfrm>
        </p:grpSpPr>
        <p:sp>
          <p:nvSpPr>
            <p:cNvPr id="182" name="Google Shape;182;p4"/>
            <p:cNvSpPr/>
            <p:nvPr/>
          </p:nvSpPr>
          <p:spPr>
            <a:xfrm>
              <a:off x="0" y="0"/>
              <a:ext cx="551584" cy="169852"/>
            </a:xfrm>
            <a:custGeom>
              <a:rect b="b" l="l" r="r" t="t"/>
              <a:pathLst>
                <a:path extrusionOk="0" h="169852" w="551584">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7DD5F6"/>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txBox="1"/>
            <p:nvPr/>
          </p:nvSpPr>
          <p:spPr>
            <a:xfrm>
              <a:off x="0" y="9525"/>
              <a:ext cx="551584" cy="160327"/>
            </a:xfrm>
            <a:prstGeom prst="rect">
              <a:avLst/>
            </a:prstGeom>
            <a:noFill/>
            <a:ln>
              <a:noFill/>
            </a:ln>
          </p:spPr>
          <p:txBody>
            <a:bodyPr anchorCtr="0" anchor="ctr" bIns="71425" lIns="71425" spcFirstLastPara="1" rIns="71425" wrap="square" tIns="71425">
              <a:noAutofit/>
            </a:bodyPr>
            <a:lstStyle/>
            <a:p>
              <a:pPr indent="0" lvl="0" marL="0" marR="0" rtl="0" algn="ctr">
                <a:lnSpc>
                  <a:spcPct val="119985"/>
                </a:lnSpc>
                <a:spcBef>
                  <a:spcPts val="0"/>
                </a:spcBef>
                <a:spcAft>
                  <a:spcPts val="0"/>
                </a:spcAft>
                <a:buNone/>
              </a:pPr>
              <a:r>
                <a:rPr b="0" i="0" lang="en-US" sz="1406" u="none" cap="none" strike="noStrike">
                  <a:solidFill>
                    <a:srgbClr val="000000"/>
                  </a:solidFill>
                  <a:latin typeface="Arial"/>
                  <a:ea typeface="Arial"/>
                  <a:cs typeface="Arial"/>
                  <a:sym typeface="Arial"/>
                </a:rPr>
                <a:t>communications </a:t>
              </a:r>
              <a:endParaRPr/>
            </a:p>
          </p:txBody>
        </p:sp>
      </p:grpSp>
      <p:cxnSp>
        <p:nvCxnSpPr>
          <p:cNvPr id="184" name="Google Shape;184;p4"/>
          <p:cNvCxnSpPr/>
          <p:nvPr/>
        </p:nvCxnSpPr>
        <p:spPr>
          <a:xfrm flipH="1" rot="10800000">
            <a:off x="6810130" y="5138260"/>
            <a:ext cx="1246615" cy="1969980"/>
          </a:xfrm>
          <a:prstGeom prst="straightConnector1">
            <a:avLst/>
          </a:prstGeom>
          <a:noFill/>
          <a:ln cap="rnd" cmpd="sng" w="28575">
            <a:solidFill>
              <a:srgbClr val="000000"/>
            </a:solidFill>
            <a:prstDash val="solid"/>
            <a:round/>
            <a:headEnd len="sm" w="sm" type="none"/>
            <a:tailEnd len="sm" w="sm" type="none"/>
          </a:ln>
        </p:spPr>
      </p:cxnSp>
      <p:cxnSp>
        <p:nvCxnSpPr>
          <p:cNvPr id="185" name="Google Shape;185;p4"/>
          <p:cNvCxnSpPr/>
          <p:nvPr/>
        </p:nvCxnSpPr>
        <p:spPr>
          <a:xfrm>
            <a:off x="6654861" y="6235718"/>
            <a:ext cx="701629" cy="0"/>
          </a:xfrm>
          <a:prstGeom prst="straightConnector1">
            <a:avLst/>
          </a:prstGeom>
          <a:noFill/>
          <a:ln cap="rnd" cmpd="sng" w="28575">
            <a:solidFill>
              <a:srgbClr val="000000"/>
            </a:solidFill>
            <a:prstDash val="solid"/>
            <a:round/>
            <a:headEnd len="sm" w="sm" type="none"/>
            <a:tailEnd len="sm" w="sm" type="none"/>
          </a:ln>
        </p:spPr>
      </p:cxnSp>
      <p:cxnSp>
        <p:nvCxnSpPr>
          <p:cNvPr id="186" name="Google Shape;186;p4"/>
          <p:cNvCxnSpPr/>
          <p:nvPr/>
        </p:nvCxnSpPr>
        <p:spPr>
          <a:xfrm>
            <a:off x="6919883" y="5628500"/>
            <a:ext cx="806280" cy="0"/>
          </a:xfrm>
          <a:prstGeom prst="straightConnector1">
            <a:avLst/>
          </a:prstGeom>
          <a:noFill/>
          <a:ln cap="rnd" cmpd="sng" w="28575">
            <a:solidFill>
              <a:srgbClr val="000000"/>
            </a:solidFill>
            <a:prstDash val="solid"/>
            <a:round/>
            <a:headEnd len="sm" w="sm" type="none"/>
            <a:tailEnd len="sm" w="sm" type="none"/>
          </a:ln>
        </p:spPr>
      </p:cxnSp>
      <p:sp>
        <p:nvSpPr>
          <p:cNvPr id="187" name="Google Shape;187;p4"/>
          <p:cNvSpPr txBox="1"/>
          <p:nvPr/>
        </p:nvSpPr>
        <p:spPr>
          <a:xfrm>
            <a:off x="3983259" y="5521046"/>
            <a:ext cx="2540525" cy="224433"/>
          </a:xfrm>
          <a:prstGeom prst="rect">
            <a:avLst/>
          </a:prstGeom>
          <a:noFill/>
          <a:ln>
            <a:noFill/>
          </a:ln>
        </p:spPr>
        <p:txBody>
          <a:bodyPr anchorCtr="0" anchor="t" bIns="0" lIns="0" spcFirstLastPara="1" rIns="0" wrap="square" tIns="0">
            <a:spAutoFit/>
          </a:bodyPr>
          <a:lstStyle/>
          <a:p>
            <a:pPr indent="0" lvl="0" marL="0" marR="0" rtl="0" algn="r">
              <a:lnSpc>
                <a:spcPct val="139971"/>
              </a:lnSpc>
              <a:spcBef>
                <a:spcPts val="0"/>
              </a:spcBef>
              <a:spcAft>
                <a:spcPts val="0"/>
              </a:spcAft>
              <a:buNone/>
            </a:pPr>
            <a:r>
              <a:rPr b="0" i="0" lang="en-US" sz="1406" u="none" cap="none" strike="noStrike">
                <a:solidFill>
                  <a:srgbClr val="000000"/>
                </a:solidFill>
                <a:latin typeface="Arial"/>
                <a:ea typeface="Arial"/>
                <a:cs typeface="Arial"/>
                <a:sym typeface="Arial"/>
              </a:rPr>
              <a:t>We have a tracking system</a:t>
            </a:r>
            <a:endParaRPr/>
          </a:p>
        </p:txBody>
      </p:sp>
      <p:sp>
        <p:nvSpPr>
          <p:cNvPr id="188" name="Google Shape;188;p4"/>
          <p:cNvSpPr txBox="1"/>
          <p:nvPr/>
        </p:nvSpPr>
        <p:spPr>
          <a:xfrm>
            <a:off x="4071390" y="6128264"/>
            <a:ext cx="2301952" cy="465534"/>
          </a:xfrm>
          <a:prstGeom prst="rect">
            <a:avLst/>
          </a:prstGeom>
          <a:noFill/>
          <a:ln>
            <a:noFill/>
          </a:ln>
        </p:spPr>
        <p:txBody>
          <a:bodyPr anchorCtr="0" anchor="t" bIns="0" lIns="0" spcFirstLastPara="1" rIns="0" wrap="square" tIns="0">
            <a:spAutoFit/>
          </a:bodyPr>
          <a:lstStyle/>
          <a:p>
            <a:pPr indent="0" lvl="0" marL="0" marR="0" rtl="0" algn="r">
              <a:lnSpc>
                <a:spcPct val="139971"/>
              </a:lnSpc>
              <a:spcBef>
                <a:spcPts val="0"/>
              </a:spcBef>
              <a:spcAft>
                <a:spcPts val="0"/>
              </a:spcAft>
              <a:buNone/>
            </a:pPr>
            <a:r>
              <a:rPr b="0" i="0" lang="en-US" sz="1406" u="none" cap="none" strike="noStrike">
                <a:solidFill>
                  <a:srgbClr val="000000"/>
                </a:solidFill>
                <a:latin typeface="Arial"/>
                <a:ea typeface="Arial"/>
                <a:cs typeface="Arial"/>
                <a:sym typeface="Arial"/>
              </a:rPr>
              <a:t>miscommunications </a:t>
            </a:r>
            <a:endParaRPr/>
          </a:p>
          <a:p>
            <a:pPr indent="0" lvl="0" marL="0" marR="0" rtl="0" algn="r">
              <a:lnSpc>
                <a:spcPct val="139971"/>
              </a:lnSpc>
              <a:spcBef>
                <a:spcPts val="0"/>
              </a:spcBef>
              <a:spcAft>
                <a:spcPts val="0"/>
              </a:spcAft>
              <a:buNone/>
            </a:pPr>
            <a:r>
              <a:rPr b="0" i="0" lang="en-US" sz="1406" u="none" cap="none" strike="noStrike">
                <a:solidFill>
                  <a:srgbClr val="000000"/>
                </a:solidFill>
                <a:latin typeface="Arial"/>
                <a:ea typeface="Arial"/>
                <a:cs typeface="Arial"/>
                <a:sym typeface="Arial"/>
              </a:rPr>
              <a:t>among Head of sections</a:t>
            </a:r>
            <a:endParaRPr/>
          </a:p>
        </p:txBody>
      </p:sp>
      <p:sp>
        <p:nvSpPr>
          <p:cNvPr id="189" name="Google Shape;189;p4"/>
          <p:cNvSpPr txBox="1"/>
          <p:nvPr/>
        </p:nvSpPr>
        <p:spPr>
          <a:xfrm>
            <a:off x="8384635" y="5511620"/>
            <a:ext cx="2035057" cy="224433"/>
          </a:xfrm>
          <a:prstGeom prst="rect">
            <a:avLst/>
          </a:prstGeom>
          <a:noFill/>
          <a:ln>
            <a:noFill/>
          </a:ln>
        </p:spPr>
        <p:txBody>
          <a:bodyPr anchorCtr="0" anchor="t" bIns="0" lIns="0" spcFirstLastPara="1" rIns="0" wrap="square" tIns="0">
            <a:spAutoFit/>
          </a:bodyPr>
          <a:lstStyle/>
          <a:p>
            <a:pPr indent="0" lvl="0" marL="0" marR="0" rtl="0" algn="r">
              <a:lnSpc>
                <a:spcPct val="139971"/>
              </a:lnSpc>
              <a:spcBef>
                <a:spcPts val="0"/>
              </a:spcBef>
              <a:spcAft>
                <a:spcPts val="0"/>
              </a:spcAft>
              <a:buNone/>
            </a:pPr>
            <a:r>
              <a:rPr b="0" i="0" lang="en-US" sz="1406" u="none" cap="none" strike="noStrike">
                <a:solidFill>
                  <a:srgbClr val="000000"/>
                </a:solidFill>
                <a:latin typeface="Arial"/>
                <a:ea typeface="Arial"/>
                <a:cs typeface="Arial"/>
                <a:sym typeface="Arial"/>
              </a:rPr>
              <a:t>The light is enough </a:t>
            </a:r>
            <a:endParaRPr/>
          </a:p>
        </p:txBody>
      </p:sp>
      <p:sp>
        <p:nvSpPr>
          <p:cNvPr id="190" name="Google Shape;190;p4"/>
          <p:cNvSpPr txBox="1"/>
          <p:nvPr/>
        </p:nvSpPr>
        <p:spPr>
          <a:xfrm>
            <a:off x="7987090" y="6128364"/>
            <a:ext cx="2282161" cy="539129"/>
          </a:xfrm>
          <a:prstGeom prst="rect">
            <a:avLst/>
          </a:prstGeom>
          <a:noFill/>
          <a:ln>
            <a:noFill/>
          </a:ln>
        </p:spPr>
        <p:txBody>
          <a:bodyPr anchorCtr="0" anchor="t" bIns="0" lIns="0" spcFirstLastPara="1" rIns="0" wrap="square" tIns="0">
            <a:spAutoFit/>
          </a:bodyPr>
          <a:lstStyle/>
          <a:p>
            <a:pPr indent="0" lvl="0" marL="0" marR="0" rtl="0" algn="r">
              <a:lnSpc>
                <a:spcPct val="140074"/>
              </a:lnSpc>
              <a:spcBef>
                <a:spcPts val="0"/>
              </a:spcBef>
              <a:spcAft>
                <a:spcPts val="0"/>
              </a:spcAft>
              <a:buNone/>
            </a:pPr>
            <a:r>
              <a:rPr b="0" i="0" lang="en-US" sz="801" u="none" cap="none" strike="noStrike">
                <a:solidFill>
                  <a:srgbClr val="000000"/>
                </a:solidFill>
                <a:latin typeface="Arial"/>
                <a:ea typeface="Arial"/>
                <a:cs typeface="Arial"/>
                <a:sym typeface="Arial"/>
              </a:rPr>
              <a:t>The place is not hot, but when there are a large number of people there, it becomes hot, and if we turn on the air conditioning, it makes an annoying sound</a:t>
            </a:r>
            <a:endParaRPr/>
          </a:p>
        </p:txBody>
      </p:sp>
      <p:sp>
        <p:nvSpPr>
          <p:cNvPr id="191" name="Google Shape;191;p4"/>
          <p:cNvSpPr txBox="1"/>
          <p:nvPr/>
        </p:nvSpPr>
        <p:spPr>
          <a:xfrm>
            <a:off x="9826300" y="3889493"/>
            <a:ext cx="1742328" cy="348427"/>
          </a:xfrm>
          <a:prstGeom prst="rect">
            <a:avLst/>
          </a:prstGeom>
          <a:noFill/>
          <a:ln>
            <a:noFill/>
          </a:ln>
        </p:spPr>
        <p:txBody>
          <a:bodyPr anchorCtr="0" anchor="t" bIns="0" lIns="0" spcFirstLastPara="1" rIns="0" wrap="square" tIns="0">
            <a:spAutoFit/>
          </a:bodyPr>
          <a:lstStyle/>
          <a:p>
            <a:pPr indent="0" lvl="0" marL="0" marR="0" rtl="0" algn="r">
              <a:lnSpc>
                <a:spcPct val="140019"/>
              </a:lnSpc>
              <a:spcBef>
                <a:spcPts val="0"/>
              </a:spcBef>
              <a:spcAft>
                <a:spcPts val="0"/>
              </a:spcAft>
              <a:buNone/>
            </a:pPr>
            <a:r>
              <a:rPr b="0" i="0" lang="en-US" sz="1037" u="none" cap="none" strike="noStrike">
                <a:solidFill>
                  <a:srgbClr val="000000"/>
                </a:solidFill>
                <a:latin typeface="Arial"/>
                <a:ea typeface="Arial"/>
                <a:cs typeface="Arial"/>
                <a:sym typeface="Arial"/>
              </a:rPr>
              <a:t>Sales and Marketing  not qualified enough </a:t>
            </a:r>
            <a:endParaRPr/>
          </a:p>
        </p:txBody>
      </p:sp>
      <p:sp>
        <p:nvSpPr>
          <p:cNvPr id="192" name="Google Shape;192;p4"/>
          <p:cNvSpPr txBox="1"/>
          <p:nvPr/>
        </p:nvSpPr>
        <p:spPr>
          <a:xfrm>
            <a:off x="9826300" y="4496711"/>
            <a:ext cx="2007350" cy="224433"/>
          </a:xfrm>
          <a:prstGeom prst="rect">
            <a:avLst/>
          </a:prstGeom>
          <a:noFill/>
          <a:ln>
            <a:noFill/>
          </a:ln>
        </p:spPr>
        <p:txBody>
          <a:bodyPr anchorCtr="0" anchor="t" bIns="0" lIns="0" spcFirstLastPara="1" rIns="0" wrap="square" tIns="0">
            <a:spAutoFit/>
          </a:bodyPr>
          <a:lstStyle/>
          <a:p>
            <a:pPr indent="0" lvl="0" marL="0" marR="0" rtl="0" algn="r">
              <a:lnSpc>
                <a:spcPct val="139971"/>
              </a:lnSpc>
              <a:spcBef>
                <a:spcPts val="0"/>
              </a:spcBef>
              <a:spcAft>
                <a:spcPts val="0"/>
              </a:spcAft>
              <a:buNone/>
            </a:pPr>
            <a:r>
              <a:rPr b="0" i="0" lang="en-US" sz="1406" u="none" cap="none" strike="noStrike">
                <a:solidFill>
                  <a:srgbClr val="000000"/>
                </a:solidFill>
                <a:latin typeface="Arial"/>
                <a:ea typeface="Arial"/>
                <a:cs typeface="Arial"/>
                <a:sym typeface="Arial"/>
              </a:rPr>
              <a:t>Need some trainings</a:t>
            </a:r>
            <a:endParaRPr/>
          </a:p>
        </p:txBody>
      </p:sp>
      <p:sp>
        <p:nvSpPr>
          <p:cNvPr id="193" name="Google Shape;193;p4"/>
          <p:cNvSpPr txBox="1"/>
          <p:nvPr/>
        </p:nvSpPr>
        <p:spPr>
          <a:xfrm>
            <a:off x="1250087" y="721057"/>
            <a:ext cx="16202344" cy="1006271"/>
          </a:xfrm>
          <a:prstGeom prst="rect">
            <a:avLst/>
          </a:prstGeom>
          <a:noFill/>
          <a:ln>
            <a:noFill/>
          </a:ln>
        </p:spPr>
        <p:txBody>
          <a:bodyPr anchorCtr="0" anchor="t" bIns="0" lIns="0" spcFirstLastPara="1" rIns="0" wrap="square" tIns="0">
            <a:spAutoFit/>
          </a:bodyPr>
          <a:lstStyle/>
          <a:p>
            <a:pPr indent="0" lvl="1" marL="0" marR="0" rtl="0" algn="ctr">
              <a:lnSpc>
                <a:spcPct val="96991"/>
              </a:lnSpc>
              <a:spcBef>
                <a:spcPts val="0"/>
              </a:spcBef>
              <a:spcAft>
                <a:spcPts val="0"/>
              </a:spcAft>
              <a:buNone/>
            </a:pPr>
            <a:r>
              <a:rPr b="1" i="0" lang="en-US" sz="7812" u="none" cap="none" strike="noStrike">
                <a:solidFill>
                  <a:srgbClr val="000000"/>
                </a:solidFill>
                <a:latin typeface="DM Sans"/>
                <a:ea typeface="DM Sans"/>
                <a:cs typeface="DM Sans"/>
                <a:sym typeface="DM Sans"/>
              </a:rPr>
              <a:t>Fish model diagram </a:t>
            </a:r>
            <a:endParaRPr/>
          </a:p>
        </p:txBody>
      </p:sp>
      <p:grpSp>
        <p:nvGrpSpPr>
          <p:cNvPr id="194" name="Google Shape;194;p4"/>
          <p:cNvGrpSpPr/>
          <p:nvPr/>
        </p:nvGrpSpPr>
        <p:grpSpPr>
          <a:xfrm>
            <a:off x="2393370" y="2860894"/>
            <a:ext cx="2094295" cy="644905"/>
            <a:chOff x="0" y="0"/>
            <a:chExt cx="551584" cy="169852"/>
          </a:xfrm>
        </p:grpSpPr>
        <p:sp>
          <p:nvSpPr>
            <p:cNvPr id="195" name="Google Shape;195;p4"/>
            <p:cNvSpPr/>
            <p:nvPr/>
          </p:nvSpPr>
          <p:spPr>
            <a:xfrm>
              <a:off x="0" y="0"/>
              <a:ext cx="551584" cy="169852"/>
            </a:xfrm>
            <a:custGeom>
              <a:rect b="b" l="l" r="r" t="t"/>
              <a:pathLst>
                <a:path extrusionOk="0" h="169852" w="551584">
                  <a:moveTo>
                    <a:pt x="40663" y="0"/>
                  </a:moveTo>
                  <a:lnTo>
                    <a:pt x="510920" y="0"/>
                  </a:lnTo>
                  <a:cubicBezTo>
                    <a:pt x="521705" y="0"/>
                    <a:pt x="532048" y="4284"/>
                    <a:pt x="539674" y="11910"/>
                  </a:cubicBezTo>
                  <a:cubicBezTo>
                    <a:pt x="547300" y="19536"/>
                    <a:pt x="551584" y="29879"/>
                    <a:pt x="551584" y="40663"/>
                  </a:cubicBezTo>
                  <a:lnTo>
                    <a:pt x="551584" y="129188"/>
                  </a:lnTo>
                  <a:cubicBezTo>
                    <a:pt x="551584" y="151646"/>
                    <a:pt x="533378" y="169852"/>
                    <a:pt x="510920" y="169852"/>
                  </a:cubicBezTo>
                  <a:lnTo>
                    <a:pt x="40663" y="169852"/>
                  </a:lnTo>
                  <a:cubicBezTo>
                    <a:pt x="29879" y="169852"/>
                    <a:pt x="19536" y="165567"/>
                    <a:pt x="11910" y="157942"/>
                  </a:cubicBezTo>
                  <a:cubicBezTo>
                    <a:pt x="4284" y="150316"/>
                    <a:pt x="0" y="139973"/>
                    <a:pt x="0" y="129188"/>
                  </a:cubicBezTo>
                  <a:lnTo>
                    <a:pt x="0" y="40663"/>
                  </a:lnTo>
                  <a:cubicBezTo>
                    <a:pt x="0" y="29879"/>
                    <a:pt x="4284" y="19536"/>
                    <a:pt x="11910" y="11910"/>
                  </a:cubicBezTo>
                  <a:cubicBezTo>
                    <a:pt x="19536" y="4284"/>
                    <a:pt x="29879" y="0"/>
                    <a:pt x="40663" y="0"/>
                  </a:cubicBezTo>
                  <a:close/>
                </a:path>
              </a:pathLst>
            </a:custGeom>
            <a:solidFill>
              <a:srgbClr val="FFBD59"/>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txBox="1"/>
            <p:nvPr/>
          </p:nvSpPr>
          <p:spPr>
            <a:xfrm>
              <a:off x="0" y="9525"/>
              <a:ext cx="551584" cy="160327"/>
            </a:xfrm>
            <a:prstGeom prst="rect">
              <a:avLst/>
            </a:prstGeom>
            <a:noFill/>
            <a:ln>
              <a:noFill/>
            </a:ln>
          </p:spPr>
          <p:txBody>
            <a:bodyPr anchorCtr="0" anchor="ctr" bIns="71425" lIns="71425" spcFirstLastPara="1" rIns="71425" wrap="square" tIns="71425">
              <a:noAutofit/>
            </a:bodyPr>
            <a:lstStyle/>
            <a:p>
              <a:pPr indent="0" lvl="0" marL="0" marR="0" rtl="0" algn="ctr">
                <a:lnSpc>
                  <a:spcPct val="119985"/>
                </a:lnSpc>
                <a:spcBef>
                  <a:spcPts val="0"/>
                </a:spcBef>
                <a:spcAft>
                  <a:spcPts val="0"/>
                </a:spcAft>
                <a:buNone/>
              </a:pPr>
              <a:r>
                <a:rPr b="1" i="0" lang="en-US" sz="1406" u="none" cap="none" strike="noStrike">
                  <a:solidFill>
                    <a:srgbClr val="000000"/>
                  </a:solidFill>
                  <a:latin typeface="Arial"/>
                  <a:ea typeface="Arial"/>
                  <a:cs typeface="Arial"/>
                  <a:sym typeface="Arial"/>
                </a:rPr>
                <a:t>Material </a:t>
              </a:r>
              <a:endParaRPr/>
            </a:p>
          </p:txBody>
        </p:sp>
      </p:grpSp>
      <p:cxnSp>
        <p:nvCxnSpPr>
          <p:cNvPr id="197" name="Google Shape;197;p4"/>
          <p:cNvCxnSpPr/>
          <p:nvPr/>
        </p:nvCxnSpPr>
        <p:spPr>
          <a:xfrm>
            <a:off x="4487665" y="3183347"/>
            <a:ext cx="1249676" cy="1972222"/>
          </a:xfrm>
          <a:prstGeom prst="straightConnector1">
            <a:avLst/>
          </a:prstGeom>
          <a:noFill/>
          <a:ln cap="rnd" cmpd="sng" w="28575">
            <a:solidFill>
              <a:srgbClr val="000000"/>
            </a:solidFill>
            <a:prstDash val="solid"/>
            <a:round/>
            <a:headEnd len="sm" w="sm" type="none"/>
            <a:tailEnd len="sm" w="sm" type="none"/>
          </a:ln>
        </p:spPr>
      </p:cxnSp>
      <p:cxnSp>
        <p:nvCxnSpPr>
          <p:cNvPr id="198" name="Google Shape;198;p4"/>
          <p:cNvCxnSpPr/>
          <p:nvPr/>
        </p:nvCxnSpPr>
        <p:spPr>
          <a:xfrm>
            <a:off x="4332395" y="4039900"/>
            <a:ext cx="701629" cy="0"/>
          </a:xfrm>
          <a:prstGeom prst="straightConnector1">
            <a:avLst/>
          </a:prstGeom>
          <a:noFill/>
          <a:ln cap="rnd" cmpd="sng" w="28575">
            <a:solidFill>
              <a:srgbClr val="000000"/>
            </a:solidFill>
            <a:prstDash val="solid"/>
            <a:round/>
            <a:headEnd len="sm" w="sm" type="none"/>
            <a:tailEnd len="sm" w="sm" type="none"/>
          </a:ln>
        </p:spPr>
      </p:cxnSp>
      <p:cxnSp>
        <p:nvCxnSpPr>
          <p:cNvPr id="199" name="Google Shape;199;p4"/>
          <p:cNvCxnSpPr/>
          <p:nvPr/>
        </p:nvCxnSpPr>
        <p:spPr>
          <a:xfrm>
            <a:off x="4597417" y="4647119"/>
            <a:ext cx="806280" cy="0"/>
          </a:xfrm>
          <a:prstGeom prst="straightConnector1">
            <a:avLst/>
          </a:prstGeom>
          <a:noFill/>
          <a:ln cap="rnd" cmpd="sng" w="28575">
            <a:solidFill>
              <a:srgbClr val="000000"/>
            </a:solidFill>
            <a:prstDash val="solid"/>
            <a:round/>
            <a:headEnd len="sm" w="sm" type="none"/>
            <a:tailEnd len="sm" w="sm" type="none"/>
          </a:ln>
        </p:spPr>
      </p:cxnSp>
      <p:sp>
        <p:nvSpPr>
          <p:cNvPr id="200" name="Google Shape;200;p4"/>
          <p:cNvSpPr txBox="1"/>
          <p:nvPr/>
        </p:nvSpPr>
        <p:spPr>
          <a:xfrm>
            <a:off x="2393370" y="3918159"/>
            <a:ext cx="1807948" cy="224433"/>
          </a:xfrm>
          <a:prstGeom prst="rect">
            <a:avLst/>
          </a:prstGeom>
          <a:noFill/>
          <a:ln>
            <a:noFill/>
          </a:ln>
        </p:spPr>
        <p:txBody>
          <a:bodyPr anchorCtr="0" anchor="t" bIns="0" lIns="0" spcFirstLastPara="1" rIns="0" wrap="square" tIns="0">
            <a:spAutoFit/>
          </a:bodyPr>
          <a:lstStyle/>
          <a:p>
            <a:pPr indent="0" lvl="0" marL="0" marR="0" rtl="0" algn="r">
              <a:lnSpc>
                <a:spcPct val="139971"/>
              </a:lnSpc>
              <a:spcBef>
                <a:spcPts val="0"/>
              </a:spcBef>
              <a:spcAft>
                <a:spcPts val="0"/>
              </a:spcAft>
              <a:buNone/>
            </a:pPr>
            <a:r>
              <a:rPr b="0" i="0" lang="en-US" sz="1406" u="none" cap="none" strike="noStrike">
                <a:solidFill>
                  <a:srgbClr val="000000"/>
                </a:solidFill>
                <a:latin typeface="Arial"/>
                <a:ea typeface="Arial"/>
                <a:cs typeface="Arial"/>
                <a:sym typeface="Arial"/>
              </a:rPr>
              <a:t>The Quality is good</a:t>
            </a:r>
            <a:endParaRPr/>
          </a:p>
        </p:txBody>
      </p:sp>
      <p:sp>
        <p:nvSpPr>
          <p:cNvPr id="201" name="Google Shape;201;p4"/>
          <p:cNvSpPr txBox="1"/>
          <p:nvPr/>
        </p:nvSpPr>
        <p:spPr>
          <a:xfrm>
            <a:off x="2908908" y="4525378"/>
            <a:ext cx="1557432" cy="224433"/>
          </a:xfrm>
          <a:prstGeom prst="rect">
            <a:avLst/>
          </a:prstGeom>
          <a:noFill/>
          <a:ln>
            <a:noFill/>
          </a:ln>
        </p:spPr>
        <p:txBody>
          <a:bodyPr anchorCtr="0" anchor="t" bIns="0" lIns="0" spcFirstLastPara="1" rIns="0" wrap="square" tIns="0">
            <a:spAutoFit/>
          </a:bodyPr>
          <a:lstStyle/>
          <a:p>
            <a:pPr indent="0" lvl="0" marL="0" marR="0" rtl="0" algn="r">
              <a:lnSpc>
                <a:spcPct val="139971"/>
              </a:lnSpc>
              <a:spcBef>
                <a:spcPts val="0"/>
              </a:spcBef>
              <a:spcAft>
                <a:spcPts val="0"/>
              </a:spcAft>
              <a:buNone/>
            </a:pPr>
            <a:r>
              <a:rPr b="0" i="0" lang="en-US" sz="1406" u="none" cap="none" strike="noStrike">
                <a:solidFill>
                  <a:srgbClr val="000000"/>
                </a:solidFill>
                <a:latin typeface="Arial"/>
                <a:ea typeface="Arial"/>
                <a:cs typeface="Arial"/>
                <a:sym typeface="Arial"/>
              </a:rPr>
              <a:t>We save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05" name="Shape 205"/>
        <p:cNvGrpSpPr/>
        <p:nvPr/>
      </p:nvGrpSpPr>
      <p:grpSpPr>
        <a:xfrm>
          <a:off x="0" y="0"/>
          <a:ext cx="0" cy="0"/>
          <a:chOff x="0" y="0"/>
          <a:chExt cx="0" cy="0"/>
        </a:xfrm>
      </p:grpSpPr>
      <p:sp>
        <p:nvSpPr>
          <p:cNvPr id="206" name="Google Shape;206;p5"/>
          <p:cNvSpPr txBox="1"/>
          <p:nvPr/>
        </p:nvSpPr>
        <p:spPr>
          <a:xfrm>
            <a:off x="0" y="1282487"/>
            <a:ext cx="18849854" cy="2491369"/>
          </a:xfrm>
          <a:prstGeom prst="rect">
            <a:avLst/>
          </a:prstGeom>
          <a:noFill/>
          <a:ln>
            <a:noFill/>
          </a:ln>
        </p:spPr>
        <p:txBody>
          <a:bodyPr anchorCtr="0" anchor="t" bIns="0" lIns="0" spcFirstLastPara="1" rIns="0" wrap="square" tIns="0">
            <a:spAutoFit/>
          </a:bodyPr>
          <a:lstStyle/>
          <a:p>
            <a:pPr indent="0" lvl="0" marL="0" marR="0" rtl="0" algn="ctr">
              <a:lnSpc>
                <a:spcPct val="140028"/>
              </a:lnSpc>
              <a:spcBef>
                <a:spcPts val="0"/>
              </a:spcBef>
              <a:spcAft>
                <a:spcPts val="0"/>
              </a:spcAft>
              <a:buNone/>
            </a:pPr>
            <a:r>
              <a:rPr b="1" i="0" lang="en-US" sz="3550" u="none" cap="none" strike="noStrike">
                <a:solidFill>
                  <a:srgbClr val="000000"/>
                </a:solidFill>
                <a:latin typeface="Arial"/>
                <a:ea typeface="Arial"/>
                <a:cs typeface="Arial"/>
                <a:sym typeface="Arial"/>
              </a:rPr>
              <a:t>SMART Goal :</a:t>
            </a:r>
            <a:endParaRPr/>
          </a:p>
          <a:p>
            <a:pPr indent="0" lvl="0" marL="0" marR="0" rtl="0" algn="ctr">
              <a:lnSpc>
                <a:spcPct val="140028"/>
              </a:lnSpc>
              <a:spcBef>
                <a:spcPts val="0"/>
              </a:spcBef>
              <a:spcAft>
                <a:spcPts val="0"/>
              </a:spcAft>
              <a:buNone/>
            </a:pPr>
            <a:r>
              <a:rPr b="1" i="0" lang="en-US" sz="3550" u="none" cap="none" strike="noStrike">
                <a:solidFill>
                  <a:srgbClr val="000000"/>
                </a:solidFill>
                <a:latin typeface="Arial"/>
                <a:ea typeface="Arial"/>
                <a:cs typeface="Arial"/>
                <a:sym typeface="Arial"/>
              </a:rPr>
              <a:t>Max 12 Company wants to increase its customer base by 40% within 6 months to achieve a 30% increase in sales.”</a:t>
            </a:r>
            <a:endParaRPr/>
          </a:p>
          <a:p>
            <a:pPr indent="0" lvl="0" marL="0" marR="0" rtl="0" algn="ctr">
              <a:lnSpc>
                <a:spcPct val="139988"/>
              </a:lnSpc>
              <a:spcBef>
                <a:spcPts val="0"/>
              </a:spcBef>
              <a:spcAft>
                <a:spcPts val="0"/>
              </a:spcAft>
              <a:buNone/>
            </a:pPr>
            <a:r>
              <a:t/>
            </a:r>
            <a:endParaRPr b="1" i="0" sz="3550" u="none" cap="none" strike="noStrike">
              <a:solidFill>
                <a:srgbClr val="000000"/>
              </a:solidFill>
              <a:latin typeface="Arial"/>
              <a:ea typeface="Arial"/>
              <a:cs typeface="Arial"/>
              <a:sym typeface="Arial"/>
            </a:endParaRPr>
          </a:p>
        </p:txBody>
      </p:sp>
      <p:sp>
        <p:nvSpPr>
          <p:cNvPr id="207" name="Google Shape;207;p5"/>
          <p:cNvSpPr txBox="1"/>
          <p:nvPr/>
        </p:nvSpPr>
        <p:spPr>
          <a:xfrm>
            <a:off x="891361" y="4766869"/>
            <a:ext cx="17677566" cy="2499453"/>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i="0" lang="en-US" sz="2846" u="none" cap="none" strike="noStrike">
                <a:solidFill>
                  <a:srgbClr val="000000"/>
                </a:solidFill>
                <a:latin typeface="Arial"/>
                <a:ea typeface="Arial"/>
                <a:cs typeface="Arial"/>
                <a:sym typeface="Arial"/>
              </a:rPr>
              <a:t>Goal Two</a:t>
            </a:r>
            <a:endParaRPr/>
          </a:p>
          <a:p>
            <a:pPr indent="0" lvl="0" marL="0" marR="0" rtl="0" algn="ctr">
              <a:lnSpc>
                <a:spcPct val="139985"/>
              </a:lnSpc>
              <a:spcBef>
                <a:spcPts val="0"/>
              </a:spcBef>
              <a:spcAft>
                <a:spcPts val="0"/>
              </a:spcAft>
              <a:buNone/>
            </a:pPr>
            <a:r>
              <a:rPr b="1" i="0" lang="en-US" sz="2846" u="none" cap="none" strike="noStrike">
                <a:solidFill>
                  <a:srgbClr val="000000"/>
                </a:solidFill>
                <a:latin typeface="Arial"/>
                <a:ea typeface="Arial"/>
                <a:cs typeface="Arial"/>
                <a:sym typeface="Arial"/>
              </a:rPr>
              <a:t>SMART Goal Two: “Max 12 Company will hold every two weeks progress review meetings with 100% team attendance over the next 4 months to enhance communication, stay updated on the latest developments, and assess project results.”</a:t>
            </a:r>
            <a:endParaRPr/>
          </a:p>
          <a:p>
            <a:pPr indent="0" lvl="0" marL="0" marR="0" rtl="0" algn="ctr">
              <a:lnSpc>
                <a:spcPct val="139985"/>
              </a:lnSpc>
              <a:spcBef>
                <a:spcPts val="0"/>
              </a:spcBef>
              <a:spcAft>
                <a:spcPts val="0"/>
              </a:spcAft>
              <a:buNone/>
            </a:pPr>
            <a:r>
              <a:t/>
            </a:r>
            <a:endParaRPr b="1" i="0" sz="2846"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11" name="Shape 211"/>
        <p:cNvGrpSpPr/>
        <p:nvPr/>
      </p:nvGrpSpPr>
      <p:grpSpPr>
        <a:xfrm>
          <a:off x="0" y="0"/>
          <a:ext cx="0" cy="0"/>
          <a:chOff x="0" y="0"/>
          <a:chExt cx="0" cy="0"/>
        </a:xfrm>
      </p:grpSpPr>
      <p:sp>
        <p:nvSpPr>
          <p:cNvPr id="212" name="Google Shape;212;p6"/>
          <p:cNvSpPr txBox="1"/>
          <p:nvPr/>
        </p:nvSpPr>
        <p:spPr>
          <a:xfrm>
            <a:off x="580133" y="462300"/>
            <a:ext cx="16230600" cy="9314775"/>
          </a:xfrm>
          <a:prstGeom prst="rect">
            <a:avLst/>
          </a:prstGeom>
          <a:noFill/>
          <a:ln>
            <a:noFill/>
          </a:ln>
        </p:spPr>
        <p:txBody>
          <a:bodyPr anchorCtr="0" anchor="t" bIns="0" lIns="0" spcFirstLastPara="1" rIns="0" wrap="square" tIns="0">
            <a:spAutoFit/>
          </a:bodyPr>
          <a:lstStyle/>
          <a:p>
            <a:pPr indent="0" lvl="0" marL="0" marR="0" rtl="0" algn="ctr">
              <a:lnSpc>
                <a:spcPct val="140036"/>
              </a:lnSpc>
              <a:spcBef>
                <a:spcPts val="0"/>
              </a:spcBef>
              <a:spcAft>
                <a:spcPts val="0"/>
              </a:spcAft>
              <a:buNone/>
            </a:pPr>
            <a:r>
              <a:rPr b="1" i="0" lang="en-US" sz="2765" u="none" cap="none" strike="noStrike">
                <a:solidFill>
                  <a:srgbClr val="000000"/>
                </a:solidFill>
                <a:latin typeface="Arial"/>
                <a:ea typeface="Arial"/>
                <a:cs typeface="Arial"/>
                <a:sym typeface="Arial"/>
              </a:rPr>
              <a:t>OKRs</a:t>
            </a:r>
            <a:endParaRPr/>
          </a:p>
          <a:p>
            <a:pPr indent="0" lvl="0" marL="0" marR="0" rtl="0" algn="ctr">
              <a:lnSpc>
                <a:spcPct val="140036"/>
              </a:lnSpc>
              <a:spcBef>
                <a:spcPts val="0"/>
              </a:spcBef>
              <a:spcAft>
                <a:spcPts val="0"/>
              </a:spcAft>
              <a:buNone/>
            </a:pPr>
            <a:r>
              <a:t/>
            </a:r>
            <a:endParaRPr b="1" i="0" sz="2765" u="none" cap="none" strike="noStrike">
              <a:solidFill>
                <a:srgbClr val="000000"/>
              </a:solidFill>
              <a:latin typeface="Arial"/>
              <a:ea typeface="Arial"/>
              <a:cs typeface="Arial"/>
              <a:sym typeface="Arial"/>
            </a:endParaRPr>
          </a:p>
          <a:p>
            <a:pPr indent="0" lvl="0" marL="0" marR="0" rtl="0" algn="ctr">
              <a:lnSpc>
                <a:spcPct val="140036"/>
              </a:lnSpc>
              <a:spcBef>
                <a:spcPts val="0"/>
              </a:spcBef>
              <a:spcAft>
                <a:spcPts val="0"/>
              </a:spcAft>
              <a:buNone/>
            </a:pPr>
            <a:r>
              <a:rPr b="1" i="0" lang="en-US" sz="2765" u="none" cap="none" strike="noStrike">
                <a:solidFill>
                  <a:srgbClr val="000000"/>
                </a:solidFill>
                <a:latin typeface="Arial"/>
                <a:ea typeface="Arial"/>
                <a:cs typeface="Arial"/>
                <a:sym typeface="Arial"/>
              </a:rPr>
              <a:t>Enhancing project organization and success through effective communication among team members.</a:t>
            </a:r>
            <a:endParaRPr/>
          </a:p>
          <a:p>
            <a:pPr indent="0" lvl="0" marL="0" marR="0" rtl="0" algn="ctr">
              <a:lnSpc>
                <a:spcPct val="140036"/>
              </a:lnSpc>
              <a:spcBef>
                <a:spcPts val="0"/>
              </a:spcBef>
              <a:spcAft>
                <a:spcPts val="0"/>
              </a:spcAft>
              <a:buNone/>
            </a:pPr>
            <a:r>
              <a:t/>
            </a:r>
            <a:endParaRPr b="1" i="0" sz="2765" u="none" cap="none" strike="noStrike">
              <a:solidFill>
                <a:srgbClr val="000000"/>
              </a:solidFill>
              <a:latin typeface="Arial"/>
              <a:ea typeface="Arial"/>
              <a:cs typeface="Arial"/>
              <a:sym typeface="Arial"/>
            </a:endParaRPr>
          </a:p>
          <a:p>
            <a:pPr indent="0" lvl="0" marL="0" marR="0" rtl="0" algn="ctr">
              <a:lnSpc>
                <a:spcPct val="140036"/>
              </a:lnSpc>
              <a:spcBef>
                <a:spcPts val="0"/>
              </a:spcBef>
              <a:spcAft>
                <a:spcPts val="0"/>
              </a:spcAft>
              <a:buNone/>
            </a:pPr>
            <a:r>
              <a:rPr b="1" i="0" lang="en-US" sz="2765" u="none" cap="none" strike="noStrike">
                <a:solidFill>
                  <a:srgbClr val="000000"/>
                </a:solidFill>
                <a:latin typeface="Arial"/>
                <a:ea typeface="Arial"/>
                <a:cs typeface="Arial"/>
                <a:sym typeface="Arial"/>
              </a:rPr>
              <a:t> KR1</a:t>
            </a:r>
            <a:endParaRPr/>
          </a:p>
          <a:p>
            <a:pPr indent="0" lvl="0" marL="0" marR="0" rtl="0" algn="ctr">
              <a:lnSpc>
                <a:spcPct val="140036"/>
              </a:lnSpc>
              <a:spcBef>
                <a:spcPts val="0"/>
              </a:spcBef>
              <a:spcAft>
                <a:spcPts val="0"/>
              </a:spcAft>
              <a:buNone/>
            </a:pPr>
            <a:r>
              <a:rPr b="1" i="0" lang="en-US" sz="2765" u="none" cap="none" strike="noStrike">
                <a:solidFill>
                  <a:srgbClr val="000000"/>
                </a:solidFill>
                <a:latin typeface="Arial"/>
                <a:ea typeface="Arial"/>
                <a:cs typeface="Arial"/>
                <a:sym typeface="Arial"/>
              </a:rPr>
              <a:t>Achieve a 30% reduction in project delays within the next 60 days by tracking task completion rates.</a:t>
            </a:r>
            <a:endParaRPr/>
          </a:p>
          <a:p>
            <a:pPr indent="0" lvl="0" marL="0" marR="0" rtl="0" algn="ctr">
              <a:lnSpc>
                <a:spcPct val="140036"/>
              </a:lnSpc>
              <a:spcBef>
                <a:spcPts val="0"/>
              </a:spcBef>
              <a:spcAft>
                <a:spcPts val="0"/>
              </a:spcAft>
              <a:buNone/>
            </a:pPr>
            <a:r>
              <a:t/>
            </a:r>
            <a:endParaRPr b="1" i="0" sz="2765" u="none" cap="none" strike="noStrike">
              <a:solidFill>
                <a:srgbClr val="000000"/>
              </a:solidFill>
              <a:latin typeface="Arial"/>
              <a:ea typeface="Arial"/>
              <a:cs typeface="Arial"/>
              <a:sym typeface="Arial"/>
            </a:endParaRPr>
          </a:p>
          <a:p>
            <a:pPr indent="0" lvl="0" marL="0" marR="0" rtl="0" algn="ctr">
              <a:lnSpc>
                <a:spcPct val="140036"/>
              </a:lnSpc>
              <a:spcBef>
                <a:spcPts val="0"/>
              </a:spcBef>
              <a:spcAft>
                <a:spcPts val="0"/>
              </a:spcAft>
              <a:buNone/>
            </a:pPr>
            <a:r>
              <a:rPr b="1" i="0" lang="en-US" sz="2765" u="none" cap="none" strike="noStrike">
                <a:solidFill>
                  <a:srgbClr val="000000"/>
                </a:solidFill>
                <a:latin typeface="Arial"/>
                <a:ea typeface="Arial"/>
                <a:cs typeface="Arial"/>
                <a:sym typeface="Arial"/>
              </a:rPr>
              <a:t> KR2</a:t>
            </a:r>
            <a:endParaRPr/>
          </a:p>
          <a:p>
            <a:pPr indent="0" lvl="0" marL="0" marR="0" rtl="0" algn="ctr">
              <a:lnSpc>
                <a:spcPct val="140036"/>
              </a:lnSpc>
              <a:spcBef>
                <a:spcPts val="0"/>
              </a:spcBef>
              <a:spcAft>
                <a:spcPts val="0"/>
              </a:spcAft>
              <a:buNone/>
            </a:pPr>
            <a:r>
              <a:rPr b="1" i="0" lang="en-US" sz="2765" u="none" cap="none" strike="noStrike">
                <a:solidFill>
                  <a:srgbClr val="000000"/>
                </a:solidFill>
                <a:latin typeface="Arial"/>
                <a:ea typeface="Arial"/>
                <a:cs typeface="Arial"/>
                <a:sym typeface="Arial"/>
              </a:rPr>
              <a:t>Achieve a 45% reduction in project delays over the next 6 months by tracking completion rates.</a:t>
            </a:r>
            <a:endParaRPr/>
          </a:p>
          <a:p>
            <a:pPr indent="0" lvl="0" marL="0" marR="0" rtl="0" algn="ctr">
              <a:lnSpc>
                <a:spcPct val="140036"/>
              </a:lnSpc>
              <a:spcBef>
                <a:spcPts val="0"/>
              </a:spcBef>
              <a:spcAft>
                <a:spcPts val="0"/>
              </a:spcAft>
              <a:buNone/>
            </a:pPr>
            <a:r>
              <a:t/>
            </a:r>
            <a:endParaRPr b="1" i="0" sz="2765" u="none" cap="none" strike="noStrike">
              <a:solidFill>
                <a:srgbClr val="000000"/>
              </a:solidFill>
              <a:latin typeface="Arial"/>
              <a:ea typeface="Arial"/>
              <a:cs typeface="Arial"/>
              <a:sym typeface="Arial"/>
            </a:endParaRPr>
          </a:p>
          <a:p>
            <a:pPr indent="0" lvl="0" marL="0" marR="0" rtl="0" algn="ctr">
              <a:lnSpc>
                <a:spcPct val="140036"/>
              </a:lnSpc>
              <a:spcBef>
                <a:spcPts val="0"/>
              </a:spcBef>
              <a:spcAft>
                <a:spcPts val="0"/>
              </a:spcAft>
              <a:buNone/>
            </a:pPr>
            <a:r>
              <a:rPr b="1" i="0" lang="en-US" sz="2765" u="none" cap="none" strike="noStrike">
                <a:solidFill>
                  <a:srgbClr val="000000"/>
                </a:solidFill>
                <a:latin typeface="Arial"/>
                <a:ea typeface="Arial"/>
                <a:cs typeface="Arial"/>
                <a:sym typeface="Arial"/>
              </a:rPr>
              <a:t> KR3</a:t>
            </a:r>
            <a:endParaRPr/>
          </a:p>
          <a:p>
            <a:pPr indent="0" lvl="0" marL="0" marR="0" rtl="0" algn="ctr">
              <a:lnSpc>
                <a:spcPct val="140036"/>
              </a:lnSpc>
              <a:spcBef>
                <a:spcPts val="0"/>
              </a:spcBef>
              <a:spcAft>
                <a:spcPts val="0"/>
              </a:spcAft>
              <a:buNone/>
            </a:pPr>
            <a:r>
              <a:rPr b="1" i="0" lang="en-US" sz="2765" u="none" cap="none" strike="noStrike">
                <a:solidFill>
                  <a:srgbClr val="000000"/>
                </a:solidFill>
                <a:latin typeface="Arial"/>
                <a:ea typeface="Arial"/>
                <a:cs typeface="Arial"/>
                <a:sym typeface="Arial"/>
              </a:rPr>
              <a:t>Conduct bi-weekly progress review meetings with 100% team attendance for the next 90 days.</a:t>
            </a:r>
            <a:endParaRPr/>
          </a:p>
          <a:p>
            <a:pPr indent="0" lvl="0" marL="0" marR="0" rtl="0" algn="ctr">
              <a:lnSpc>
                <a:spcPct val="140036"/>
              </a:lnSpc>
              <a:spcBef>
                <a:spcPts val="0"/>
              </a:spcBef>
              <a:spcAft>
                <a:spcPts val="0"/>
              </a:spcAft>
              <a:buNone/>
            </a:pPr>
            <a:r>
              <a:t/>
            </a:r>
            <a:endParaRPr b="1" i="0" sz="2765" u="none" cap="none" strike="noStrike">
              <a:solidFill>
                <a:srgbClr val="000000"/>
              </a:solidFill>
              <a:latin typeface="Arial"/>
              <a:ea typeface="Arial"/>
              <a:cs typeface="Arial"/>
              <a:sym typeface="Arial"/>
            </a:endParaRPr>
          </a:p>
          <a:p>
            <a:pPr indent="0" lvl="0" marL="0" marR="0" rtl="0" algn="ctr">
              <a:lnSpc>
                <a:spcPct val="140036"/>
              </a:lnSpc>
              <a:spcBef>
                <a:spcPts val="0"/>
              </a:spcBef>
              <a:spcAft>
                <a:spcPts val="0"/>
              </a:spcAft>
              <a:buNone/>
            </a:pPr>
            <a:r>
              <a:t/>
            </a:r>
            <a:endParaRPr b="1" i="0" sz="2765" u="none" cap="none" strike="noStrike">
              <a:solidFill>
                <a:srgbClr val="000000"/>
              </a:solidFill>
              <a:latin typeface="Arial"/>
              <a:ea typeface="Arial"/>
              <a:cs typeface="Arial"/>
              <a:sym typeface="Arial"/>
            </a:endParaRPr>
          </a:p>
          <a:p>
            <a:pPr indent="0" lvl="0" marL="0" marR="0" rtl="0" algn="ctr">
              <a:lnSpc>
                <a:spcPct val="140036"/>
              </a:lnSpc>
              <a:spcBef>
                <a:spcPts val="0"/>
              </a:spcBef>
              <a:spcAft>
                <a:spcPts val="0"/>
              </a:spcAft>
              <a:buNone/>
            </a:pPr>
            <a:r>
              <a:t/>
            </a:r>
            <a:endParaRPr b="1" i="0" sz="2765" u="none" cap="none" strike="noStrike">
              <a:solidFill>
                <a:srgbClr val="000000"/>
              </a:solidFill>
              <a:latin typeface="Arial"/>
              <a:ea typeface="Arial"/>
              <a:cs typeface="Arial"/>
              <a:sym typeface="Arial"/>
            </a:endParaRPr>
          </a:p>
          <a:p>
            <a:pPr indent="0" lvl="0" marL="0" marR="0" rtl="0" algn="ctr">
              <a:lnSpc>
                <a:spcPct val="140036"/>
              </a:lnSpc>
              <a:spcBef>
                <a:spcPts val="0"/>
              </a:spcBef>
              <a:spcAft>
                <a:spcPts val="0"/>
              </a:spcAft>
              <a:buNone/>
            </a:pPr>
            <a:r>
              <a:t/>
            </a:r>
            <a:endParaRPr b="1" i="0" sz="2765"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16" name="Shape 216"/>
        <p:cNvGrpSpPr/>
        <p:nvPr/>
      </p:nvGrpSpPr>
      <p:grpSpPr>
        <a:xfrm>
          <a:off x="0" y="0"/>
          <a:ext cx="0" cy="0"/>
          <a:chOff x="0" y="0"/>
          <a:chExt cx="0" cy="0"/>
        </a:xfrm>
      </p:grpSpPr>
      <p:sp>
        <p:nvSpPr>
          <p:cNvPr id="217" name="Google Shape;217;p7"/>
          <p:cNvSpPr txBox="1"/>
          <p:nvPr/>
        </p:nvSpPr>
        <p:spPr>
          <a:xfrm>
            <a:off x="-1830593" y="-766834"/>
            <a:ext cx="19514521" cy="13516046"/>
          </a:xfrm>
          <a:prstGeom prst="rect">
            <a:avLst/>
          </a:prstGeom>
          <a:noFill/>
          <a:ln>
            <a:noFill/>
          </a:ln>
        </p:spPr>
        <p:txBody>
          <a:bodyPr anchorCtr="0" anchor="t" bIns="0" lIns="0" spcFirstLastPara="1" rIns="0" wrap="square" tIns="0">
            <a:spAutoFit/>
          </a:bodyPr>
          <a:lstStyle/>
          <a:p>
            <a:pPr indent="0" lvl="0" marL="0" marR="0" rtl="0" algn="ctr">
              <a:lnSpc>
                <a:spcPct val="29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29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29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40010"/>
              </a:lnSpc>
              <a:spcBef>
                <a:spcPts val="0"/>
              </a:spcBef>
              <a:spcAft>
                <a:spcPts val="0"/>
              </a:spcAft>
              <a:buNone/>
            </a:pPr>
            <a:r>
              <a:rPr b="0" i="0" lang="en-US" sz="3809" u="none" cap="none" strike="noStrike">
                <a:solidFill>
                  <a:srgbClr val="000000"/>
                </a:solidFill>
                <a:latin typeface="Arial"/>
                <a:ea typeface="Arial"/>
                <a:cs typeface="Arial"/>
                <a:sym typeface="Arial"/>
              </a:rPr>
              <a:t> 03- Increase youth awareness of available jobs in 5 fields.</a:t>
            </a:r>
            <a:endParaRPr/>
          </a:p>
          <a:p>
            <a:pPr indent="0" lvl="0" marL="0" marR="0" rtl="0" algn="ctr">
              <a:lnSpc>
                <a:spcPct val="140010"/>
              </a:lnSpc>
              <a:spcBef>
                <a:spcPts val="0"/>
              </a:spcBef>
              <a:spcAft>
                <a:spcPts val="0"/>
              </a:spcAft>
              <a:buNone/>
            </a:pPr>
            <a:r>
              <a:t/>
            </a:r>
            <a:endParaRPr b="0" i="0" sz="3809" u="none" cap="none" strike="noStrike">
              <a:solidFill>
                <a:srgbClr val="000000"/>
              </a:solidFill>
              <a:latin typeface="Arial"/>
              <a:ea typeface="Arial"/>
              <a:cs typeface="Arial"/>
              <a:sym typeface="Arial"/>
            </a:endParaRPr>
          </a:p>
          <a:p>
            <a:pPr indent="0" lvl="0" marL="0" marR="0" rtl="0" algn="ctr">
              <a:lnSpc>
                <a:spcPct val="140010"/>
              </a:lnSpc>
              <a:spcBef>
                <a:spcPts val="0"/>
              </a:spcBef>
              <a:spcAft>
                <a:spcPts val="0"/>
              </a:spcAft>
              <a:buNone/>
            </a:pPr>
            <a:r>
              <a:rPr b="0" i="0" lang="en-US" sz="3809" u="none" cap="none" strike="noStrike">
                <a:solidFill>
                  <a:srgbClr val="000000"/>
                </a:solidFill>
                <a:latin typeface="Arial"/>
                <a:ea typeface="Arial"/>
                <a:cs typeface="Arial"/>
                <a:sym typeface="Arial"/>
              </a:rPr>
              <a:t> KR1</a:t>
            </a:r>
            <a:r>
              <a:rPr b="1" i="0" lang="en-US" sz="3809" u="none" cap="none" strike="noStrike">
                <a:solidFill>
                  <a:srgbClr val="000000"/>
                </a:solidFill>
                <a:latin typeface="Arial"/>
                <a:ea typeface="Arial"/>
                <a:cs typeface="Arial"/>
                <a:sym typeface="Arial"/>
              </a:rPr>
              <a:t>﻿</a:t>
            </a:r>
            <a:endParaRPr/>
          </a:p>
          <a:p>
            <a:pPr indent="0" lvl="0" marL="0" marR="0" rtl="0" algn="ctr">
              <a:lnSpc>
                <a:spcPct val="140010"/>
              </a:lnSpc>
              <a:spcBef>
                <a:spcPts val="0"/>
              </a:spcBef>
              <a:spcAft>
                <a:spcPts val="0"/>
              </a:spcAft>
              <a:buNone/>
            </a:pPr>
            <a:r>
              <a:rPr b="0" i="0" lang="en-US" sz="3809" u="none" cap="none" strike="noStrike">
                <a:solidFill>
                  <a:srgbClr val="000000"/>
                </a:solidFill>
                <a:latin typeface="Arial"/>
                <a:ea typeface="Arial"/>
                <a:cs typeface="Arial"/>
                <a:sym typeface="Arial"/>
              </a:rPr>
              <a:t>Understanding career paths in each field.</a:t>
            </a:r>
            <a:endParaRPr/>
          </a:p>
          <a:p>
            <a:pPr indent="0" lvl="0" marL="0" marR="0" rtl="0" algn="ctr">
              <a:lnSpc>
                <a:spcPct val="140010"/>
              </a:lnSpc>
              <a:spcBef>
                <a:spcPts val="0"/>
              </a:spcBef>
              <a:spcAft>
                <a:spcPts val="0"/>
              </a:spcAft>
              <a:buNone/>
            </a:pPr>
            <a:r>
              <a:rPr b="1" i="0" lang="en-US" sz="3809" u="none" cap="none" strike="noStrike">
                <a:solidFill>
                  <a:srgbClr val="000000"/>
                </a:solidFill>
                <a:latin typeface="Arial"/>
                <a:ea typeface="Arial"/>
                <a:cs typeface="Arial"/>
                <a:sym typeface="Arial"/>
              </a:rPr>
              <a:t>﻿</a:t>
            </a:r>
            <a:endParaRPr/>
          </a:p>
          <a:p>
            <a:pPr indent="0" lvl="0" marL="0" marR="0" rtl="0" algn="ctr">
              <a:lnSpc>
                <a:spcPct val="140010"/>
              </a:lnSpc>
              <a:spcBef>
                <a:spcPts val="0"/>
              </a:spcBef>
              <a:spcAft>
                <a:spcPts val="0"/>
              </a:spcAft>
              <a:buNone/>
            </a:pPr>
            <a:r>
              <a:rPr b="0" i="0" lang="en-US" sz="3809" u="none" cap="none" strike="noStrike">
                <a:solidFill>
                  <a:srgbClr val="000000"/>
                </a:solidFill>
                <a:latin typeface="Arial"/>
                <a:ea typeface="Arial"/>
                <a:cs typeface="Arial"/>
                <a:sym typeface="Arial"/>
              </a:rPr>
              <a:t> KR2</a:t>
            </a:r>
            <a:r>
              <a:rPr b="1" i="0" lang="en-US" sz="3809" u="none" cap="none" strike="noStrike">
                <a:solidFill>
                  <a:srgbClr val="000000"/>
                </a:solidFill>
                <a:latin typeface="Arial"/>
                <a:ea typeface="Arial"/>
                <a:cs typeface="Arial"/>
                <a:sym typeface="Arial"/>
              </a:rPr>
              <a:t>﻿</a:t>
            </a:r>
            <a:endParaRPr/>
          </a:p>
          <a:p>
            <a:pPr indent="0" lvl="0" marL="0" marR="0" rtl="0" algn="ctr">
              <a:lnSpc>
                <a:spcPct val="140010"/>
              </a:lnSpc>
              <a:spcBef>
                <a:spcPts val="0"/>
              </a:spcBef>
              <a:spcAft>
                <a:spcPts val="0"/>
              </a:spcAft>
              <a:buNone/>
            </a:pPr>
            <a:r>
              <a:rPr b="0" i="0" lang="en-US" sz="3809" u="none" cap="none" strike="noStrike">
                <a:solidFill>
                  <a:srgbClr val="000000"/>
                </a:solidFill>
                <a:latin typeface="Arial"/>
                <a:ea typeface="Arial"/>
                <a:cs typeface="Arial"/>
                <a:sym typeface="Arial"/>
              </a:rPr>
              <a:t>75% of the attendees will know the suitable career path for them.</a:t>
            </a:r>
            <a:endParaRPr/>
          </a:p>
          <a:p>
            <a:pPr indent="0" lvl="0" marL="0" marR="0" rtl="0" algn="ctr">
              <a:lnSpc>
                <a:spcPct val="140010"/>
              </a:lnSpc>
              <a:spcBef>
                <a:spcPts val="0"/>
              </a:spcBef>
              <a:spcAft>
                <a:spcPts val="0"/>
              </a:spcAft>
              <a:buNone/>
            </a:pPr>
            <a:r>
              <a:t/>
            </a:r>
            <a:endParaRPr b="0" i="0" sz="3809" u="none" cap="none" strike="noStrike">
              <a:solidFill>
                <a:srgbClr val="000000"/>
              </a:solidFill>
              <a:latin typeface="Arial"/>
              <a:ea typeface="Arial"/>
              <a:cs typeface="Arial"/>
              <a:sym typeface="Arial"/>
            </a:endParaRPr>
          </a:p>
          <a:p>
            <a:pPr indent="0" lvl="0" marL="0" marR="0" rtl="0" algn="ctr">
              <a:lnSpc>
                <a:spcPct val="140010"/>
              </a:lnSpc>
              <a:spcBef>
                <a:spcPts val="0"/>
              </a:spcBef>
              <a:spcAft>
                <a:spcPts val="0"/>
              </a:spcAft>
              <a:buNone/>
            </a:pPr>
            <a:r>
              <a:rPr b="0" i="0" lang="en-US" sz="3809" u="none" cap="none" strike="noStrike">
                <a:solidFill>
                  <a:srgbClr val="000000"/>
                </a:solidFill>
                <a:latin typeface="Arial"/>
                <a:ea typeface="Arial"/>
                <a:cs typeface="Arial"/>
                <a:sym typeface="Arial"/>
              </a:rPr>
              <a:t> KR3</a:t>
            </a:r>
            <a:endParaRPr/>
          </a:p>
          <a:p>
            <a:pPr indent="0" lvl="0" marL="0" marR="0" rtl="0" algn="ctr">
              <a:lnSpc>
                <a:spcPct val="140010"/>
              </a:lnSpc>
              <a:spcBef>
                <a:spcPts val="0"/>
              </a:spcBef>
              <a:spcAft>
                <a:spcPts val="0"/>
              </a:spcAft>
              <a:buNone/>
            </a:pPr>
            <a:r>
              <a:rPr b="0" i="0" lang="en-US" sz="3809" u="none" cap="none" strike="noStrike">
                <a:solidFill>
                  <a:srgbClr val="000000"/>
                </a:solidFill>
                <a:latin typeface="Arial"/>
                <a:ea typeface="Arial"/>
                <a:cs typeface="Arial"/>
                <a:sym typeface="Arial"/>
              </a:rPr>
              <a:t>A decrease in the unemployment rate by 1%.</a:t>
            </a:r>
            <a:endParaRPr/>
          </a:p>
          <a:p>
            <a:pPr indent="0" lvl="0" marL="0" marR="0" rtl="0" algn="ctr">
              <a:lnSpc>
                <a:spcPct val="140010"/>
              </a:lnSpc>
              <a:spcBef>
                <a:spcPts val="0"/>
              </a:spcBef>
              <a:spcAft>
                <a:spcPts val="0"/>
              </a:spcAft>
              <a:buNone/>
            </a:pPr>
            <a:r>
              <a:t/>
            </a:r>
            <a:endParaRPr b="0" i="0" sz="3809" u="none" cap="none" strike="noStrike">
              <a:solidFill>
                <a:srgbClr val="000000"/>
              </a:solidFill>
              <a:latin typeface="Arial"/>
              <a:ea typeface="Arial"/>
              <a:cs typeface="Arial"/>
              <a:sym typeface="Arial"/>
            </a:endParaRPr>
          </a:p>
          <a:p>
            <a:pPr indent="0" lvl="0" marL="0" marR="0" rtl="0" algn="ctr">
              <a:lnSpc>
                <a:spcPct val="140010"/>
              </a:lnSpc>
              <a:spcBef>
                <a:spcPts val="0"/>
              </a:spcBef>
              <a:spcAft>
                <a:spcPts val="0"/>
              </a:spcAft>
              <a:buNone/>
            </a:pPr>
            <a:r>
              <a:t/>
            </a:r>
            <a:endParaRPr b="0" i="0" sz="3809" u="none" cap="none" strike="noStrike">
              <a:solidFill>
                <a:srgbClr val="000000"/>
              </a:solidFill>
              <a:latin typeface="Arial"/>
              <a:ea typeface="Arial"/>
              <a:cs typeface="Arial"/>
              <a:sym typeface="Arial"/>
            </a:endParaRPr>
          </a:p>
          <a:p>
            <a:pPr indent="0" lvl="0" marL="0" marR="0" rtl="0" algn="ctr">
              <a:lnSpc>
                <a:spcPct val="140010"/>
              </a:lnSpc>
              <a:spcBef>
                <a:spcPts val="0"/>
              </a:spcBef>
              <a:spcAft>
                <a:spcPts val="0"/>
              </a:spcAft>
              <a:buNone/>
            </a:pPr>
            <a:r>
              <a:t/>
            </a:r>
            <a:endParaRPr b="0" i="0" sz="3809" u="none" cap="none" strike="noStrike">
              <a:solidFill>
                <a:srgbClr val="000000"/>
              </a:solidFill>
              <a:latin typeface="Arial"/>
              <a:ea typeface="Arial"/>
              <a:cs typeface="Arial"/>
              <a:sym typeface="Arial"/>
            </a:endParaRPr>
          </a:p>
          <a:p>
            <a:pPr indent="0" lvl="0" marL="0" marR="0" rtl="0" algn="ctr">
              <a:lnSpc>
                <a:spcPct val="140010"/>
              </a:lnSpc>
              <a:spcBef>
                <a:spcPts val="0"/>
              </a:spcBef>
              <a:spcAft>
                <a:spcPts val="0"/>
              </a:spcAft>
              <a:buNone/>
            </a:pPr>
            <a:r>
              <a:t/>
            </a:r>
            <a:endParaRPr b="0" i="0" sz="3809" u="none" cap="none" strike="noStrike">
              <a:solidFill>
                <a:srgbClr val="000000"/>
              </a:solidFill>
              <a:latin typeface="Arial"/>
              <a:ea typeface="Arial"/>
              <a:cs typeface="Arial"/>
              <a:sym typeface="Arial"/>
            </a:endParaRPr>
          </a:p>
          <a:p>
            <a:pPr indent="0" lvl="0" marL="0" marR="0" rtl="0" algn="ctr">
              <a:lnSpc>
                <a:spcPct val="140010"/>
              </a:lnSpc>
              <a:spcBef>
                <a:spcPts val="0"/>
              </a:spcBef>
              <a:spcAft>
                <a:spcPts val="0"/>
              </a:spcAft>
              <a:buNone/>
            </a:pPr>
            <a:r>
              <a:t/>
            </a:r>
            <a:endParaRPr b="0" i="0" sz="3809" u="none" cap="none" strike="noStrike">
              <a:solidFill>
                <a:srgbClr val="000000"/>
              </a:solidFill>
              <a:latin typeface="Arial"/>
              <a:ea typeface="Arial"/>
              <a:cs typeface="Arial"/>
              <a:sym typeface="Arial"/>
            </a:endParaRPr>
          </a:p>
          <a:p>
            <a:pPr indent="0" lvl="0" marL="0" marR="0" rtl="0" algn="ctr">
              <a:lnSpc>
                <a:spcPct val="140010"/>
              </a:lnSpc>
              <a:spcBef>
                <a:spcPts val="0"/>
              </a:spcBef>
              <a:spcAft>
                <a:spcPts val="0"/>
              </a:spcAft>
              <a:buNone/>
            </a:pPr>
            <a:r>
              <a:t/>
            </a:r>
            <a:endParaRPr b="0" i="0" sz="3809" u="none" cap="none" strike="noStrike">
              <a:solidFill>
                <a:srgbClr val="000000"/>
              </a:solidFill>
              <a:latin typeface="Arial"/>
              <a:ea typeface="Arial"/>
              <a:cs typeface="Arial"/>
              <a:sym typeface="Arial"/>
            </a:endParaRPr>
          </a:p>
          <a:p>
            <a:pPr indent="0" lvl="0" marL="0" marR="0" rtl="0" algn="ctr">
              <a:lnSpc>
                <a:spcPct val="140010"/>
              </a:lnSpc>
              <a:spcBef>
                <a:spcPts val="0"/>
              </a:spcBef>
              <a:spcAft>
                <a:spcPts val="0"/>
              </a:spcAft>
              <a:buNone/>
            </a:pPr>
            <a:r>
              <a:t/>
            </a:r>
            <a:endParaRPr b="0" i="0" sz="3809"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21" name="Shape 221"/>
        <p:cNvGrpSpPr/>
        <p:nvPr/>
      </p:nvGrpSpPr>
      <p:grpSpPr>
        <a:xfrm>
          <a:off x="0" y="0"/>
          <a:ext cx="0" cy="0"/>
          <a:chOff x="0" y="0"/>
          <a:chExt cx="0" cy="0"/>
        </a:xfrm>
      </p:grpSpPr>
      <p:sp>
        <p:nvSpPr>
          <p:cNvPr id="222" name="Google Shape;222;p8"/>
          <p:cNvSpPr txBox="1"/>
          <p:nvPr/>
        </p:nvSpPr>
        <p:spPr>
          <a:xfrm>
            <a:off x="5380678" y="4274503"/>
            <a:ext cx="7526645"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Arial"/>
                <a:ea typeface="Arial"/>
                <a:cs typeface="Arial"/>
                <a:sym typeface="Arial"/>
              </a:rPr>
              <a:t>Stakeholders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26" name="Shape 226"/>
        <p:cNvGrpSpPr/>
        <p:nvPr/>
      </p:nvGrpSpPr>
      <p:grpSpPr>
        <a:xfrm>
          <a:off x="0" y="0"/>
          <a:ext cx="0" cy="0"/>
          <a:chOff x="0" y="0"/>
          <a:chExt cx="0" cy="0"/>
        </a:xfrm>
      </p:grpSpPr>
      <p:sp>
        <p:nvSpPr>
          <p:cNvPr id="227" name="Google Shape;227;p9"/>
          <p:cNvSpPr/>
          <p:nvPr/>
        </p:nvSpPr>
        <p:spPr>
          <a:xfrm>
            <a:off x="394935" y="0"/>
            <a:ext cx="17373389" cy="10676467"/>
          </a:xfrm>
          <a:custGeom>
            <a:rect b="b" l="l" r="r" t="t"/>
            <a:pathLst>
              <a:path extrusionOk="0" h="10676467" w="17373389">
                <a:moveTo>
                  <a:pt x="0" y="0"/>
                </a:moveTo>
                <a:lnTo>
                  <a:pt x="17373389" y="0"/>
                </a:lnTo>
                <a:lnTo>
                  <a:pt x="17373389" y="10676467"/>
                </a:lnTo>
                <a:lnTo>
                  <a:pt x="0" y="10676467"/>
                </a:lnTo>
                <a:lnTo>
                  <a:pt x="0" y="0"/>
                </a:lnTo>
                <a:close/>
              </a:path>
            </a:pathLst>
          </a:custGeom>
          <a:blipFill rotWithShape="1">
            <a:blip r:embed="rId3">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