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82" d="100"/>
          <a:sy n="82" d="100"/>
        </p:scale>
        <p:origin x="72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3E086-14A1-A4A1-9C10-864B900EF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C6575-7E15-1254-A71B-18AA4B159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53B502-B94B-C6FE-34E2-BD83E58C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8B5-A0D0-483B-A4EB-E947932D92EB}" type="datetimeFigureOut">
              <a:rPr lang="fr-CA" smtClean="0"/>
              <a:t>2023-04-18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779023-0598-52BB-651E-5B804C5A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A32423-6345-7146-7E66-983F882C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C37E-1A0F-43B5-BE32-C8367F9ADE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525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3154C-8997-F40D-9A2E-02E64DBD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D612CB-FB64-7A0B-1C8F-469B9E0B2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B70FC2-2C43-0309-0E35-531F1CBF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8B5-A0D0-483B-A4EB-E947932D92EB}" type="datetimeFigureOut">
              <a:rPr lang="fr-CA" smtClean="0"/>
              <a:t>2023-04-18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624B2-B74B-E820-6934-3F6EC78E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FD2C5-37A3-E0D9-0272-82148E44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C37E-1A0F-43B5-BE32-C8367F9ADE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13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EF2961-7D94-C0F2-9950-2999F89C1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086C30-A0DC-D19B-38B0-CB97A5611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54130-5CFD-ABBA-B656-418C7CC9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8B5-A0D0-483B-A4EB-E947932D92EB}" type="datetimeFigureOut">
              <a:rPr lang="fr-CA" smtClean="0"/>
              <a:t>2023-04-18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3F19F9-D882-0675-E4EE-40307776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83248F-D1FB-9127-3811-1425E2DC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C37E-1A0F-43B5-BE32-C8367F9ADE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801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A1AB7-1023-6724-91BE-31DD1DBF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C0E30-D6BB-F143-A3A6-787BCB27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9FE14-F613-E3E4-39D0-DC97D2E8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8B5-A0D0-483B-A4EB-E947932D92EB}" type="datetimeFigureOut">
              <a:rPr lang="fr-CA" smtClean="0"/>
              <a:t>2023-04-18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59A568-6CD3-AFFC-5A2A-3DDCE0C9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C4572-B281-5183-6648-72392E57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C37E-1A0F-43B5-BE32-C8367F9ADE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383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B004D-ED92-476D-A098-83037E0C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37E47D-D2DF-7F7F-F11A-2A5189609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6528E1-2062-D603-D947-D35A4E27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8B5-A0D0-483B-A4EB-E947932D92EB}" type="datetimeFigureOut">
              <a:rPr lang="fr-CA" smtClean="0"/>
              <a:t>2023-04-18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569647-32CD-F5DE-C7E1-0646361C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5370C2-F5A6-D2E1-B54C-4FBEF37C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C37E-1A0F-43B5-BE32-C8367F9ADE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492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08441-D1B1-64B8-18DF-70F6922B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B9B7D-4AA5-D650-BE66-9566D6558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517E71-C1D9-7223-3F3C-F530CDCCF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9736CA-587E-BBDD-7100-1901A9F1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8B5-A0D0-483B-A4EB-E947932D92EB}" type="datetimeFigureOut">
              <a:rPr lang="fr-CA" smtClean="0"/>
              <a:t>2023-04-18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7DFD7C-8D7A-4E20-9B73-81375880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22E5D3-9723-6596-AD49-2E0E2316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C37E-1A0F-43B5-BE32-C8367F9ADE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80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A5491-BB9E-8414-47C9-11AAEC6E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6DE71-CEBE-59B9-6254-68FCDBEB1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C14C34-124A-185F-884A-5AC73723A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83CB3D-CB75-4E65-444B-7FC94467A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F20F3A-221C-2928-5A15-70572CA6E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D14840-DDDB-B0B1-8550-4D8AC8E1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8B5-A0D0-483B-A4EB-E947932D92EB}" type="datetimeFigureOut">
              <a:rPr lang="fr-CA" smtClean="0"/>
              <a:t>2023-04-18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A71E7E-43F6-203E-EEF4-51E34ED6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A98FFE-4051-C2AD-30A5-D08D1D1A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C37E-1A0F-43B5-BE32-C8367F9ADE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249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29AB5-D83F-8019-17E9-5EC0CFEF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46321E-6CC2-7ACD-667F-81473182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8B5-A0D0-483B-A4EB-E947932D92EB}" type="datetimeFigureOut">
              <a:rPr lang="fr-CA" smtClean="0"/>
              <a:t>2023-04-18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2B745B-E77F-C33C-338F-3CAA11E3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760976-DF54-FEFF-2D40-2DD60B73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C37E-1A0F-43B5-BE32-C8367F9ADE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341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8194FD-2FEC-37EE-1725-C5661EE7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8B5-A0D0-483B-A4EB-E947932D92EB}" type="datetimeFigureOut">
              <a:rPr lang="fr-CA" smtClean="0"/>
              <a:t>2023-04-18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F6D1DC-D7DB-0F8A-A216-57CAE349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063218-B42F-8916-D226-2FE16C93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C37E-1A0F-43B5-BE32-C8367F9ADE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74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DDDD0-1069-C6E0-1CF1-82C9E8BF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BCA27-233B-E288-C2E0-1DB86A57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CAA43D-29E0-3FD7-F14F-A61022CF8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90A7E5-9D41-1735-B101-9C87FA84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8B5-A0D0-483B-A4EB-E947932D92EB}" type="datetimeFigureOut">
              <a:rPr lang="fr-CA" smtClean="0"/>
              <a:t>2023-04-18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19261E-5B65-267E-E899-60FF2CDD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55D23D-D3E2-4CBE-ED70-746DCF55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C37E-1A0F-43B5-BE32-C8367F9ADE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01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2ABD9-05A9-9F55-CFA6-2ABF53E8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4155D6-C542-2DD0-D66E-7BBEA1E7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ADF2C9-B336-891B-DEBD-E736DEF12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453922-1252-3FF1-C70B-011A626D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08B5-A0D0-483B-A4EB-E947932D92EB}" type="datetimeFigureOut">
              <a:rPr lang="fr-CA" smtClean="0"/>
              <a:t>2023-04-18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905660-AF41-6639-B5AE-DA36F8EF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ABADFC-6F69-B33A-2490-D7824B12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C37E-1A0F-43B5-BE32-C8367F9ADE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049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61029D-6FC8-1F3A-5DE5-7580BD71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BADD7F-8AE6-9ABC-68EB-552BCB02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B88909-0DAE-B386-BB03-593927AE7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708B5-A0D0-483B-A4EB-E947932D92EB}" type="datetimeFigureOut">
              <a:rPr lang="fr-CA" smtClean="0"/>
              <a:t>2023-04-18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FE8154-9ECF-53F3-B3A6-82CCD7F1B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972C56-CC7B-8753-CA26-7B5CE8B4D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C37E-1A0F-43B5-BE32-C8367F9ADE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424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281C9-EC83-F741-C6D2-A568C4786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Mon Projet UA3</a:t>
            </a:r>
            <a:br>
              <a:rPr lang="fr-CA" dirty="0"/>
            </a:b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8DD67C-1C51-8C00-57F2-E77B057FE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473" y="251927"/>
            <a:ext cx="10005527" cy="11532635"/>
          </a:xfrm>
        </p:spPr>
        <p:txBody>
          <a:bodyPr>
            <a:normAutofit fontScale="62500" lnSpcReduction="20000"/>
          </a:bodyPr>
          <a:lstStyle/>
          <a:p>
            <a:r>
              <a:rPr lang="fr-CA"/>
              <a:t>public class Client</a:t>
            </a:r>
          </a:p>
          <a:p>
            <a:r>
              <a:rPr lang="fr-CA"/>
              <a:t>{</a:t>
            </a:r>
          </a:p>
          <a:p>
            <a:r>
              <a:rPr lang="fr-CA"/>
              <a:t>    public string Nom { get; set; }</a:t>
            </a:r>
          </a:p>
          <a:p>
            <a:r>
              <a:rPr lang="fr-CA"/>
              <a:t>    public string Prenom { get; set; }</a:t>
            </a:r>
          </a:p>
          <a:p>
            <a:r>
              <a:rPr lang="fr-CA"/>
              <a:t>    public string Courriel { get; set; }</a:t>
            </a:r>
          </a:p>
          <a:p>
            <a:r>
              <a:rPr lang="fr-CA"/>
              <a:t>    public string CarteDeCredit { get; set; }</a:t>
            </a:r>
          </a:p>
          <a:p>
            <a:r>
              <a:rPr lang="fr-CA"/>
              <a:t>    public int NumeroDeChambre { get; set; }</a:t>
            </a:r>
          </a:p>
          <a:p>
            <a:endParaRPr lang="fr-CA"/>
          </a:p>
          <a:p>
            <a:r>
              <a:rPr lang="fr-CA"/>
              <a:t>    public Client(string nom, string prenom, string courriel, string carteDeCredit, int numeroDeChambre)</a:t>
            </a:r>
          </a:p>
          <a:p>
            <a:r>
              <a:rPr lang="fr-CA"/>
              <a:t>    {</a:t>
            </a:r>
          </a:p>
          <a:p>
            <a:r>
              <a:rPr lang="fr-CA"/>
              <a:t>        Nom = nom;</a:t>
            </a:r>
          </a:p>
          <a:p>
            <a:r>
              <a:rPr lang="fr-CA"/>
              <a:t>        Prenom = prenom;</a:t>
            </a:r>
          </a:p>
          <a:p>
            <a:r>
              <a:rPr lang="fr-CA"/>
              <a:t>        Courriel = courriel;</a:t>
            </a:r>
          </a:p>
          <a:p>
            <a:r>
              <a:rPr lang="fr-CA"/>
              <a:t>        CarteDeCredit = carteDeCredit;</a:t>
            </a:r>
          </a:p>
          <a:p>
            <a:r>
              <a:rPr lang="fr-CA"/>
              <a:t>        NumeroDeChambre = numeroDeChambre;</a:t>
            </a:r>
          </a:p>
          <a:p>
            <a:r>
              <a:rPr lang="fr-CA"/>
              <a:t>    }</a:t>
            </a:r>
          </a:p>
          <a:p>
            <a:r>
              <a:rPr lang="fr-CA"/>
              <a:t>}</a:t>
            </a:r>
          </a:p>
          <a:p>
            <a:endParaRPr lang="fr-CA"/>
          </a:p>
          <a:p>
            <a:r>
              <a:rPr lang="fr-CA"/>
              <a:t>public class Hotel</a:t>
            </a:r>
          </a:p>
          <a:p>
            <a:r>
              <a:rPr lang="fr-CA"/>
              <a:t>{</a:t>
            </a:r>
          </a:p>
          <a:p>
            <a:r>
              <a:rPr lang="fr-CA"/>
              <a:t>    public ArrayList Clients { get; set; }</a:t>
            </a:r>
          </a:p>
          <a:p>
            <a:r>
              <a:rPr lang="fr-CA"/>
              <a:t>    public string Nom { get; set; }</a:t>
            </a:r>
          </a:p>
          <a:p>
            <a:r>
              <a:rPr lang="fr-CA"/>
              <a:t>    public string Adresse { get; set; }</a:t>
            </a:r>
          </a:p>
          <a:p>
            <a:r>
              <a:rPr lang="fr-CA"/>
              <a:t>    public int NbEtoiles { get; set; }</a:t>
            </a:r>
          </a:p>
          <a:p>
            <a:endParaRPr lang="fr-CA"/>
          </a:p>
          <a:p>
            <a:r>
              <a:rPr lang="fr-CA"/>
              <a:t>    public Hotel(string nom, string adresse, int nbEtoiles)</a:t>
            </a:r>
          </a:p>
          <a:p>
            <a:r>
              <a:rPr lang="fr-CA"/>
              <a:t>    {</a:t>
            </a:r>
          </a:p>
          <a:p>
            <a:r>
              <a:rPr lang="fr-CA"/>
              <a:t>        Nom = nom;</a:t>
            </a:r>
          </a:p>
          <a:p>
            <a:r>
              <a:rPr lang="fr-CA"/>
              <a:t>        Adresse = adresse;</a:t>
            </a:r>
          </a:p>
          <a:p>
            <a:r>
              <a:rPr lang="fr-CA"/>
              <a:t>        NbEtoiles = nbEtoiles;</a:t>
            </a:r>
          </a:p>
          <a:p>
            <a:r>
              <a:rPr lang="fr-CA"/>
              <a:t>        Clients = new ArrayList();</a:t>
            </a:r>
          </a:p>
          <a:p>
            <a:r>
              <a:rPr lang="fr-CA"/>
              <a:t>    }</a:t>
            </a:r>
          </a:p>
          <a:p>
            <a:endParaRPr lang="fr-CA"/>
          </a:p>
          <a:p>
            <a:r>
              <a:rPr lang="fr-CA"/>
              <a:t>    public void AjouterClient(Client client)</a:t>
            </a:r>
          </a:p>
          <a:p>
            <a:r>
              <a:rPr lang="fr-CA"/>
              <a:t>    {</a:t>
            </a:r>
          </a:p>
          <a:p>
            <a:r>
              <a:rPr lang="fr-CA"/>
              <a:t>        Clients.Add(client);</a:t>
            </a:r>
          </a:p>
          <a:p>
            <a:r>
              <a:rPr lang="fr-CA"/>
              <a:t>    }</a:t>
            </a:r>
          </a:p>
          <a:p>
            <a:r>
              <a:rPr lang="fr-CA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6963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209</Words>
  <Application>Microsoft Office PowerPoint</Application>
  <PresentationFormat>Grand écran</PresentationFormat>
  <Paragraphs>39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Mon Projet UA3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Projet UA3 </dc:title>
  <dc:creator>Elhadj Boubacar Barry</dc:creator>
  <cp:lastModifiedBy>Elhadj Boubacar Barry</cp:lastModifiedBy>
  <cp:revision>1</cp:revision>
  <dcterms:created xsi:type="dcterms:W3CDTF">2023-04-18T19:30:55Z</dcterms:created>
  <dcterms:modified xsi:type="dcterms:W3CDTF">2023-04-18T19:32:25Z</dcterms:modified>
</cp:coreProperties>
</file>