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3"/>
  </p:notesMasterIdLst>
  <p:sldIdLst>
    <p:sldId id="355" r:id="rId4"/>
    <p:sldId id="347" r:id="rId5"/>
    <p:sldId id="311" r:id="rId6"/>
    <p:sldId id="298" r:id="rId7"/>
    <p:sldId id="259" r:id="rId8"/>
    <p:sldId id="356" r:id="rId9"/>
    <p:sldId id="320" r:id="rId10"/>
    <p:sldId id="317" r:id="rId11"/>
    <p:sldId id="34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ame 1">
            <a:extLst>
              <a:ext uri="{FF2B5EF4-FFF2-40B4-BE49-F238E27FC236}">
                <a16:creationId xmlns:a16="http://schemas.microsoft.com/office/drawing/2014/main" id="{E7E1C366-622C-4258-9753-26AABF54CF12}"/>
              </a:ext>
            </a:extLst>
          </p:cNvPr>
          <p:cNvSpPr/>
          <p:nvPr userDrawn="1"/>
        </p:nvSpPr>
        <p:spPr>
          <a:xfrm>
            <a:off x="6842775" y="1777038"/>
            <a:ext cx="4572000" cy="3200400"/>
          </a:xfrm>
          <a:prstGeom prst="frame">
            <a:avLst>
              <a:gd name="adj1" fmla="val 2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E37D4E8D-7F93-45C0-8383-A68159D02D5D}"/>
              </a:ext>
            </a:extLst>
          </p:cNvPr>
          <p:cNvSpPr/>
          <p:nvPr userDrawn="1"/>
        </p:nvSpPr>
        <p:spPr>
          <a:xfrm>
            <a:off x="777225" y="1757238"/>
            <a:ext cx="4572000" cy="3200400"/>
          </a:xfrm>
          <a:prstGeom prst="frame">
            <a:avLst>
              <a:gd name="adj1" fmla="val 21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07AAD900-5C8A-46EE-8F3F-276E7A823B5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95958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3D697A47-3CD1-4E96-9516-FDE670F5631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624043" y="1585866"/>
            <a:ext cx="4572000" cy="3200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dirty="0"/>
              <a:t>Insert Your Image</a:t>
            </a:r>
            <a:endParaRPr lang="ko-KR" altLang="en-US" dirty="0"/>
          </a:p>
          <a:p>
            <a:pPr marL="0" lvl="0" indent="0" algn="ctr">
              <a:buNone/>
            </a:pP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0E0CAB57-9982-4553-B1D9-4D6CC85D7E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36E6B0-0030-4C24-AF1C-09B7BB3C4770}"/>
              </a:ext>
            </a:extLst>
          </p:cNvPr>
          <p:cNvSpPr/>
          <p:nvPr userDrawn="1"/>
        </p:nvSpPr>
        <p:spPr>
          <a:xfrm>
            <a:off x="0" y="474066"/>
            <a:ext cx="11704301" cy="59098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9">
            <a:extLst>
              <a:ext uri="{FF2B5EF4-FFF2-40B4-BE49-F238E27FC236}">
                <a16:creationId xmlns:a16="http://schemas.microsoft.com/office/drawing/2014/main" id="{418006F3-E488-44A0-A59A-E1D3B860060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923314" cy="6858000"/>
          </a:xfrm>
          <a:custGeom>
            <a:avLst/>
            <a:gdLst>
              <a:gd name="connsiteX0" fmla="*/ 0 w 6923314"/>
              <a:gd name="connsiteY0" fmla="*/ 0 h 6858000"/>
              <a:gd name="connsiteX1" fmla="*/ 5208814 w 6923314"/>
              <a:gd name="connsiteY1" fmla="*/ 0 h 6858000"/>
              <a:gd name="connsiteX2" fmla="*/ 6923314 w 6923314"/>
              <a:gd name="connsiteY2" fmla="*/ 6858000 h 6858000"/>
              <a:gd name="connsiteX3" fmla="*/ 1305197 w 6923314"/>
              <a:gd name="connsiteY3" fmla="*/ 6858000 h 6858000"/>
              <a:gd name="connsiteX4" fmla="*/ 0 w 6923314"/>
              <a:gd name="connsiteY4" fmla="*/ 163721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3314" h="6858000">
                <a:moveTo>
                  <a:pt x="0" y="0"/>
                </a:moveTo>
                <a:lnTo>
                  <a:pt x="5208814" y="0"/>
                </a:lnTo>
                <a:lnTo>
                  <a:pt x="6923314" y="6858000"/>
                </a:lnTo>
                <a:lnTo>
                  <a:pt x="1305197" y="6858000"/>
                </a:lnTo>
                <a:lnTo>
                  <a:pt x="0" y="16372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4388469D-CBAC-4278-96C5-9EBCCAF5DD50}"/>
              </a:ext>
            </a:extLst>
          </p:cNvPr>
          <p:cNvSpPr/>
          <p:nvPr userDrawn="1"/>
        </p:nvSpPr>
        <p:spPr>
          <a:xfrm>
            <a:off x="6096000" y="837246"/>
            <a:ext cx="6096000" cy="2591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DE17AA3-92FD-4003-9A41-EC77EF819880}"/>
              </a:ext>
            </a:extLst>
          </p:cNvPr>
          <p:cNvGrpSpPr/>
          <p:nvPr userDrawn="1"/>
        </p:nvGrpSpPr>
        <p:grpSpPr>
          <a:xfrm>
            <a:off x="1058291" y="3689597"/>
            <a:ext cx="2892793" cy="3168403"/>
            <a:chOff x="1058291" y="3689597"/>
            <a:chExt cx="2892793" cy="3168403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AC033FD-1852-40D6-99E3-EAE0920A5C2F}"/>
                </a:ext>
              </a:extLst>
            </p:cNvPr>
            <p:cNvSpPr/>
            <p:nvPr userDrawn="1"/>
          </p:nvSpPr>
          <p:spPr>
            <a:xfrm>
              <a:off x="1062769" y="3689597"/>
              <a:ext cx="2885112" cy="3168403"/>
            </a:xfrm>
            <a:custGeom>
              <a:avLst/>
              <a:gdLst>
                <a:gd name="connsiteX0" fmla="*/ 380827 w 2885112"/>
                <a:gd name="connsiteY0" fmla="*/ 0 h 3168403"/>
                <a:gd name="connsiteX1" fmla="*/ 2504286 w 2885112"/>
                <a:gd name="connsiteY1" fmla="*/ 0 h 3168403"/>
                <a:gd name="connsiteX2" fmla="*/ 2885112 w 2885112"/>
                <a:gd name="connsiteY2" fmla="*/ 376422 h 3168403"/>
                <a:gd name="connsiteX3" fmla="*/ 2885112 w 2885112"/>
                <a:gd name="connsiteY3" fmla="*/ 3168403 h 3168403"/>
                <a:gd name="connsiteX4" fmla="*/ 0 w 2885112"/>
                <a:gd name="connsiteY4" fmla="*/ 3168403 h 3168403"/>
                <a:gd name="connsiteX5" fmla="*/ 0 w 2885112"/>
                <a:gd name="connsiteY5" fmla="*/ 376422 h 3168403"/>
                <a:gd name="connsiteX6" fmla="*/ 380827 w 2885112"/>
                <a:gd name="connsiteY6" fmla="*/ 0 h 3168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85112" h="3168403">
                  <a:moveTo>
                    <a:pt x="380827" y="0"/>
                  </a:moveTo>
                  <a:lnTo>
                    <a:pt x="2504286" y="0"/>
                  </a:lnTo>
                  <a:cubicBezTo>
                    <a:pt x="2714606" y="0"/>
                    <a:pt x="2885112" y="168534"/>
                    <a:pt x="2885112" y="376422"/>
                  </a:cubicBezTo>
                  <a:lnTo>
                    <a:pt x="2885112" y="3168403"/>
                  </a:lnTo>
                  <a:lnTo>
                    <a:pt x="0" y="3168403"/>
                  </a:lnTo>
                  <a:lnTo>
                    <a:pt x="0" y="376422"/>
                  </a:lnTo>
                  <a:cubicBezTo>
                    <a:pt x="57" y="168534"/>
                    <a:pt x="170506" y="0"/>
                    <a:pt x="380827" y="0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E7AE36-51DF-4A4D-95F3-D16AA8913353}"/>
                </a:ext>
              </a:extLst>
            </p:cNvPr>
            <p:cNvSpPr/>
            <p:nvPr userDrawn="1"/>
          </p:nvSpPr>
          <p:spPr>
            <a:xfrm>
              <a:off x="1101424" y="3719878"/>
              <a:ext cx="2807801" cy="3138121"/>
            </a:xfrm>
            <a:custGeom>
              <a:avLst/>
              <a:gdLst>
                <a:gd name="connsiteX0" fmla="*/ 379798 w 2807801"/>
                <a:gd name="connsiteY0" fmla="*/ 0 h 3138121"/>
                <a:gd name="connsiteX1" fmla="*/ 2428003 w 2807801"/>
                <a:gd name="connsiteY1" fmla="*/ 0 h 3138121"/>
                <a:gd name="connsiteX2" fmla="*/ 2807801 w 2807801"/>
                <a:gd name="connsiteY2" fmla="*/ 376422 h 3138121"/>
                <a:gd name="connsiteX3" fmla="*/ 2807801 w 2807801"/>
                <a:gd name="connsiteY3" fmla="*/ 3138121 h 3138121"/>
                <a:gd name="connsiteX4" fmla="*/ 0 w 2807801"/>
                <a:gd name="connsiteY4" fmla="*/ 3138121 h 3138121"/>
                <a:gd name="connsiteX5" fmla="*/ 0 w 2807801"/>
                <a:gd name="connsiteY5" fmla="*/ 376422 h 3138121"/>
                <a:gd name="connsiteX6" fmla="*/ 379798 w 2807801"/>
                <a:gd name="connsiteY6" fmla="*/ 0 h 313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07801" h="3138121">
                  <a:moveTo>
                    <a:pt x="379798" y="0"/>
                  </a:moveTo>
                  <a:lnTo>
                    <a:pt x="2428003" y="0"/>
                  </a:lnTo>
                  <a:cubicBezTo>
                    <a:pt x="2637756" y="0"/>
                    <a:pt x="2807801" y="168533"/>
                    <a:pt x="2807801" y="376422"/>
                  </a:cubicBezTo>
                  <a:lnTo>
                    <a:pt x="2807801" y="3138121"/>
                  </a:lnTo>
                  <a:lnTo>
                    <a:pt x="0" y="3138121"/>
                  </a:lnTo>
                  <a:lnTo>
                    <a:pt x="0" y="376422"/>
                  </a:lnTo>
                  <a:cubicBezTo>
                    <a:pt x="0" y="168533"/>
                    <a:pt x="170045" y="0"/>
                    <a:pt x="379798" y="0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Graphic 2">
              <a:extLst>
                <a:ext uri="{FF2B5EF4-FFF2-40B4-BE49-F238E27FC236}">
                  <a16:creationId xmlns:a16="http://schemas.microsoft.com/office/drawing/2014/main" id="{063AE936-DFE4-4DD0-A62C-1EAE232B97BD}"/>
                </a:ext>
              </a:extLst>
            </p:cNvPr>
            <p:cNvSpPr/>
            <p:nvPr/>
          </p:nvSpPr>
          <p:spPr>
            <a:xfrm>
              <a:off x="1058801" y="4510882"/>
              <a:ext cx="20187" cy="196716"/>
            </a:xfrm>
            <a:custGeom>
              <a:avLst/>
              <a:gdLst>
                <a:gd name="connsiteX0" fmla="*/ 15158 w 23982"/>
                <a:gd name="connsiteY0" fmla="*/ 233697 h 233697"/>
                <a:gd name="connsiteX1" fmla="*/ 0 w 23982"/>
                <a:gd name="connsiteY1" fmla="*/ 233697 h 233697"/>
                <a:gd name="connsiteX2" fmla="*/ 0 w 23982"/>
                <a:gd name="connsiteY2" fmla="*/ 0 h 233697"/>
                <a:gd name="connsiteX3" fmla="*/ 15158 w 23982"/>
                <a:gd name="connsiteY3" fmla="*/ 0 h 233697"/>
                <a:gd name="connsiteX4" fmla="*/ 23983 w 23982"/>
                <a:gd name="connsiteY4" fmla="*/ 8825 h 233697"/>
                <a:gd name="connsiteX5" fmla="*/ 23983 w 23982"/>
                <a:gd name="connsiteY5" fmla="*/ 224805 h 233697"/>
                <a:gd name="connsiteX6" fmla="*/ 15158 w 23982"/>
                <a:gd name="connsiteY6" fmla="*/ 233697 h 23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982" h="233697">
                  <a:moveTo>
                    <a:pt x="15158" y="233697"/>
                  </a:moveTo>
                  <a:lnTo>
                    <a:pt x="0" y="233697"/>
                  </a:lnTo>
                  <a:lnTo>
                    <a:pt x="0" y="0"/>
                  </a:lnTo>
                  <a:lnTo>
                    <a:pt x="15158" y="0"/>
                  </a:lnTo>
                  <a:cubicBezTo>
                    <a:pt x="20008" y="0"/>
                    <a:pt x="23983" y="3975"/>
                    <a:pt x="23983" y="8825"/>
                  </a:cubicBezTo>
                  <a:lnTo>
                    <a:pt x="23983" y="224805"/>
                  </a:lnTo>
                  <a:cubicBezTo>
                    <a:pt x="23983" y="229723"/>
                    <a:pt x="20008" y="233697"/>
                    <a:pt x="15158" y="233697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2">
              <a:extLst>
                <a:ext uri="{FF2B5EF4-FFF2-40B4-BE49-F238E27FC236}">
                  <a16:creationId xmlns:a16="http://schemas.microsoft.com/office/drawing/2014/main" id="{88C0DAA8-A60D-4797-A50D-3B59489A8922}"/>
                </a:ext>
              </a:extLst>
            </p:cNvPr>
            <p:cNvSpPr/>
            <p:nvPr/>
          </p:nvSpPr>
          <p:spPr>
            <a:xfrm>
              <a:off x="1058801" y="4932953"/>
              <a:ext cx="28182" cy="392355"/>
            </a:xfrm>
            <a:custGeom>
              <a:avLst/>
              <a:gdLst>
                <a:gd name="connsiteX0" fmla="*/ 24656 w 33481"/>
                <a:gd name="connsiteY0" fmla="*/ 466115 h 466115"/>
                <a:gd name="connsiteX1" fmla="*/ 10105 w 33481"/>
                <a:gd name="connsiteY1" fmla="*/ 466115 h 466115"/>
                <a:gd name="connsiteX2" fmla="*/ 0 w 33481"/>
                <a:gd name="connsiteY2" fmla="*/ 456010 h 466115"/>
                <a:gd name="connsiteX3" fmla="*/ 0 w 33481"/>
                <a:gd name="connsiteY3" fmla="*/ 10105 h 466115"/>
                <a:gd name="connsiteX4" fmla="*/ 10105 w 33481"/>
                <a:gd name="connsiteY4" fmla="*/ 0 h 466115"/>
                <a:gd name="connsiteX5" fmla="*/ 24656 w 33481"/>
                <a:gd name="connsiteY5" fmla="*/ 0 h 466115"/>
                <a:gd name="connsiteX6" fmla="*/ 33482 w 33481"/>
                <a:gd name="connsiteY6" fmla="*/ 8825 h 466115"/>
                <a:gd name="connsiteX7" fmla="*/ 33482 w 33481"/>
                <a:gd name="connsiteY7" fmla="*/ 457223 h 466115"/>
                <a:gd name="connsiteX8" fmla="*/ 24656 w 33481"/>
                <a:gd name="connsiteY8" fmla="*/ 466115 h 46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5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3"/>
                  </a:lnTo>
                  <a:cubicBezTo>
                    <a:pt x="33482" y="462140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2">
              <a:extLst>
                <a:ext uri="{FF2B5EF4-FFF2-40B4-BE49-F238E27FC236}">
                  <a16:creationId xmlns:a16="http://schemas.microsoft.com/office/drawing/2014/main" id="{9E936F18-65C6-44D9-8BE4-E13C62005A59}"/>
                </a:ext>
              </a:extLst>
            </p:cNvPr>
            <p:cNvSpPr/>
            <p:nvPr/>
          </p:nvSpPr>
          <p:spPr>
            <a:xfrm>
              <a:off x="1058858" y="4961137"/>
              <a:ext cx="15935" cy="328560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2">
              <a:extLst>
                <a:ext uri="{FF2B5EF4-FFF2-40B4-BE49-F238E27FC236}">
                  <a16:creationId xmlns:a16="http://schemas.microsoft.com/office/drawing/2014/main" id="{CDE1CBFD-B36F-4476-AD66-FE5689C99FEA}"/>
                </a:ext>
              </a:extLst>
            </p:cNvPr>
            <p:cNvSpPr/>
            <p:nvPr/>
          </p:nvSpPr>
          <p:spPr>
            <a:xfrm>
              <a:off x="1058291" y="5456869"/>
              <a:ext cx="28182" cy="392355"/>
            </a:xfrm>
            <a:custGeom>
              <a:avLst/>
              <a:gdLst>
                <a:gd name="connsiteX0" fmla="*/ 24656 w 33481"/>
                <a:gd name="connsiteY0" fmla="*/ 466115 h 466114"/>
                <a:gd name="connsiteX1" fmla="*/ 10105 w 33481"/>
                <a:gd name="connsiteY1" fmla="*/ 466115 h 466114"/>
                <a:gd name="connsiteX2" fmla="*/ 0 w 33481"/>
                <a:gd name="connsiteY2" fmla="*/ 456010 h 466114"/>
                <a:gd name="connsiteX3" fmla="*/ 0 w 33481"/>
                <a:gd name="connsiteY3" fmla="*/ 10105 h 466114"/>
                <a:gd name="connsiteX4" fmla="*/ 10105 w 33481"/>
                <a:gd name="connsiteY4" fmla="*/ 0 h 466114"/>
                <a:gd name="connsiteX5" fmla="*/ 24656 w 33481"/>
                <a:gd name="connsiteY5" fmla="*/ 0 h 466114"/>
                <a:gd name="connsiteX6" fmla="*/ 33482 w 33481"/>
                <a:gd name="connsiteY6" fmla="*/ 8825 h 466114"/>
                <a:gd name="connsiteX7" fmla="*/ 33482 w 33481"/>
                <a:gd name="connsiteY7" fmla="*/ 457222 h 466114"/>
                <a:gd name="connsiteX8" fmla="*/ 24656 w 33481"/>
                <a:gd name="connsiteY8" fmla="*/ 466115 h 466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466114">
                  <a:moveTo>
                    <a:pt x="24656" y="466115"/>
                  </a:moveTo>
                  <a:lnTo>
                    <a:pt x="10105" y="466115"/>
                  </a:lnTo>
                  <a:cubicBezTo>
                    <a:pt x="4514" y="466115"/>
                    <a:pt x="0" y="461601"/>
                    <a:pt x="0" y="456010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457222"/>
                  </a:lnTo>
                  <a:cubicBezTo>
                    <a:pt x="33482" y="462208"/>
                    <a:pt x="29507" y="466115"/>
                    <a:pt x="24656" y="466115"/>
                  </a:cubicBezTo>
                  <a:close/>
                </a:path>
              </a:pathLst>
            </a:custGeom>
            <a:solidFill>
              <a:srgbClr val="364551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2">
              <a:extLst>
                <a:ext uri="{FF2B5EF4-FFF2-40B4-BE49-F238E27FC236}">
                  <a16:creationId xmlns:a16="http://schemas.microsoft.com/office/drawing/2014/main" id="{54A97323-642E-4873-8ECB-8C82C47BBCE7}"/>
                </a:ext>
              </a:extLst>
            </p:cNvPr>
            <p:cNvSpPr/>
            <p:nvPr/>
          </p:nvSpPr>
          <p:spPr>
            <a:xfrm>
              <a:off x="1058291" y="5485053"/>
              <a:ext cx="15935" cy="328560"/>
            </a:xfrm>
            <a:custGeom>
              <a:avLst/>
              <a:gdLst>
                <a:gd name="connsiteX0" fmla="*/ 17718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718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718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91" y="390327"/>
                    <a:pt x="17718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2">
              <a:extLst>
                <a:ext uri="{FF2B5EF4-FFF2-40B4-BE49-F238E27FC236}">
                  <a16:creationId xmlns:a16="http://schemas.microsoft.com/office/drawing/2014/main" id="{E6FC4392-B579-420D-977D-05F6BAF6A444}"/>
                </a:ext>
              </a:extLst>
            </p:cNvPr>
            <p:cNvSpPr/>
            <p:nvPr/>
          </p:nvSpPr>
          <p:spPr>
            <a:xfrm>
              <a:off x="3922902" y="5064570"/>
              <a:ext cx="28182" cy="635005"/>
            </a:xfrm>
            <a:custGeom>
              <a:avLst/>
              <a:gdLst>
                <a:gd name="connsiteX0" fmla="*/ 24656 w 33481"/>
                <a:gd name="connsiteY0" fmla="*/ 754380 h 754380"/>
                <a:gd name="connsiteX1" fmla="*/ 10105 w 33481"/>
                <a:gd name="connsiteY1" fmla="*/ 754380 h 754380"/>
                <a:gd name="connsiteX2" fmla="*/ 0 w 33481"/>
                <a:gd name="connsiteY2" fmla="*/ 744275 h 754380"/>
                <a:gd name="connsiteX3" fmla="*/ 0 w 33481"/>
                <a:gd name="connsiteY3" fmla="*/ 10105 h 754380"/>
                <a:gd name="connsiteX4" fmla="*/ 10105 w 33481"/>
                <a:gd name="connsiteY4" fmla="*/ 0 h 754380"/>
                <a:gd name="connsiteX5" fmla="*/ 24656 w 33481"/>
                <a:gd name="connsiteY5" fmla="*/ 0 h 754380"/>
                <a:gd name="connsiteX6" fmla="*/ 33482 w 33481"/>
                <a:gd name="connsiteY6" fmla="*/ 8825 h 754380"/>
                <a:gd name="connsiteX7" fmla="*/ 33482 w 33481"/>
                <a:gd name="connsiteY7" fmla="*/ 745555 h 754380"/>
                <a:gd name="connsiteX8" fmla="*/ 24656 w 33481"/>
                <a:gd name="connsiteY8" fmla="*/ 754380 h 75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481" h="754380">
                  <a:moveTo>
                    <a:pt x="24656" y="754380"/>
                  </a:moveTo>
                  <a:lnTo>
                    <a:pt x="10105" y="754380"/>
                  </a:lnTo>
                  <a:cubicBezTo>
                    <a:pt x="4514" y="754380"/>
                    <a:pt x="0" y="749866"/>
                    <a:pt x="0" y="744275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24656" y="0"/>
                  </a:lnTo>
                  <a:cubicBezTo>
                    <a:pt x="29507" y="0"/>
                    <a:pt x="33482" y="3975"/>
                    <a:pt x="33482" y="8825"/>
                  </a:cubicBezTo>
                  <a:lnTo>
                    <a:pt x="33482" y="745555"/>
                  </a:lnTo>
                  <a:cubicBezTo>
                    <a:pt x="33482" y="750405"/>
                    <a:pt x="29507" y="754380"/>
                    <a:pt x="24656" y="754380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0" name="Graphic 2">
              <a:extLst>
                <a:ext uri="{FF2B5EF4-FFF2-40B4-BE49-F238E27FC236}">
                  <a16:creationId xmlns:a16="http://schemas.microsoft.com/office/drawing/2014/main" id="{213C0B4A-1837-4C1B-8D1B-BC1615210485}"/>
                </a:ext>
              </a:extLst>
            </p:cNvPr>
            <p:cNvSpPr/>
            <p:nvPr/>
          </p:nvSpPr>
          <p:spPr>
            <a:xfrm>
              <a:off x="3935149" y="5110218"/>
              <a:ext cx="15935" cy="531742"/>
            </a:xfrm>
            <a:custGeom>
              <a:avLst/>
              <a:gdLst>
                <a:gd name="connsiteX0" fmla="*/ 17650 w 18930"/>
                <a:gd name="connsiteY0" fmla="*/ 631704 h 631704"/>
                <a:gd name="connsiteX1" fmla="*/ 1886 w 18930"/>
                <a:gd name="connsiteY1" fmla="*/ 631704 h 631704"/>
                <a:gd name="connsiteX2" fmla="*/ 0 w 18930"/>
                <a:gd name="connsiteY2" fmla="*/ 629818 h 631704"/>
                <a:gd name="connsiteX3" fmla="*/ 0 w 18930"/>
                <a:gd name="connsiteY3" fmla="*/ 1886 h 631704"/>
                <a:gd name="connsiteX4" fmla="*/ 1886 w 18930"/>
                <a:gd name="connsiteY4" fmla="*/ 0 h 631704"/>
                <a:gd name="connsiteX5" fmla="*/ 17650 w 18930"/>
                <a:gd name="connsiteY5" fmla="*/ 0 h 631704"/>
                <a:gd name="connsiteX6" fmla="*/ 18930 w 18930"/>
                <a:gd name="connsiteY6" fmla="*/ 1280 h 631704"/>
                <a:gd name="connsiteX7" fmla="*/ 18930 w 18930"/>
                <a:gd name="connsiteY7" fmla="*/ 630491 h 631704"/>
                <a:gd name="connsiteX8" fmla="*/ 17650 w 18930"/>
                <a:gd name="connsiteY8" fmla="*/ 631704 h 631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631704">
                  <a:moveTo>
                    <a:pt x="17650" y="631704"/>
                  </a:moveTo>
                  <a:lnTo>
                    <a:pt x="1886" y="631704"/>
                  </a:lnTo>
                  <a:cubicBezTo>
                    <a:pt x="808" y="631704"/>
                    <a:pt x="0" y="630828"/>
                    <a:pt x="0" y="629818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630491"/>
                  </a:lnTo>
                  <a:cubicBezTo>
                    <a:pt x="18863" y="631098"/>
                    <a:pt x="18324" y="631704"/>
                    <a:pt x="17650" y="631704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31" name="Graphic 2">
              <a:extLst>
                <a:ext uri="{FF2B5EF4-FFF2-40B4-BE49-F238E27FC236}">
                  <a16:creationId xmlns:a16="http://schemas.microsoft.com/office/drawing/2014/main" id="{DFD69AD1-88C6-4D8A-BB4E-CE2C94AF1EBC}"/>
                </a:ext>
              </a:extLst>
            </p:cNvPr>
            <p:cNvSpPr/>
            <p:nvPr/>
          </p:nvSpPr>
          <p:spPr>
            <a:xfrm>
              <a:off x="3928288" y="6392988"/>
              <a:ext cx="22796" cy="435170"/>
            </a:xfrm>
            <a:custGeom>
              <a:avLst/>
              <a:gdLst>
                <a:gd name="connsiteX0" fmla="*/ 18257 w 27081"/>
                <a:gd name="connsiteY0" fmla="*/ 516977 h 516977"/>
                <a:gd name="connsiteX1" fmla="*/ 10105 w 27081"/>
                <a:gd name="connsiteY1" fmla="*/ 516977 h 516977"/>
                <a:gd name="connsiteX2" fmla="*/ 0 w 27081"/>
                <a:gd name="connsiteY2" fmla="*/ 506872 h 516977"/>
                <a:gd name="connsiteX3" fmla="*/ 0 w 27081"/>
                <a:gd name="connsiteY3" fmla="*/ 10105 h 516977"/>
                <a:gd name="connsiteX4" fmla="*/ 10105 w 27081"/>
                <a:gd name="connsiteY4" fmla="*/ 0 h 516977"/>
                <a:gd name="connsiteX5" fmla="*/ 18257 w 27081"/>
                <a:gd name="connsiteY5" fmla="*/ 0 h 516977"/>
                <a:gd name="connsiteX6" fmla="*/ 27082 w 27081"/>
                <a:gd name="connsiteY6" fmla="*/ 8825 h 516977"/>
                <a:gd name="connsiteX7" fmla="*/ 27082 w 27081"/>
                <a:gd name="connsiteY7" fmla="*/ 508152 h 516977"/>
                <a:gd name="connsiteX8" fmla="*/ 18257 w 27081"/>
                <a:gd name="connsiteY8" fmla="*/ 516977 h 516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081" h="516977">
                  <a:moveTo>
                    <a:pt x="18257" y="516977"/>
                  </a:moveTo>
                  <a:lnTo>
                    <a:pt x="10105" y="516977"/>
                  </a:lnTo>
                  <a:cubicBezTo>
                    <a:pt x="4514" y="516977"/>
                    <a:pt x="0" y="512464"/>
                    <a:pt x="0" y="506872"/>
                  </a:cubicBezTo>
                  <a:lnTo>
                    <a:pt x="0" y="10105"/>
                  </a:lnTo>
                  <a:cubicBezTo>
                    <a:pt x="0" y="4514"/>
                    <a:pt x="4514" y="0"/>
                    <a:pt x="10105" y="0"/>
                  </a:cubicBezTo>
                  <a:lnTo>
                    <a:pt x="18257" y="0"/>
                  </a:lnTo>
                  <a:cubicBezTo>
                    <a:pt x="23107" y="0"/>
                    <a:pt x="27082" y="3975"/>
                    <a:pt x="27082" y="8825"/>
                  </a:cubicBezTo>
                  <a:lnTo>
                    <a:pt x="27082" y="508152"/>
                  </a:lnTo>
                  <a:cubicBezTo>
                    <a:pt x="27082" y="513003"/>
                    <a:pt x="23107" y="516977"/>
                    <a:pt x="18257" y="516977"/>
                  </a:cubicBezTo>
                  <a:close/>
                </a:path>
              </a:pathLst>
            </a:custGeom>
            <a:solidFill>
              <a:srgbClr val="8A9096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Graphic 2">
              <a:extLst>
                <a:ext uri="{FF2B5EF4-FFF2-40B4-BE49-F238E27FC236}">
                  <a16:creationId xmlns:a16="http://schemas.microsoft.com/office/drawing/2014/main" id="{4747B958-0380-4C5F-8DEC-8D7F6B25907D}"/>
                </a:ext>
              </a:extLst>
            </p:cNvPr>
            <p:cNvSpPr/>
            <p:nvPr/>
          </p:nvSpPr>
          <p:spPr>
            <a:xfrm>
              <a:off x="3938156" y="6424233"/>
              <a:ext cx="12928" cy="364399"/>
            </a:xfrm>
            <a:custGeom>
              <a:avLst/>
              <a:gdLst>
                <a:gd name="connsiteX0" fmla="*/ 14080 w 15359"/>
                <a:gd name="connsiteY0" fmla="*/ 432903 h 432902"/>
                <a:gd name="connsiteX1" fmla="*/ 1886 w 15359"/>
                <a:gd name="connsiteY1" fmla="*/ 432903 h 432902"/>
                <a:gd name="connsiteX2" fmla="*/ 0 w 15359"/>
                <a:gd name="connsiteY2" fmla="*/ 431016 h 432902"/>
                <a:gd name="connsiteX3" fmla="*/ 0 w 15359"/>
                <a:gd name="connsiteY3" fmla="*/ 1886 h 432902"/>
                <a:gd name="connsiteX4" fmla="*/ 1886 w 15359"/>
                <a:gd name="connsiteY4" fmla="*/ 0 h 432902"/>
                <a:gd name="connsiteX5" fmla="*/ 14080 w 15359"/>
                <a:gd name="connsiteY5" fmla="*/ 0 h 432902"/>
                <a:gd name="connsiteX6" fmla="*/ 15360 w 15359"/>
                <a:gd name="connsiteY6" fmla="*/ 1280 h 432902"/>
                <a:gd name="connsiteX7" fmla="*/ 15360 w 15359"/>
                <a:gd name="connsiteY7" fmla="*/ 431690 h 432902"/>
                <a:gd name="connsiteX8" fmla="*/ 14080 w 15359"/>
                <a:gd name="connsiteY8" fmla="*/ 432903 h 432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59" h="432902">
                  <a:moveTo>
                    <a:pt x="14080" y="432903"/>
                  </a:moveTo>
                  <a:lnTo>
                    <a:pt x="1886" y="432903"/>
                  </a:lnTo>
                  <a:cubicBezTo>
                    <a:pt x="808" y="432903"/>
                    <a:pt x="0" y="432027"/>
                    <a:pt x="0" y="431016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4080" y="0"/>
                  </a:lnTo>
                  <a:cubicBezTo>
                    <a:pt x="14753" y="0"/>
                    <a:pt x="15360" y="539"/>
                    <a:pt x="15360" y="1280"/>
                  </a:cubicBezTo>
                  <a:lnTo>
                    <a:pt x="15360" y="431690"/>
                  </a:lnTo>
                  <a:cubicBezTo>
                    <a:pt x="15360" y="432364"/>
                    <a:pt x="14821" y="432903"/>
                    <a:pt x="14080" y="432903"/>
                  </a:cubicBezTo>
                  <a:close/>
                </a:path>
              </a:pathLst>
            </a:custGeom>
            <a:solidFill>
              <a:srgbClr val="4A4C4D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9006DBA-4DAA-453A-A2AC-FF4A9322F5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8879" y="3808481"/>
              <a:ext cx="134198" cy="134198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3506713-2F55-452F-ABB6-47225E2D89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87267" y="3816868"/>
              <a:ext cx="117423" cy="117423"/>
            </a:xfrm>
            <a:prstGeom prst="ellipse">
              <a:avLst/>
            </a:pr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175F06E-27A9-46A4-B02C-A49E59D17DC3}"/>
                </a:ext>
              </a:extLst>
            </p:cNvPr>
            <p:cNvSpPr/>
            <p:nvPr/>
          </p:nvSpPr>
          <p:spPr>
            <a:xfrm>
              <a:off x="3016958" y="3846560"/>
              <a:ext cx="58040" cy="5804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28FA69B-57D7-4705-A140-F90E5220C72E}"/>
                </a:ext>
              </a:extLst>
            </p:cNvPr>
            <p:cNvSpPr/>
            <p:nvPr/>
          </p:nvSpPr>
          <p:spPr>
            <a:xfrm>
              <a:off x="3030585" y="3860187"/>
              <a:ext cx="30788" cy="30788"/>
            </a:xfrm>
            <a:prstGeom prst="ellipse">
              <a:avLst/>
            </a:prstGeom>
            <a:solidFill>
              <a:srgbClr val="081422"/>
            </a:solidFill>
            <a:ln w="672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Graphic 2">
              <a:extLst>
                <a:ext uri="{FF2B5EF4-FFF2-40B4-BE49-F238E27FC236}">
                  <a16:creationId xmlns:a16="http://schemas.microsoft.com/office/drawing/2014/main" id="{80E59088-2E8C-41FA-BAB8-F9EEF100122A}"/>
                </a:ext>
              </a:extLst>
            </p:cNvPr>
            <p:cNvSpPr/>
            <p:nvPr userDrawn="1"/>
          </p:nvSpPr>
          <p:spPr>
            <a:xfrm flipH="1">
              <a:off x="1060804" y="4534334"/>
              <a:ext cx="10717" cy="149811"/>
            </a:xfrm>
            <a:custGeom>
              <a:avLst/>
              <a:gdLst>
                <a:gd name="connsiteX0" fmla="*/ 17650 w 18930"/>
                <a:gd name="connsiteY0" fmla="*/ 390327 h 390326"/>
                <a:gd name="connsiteX1" fmla="*/ 1886 w 18930"/>
                <a:gd name="connsiteY1" fmla="*/ 390327 h 390326"/>
                <a:gd name="connsiteX2" fmla="*/ 0 w 18930"/>
                <a:gd name="connsiteY2" fmla="*/ 388440 h 390326"/>
                <a:gd name="connsiteX3" fmla="*/ 0 w 18930"/>
                <a:gd name="connsiteY3" fmla="*/ 1886 h 390326"/>
                <a:gd name="connsiteX4" fmla="*/ 1886 w 18930"/>
                <a:gd name="connsiteY4" fmla="*/ 0 h 390326"/>
                <a:gd name="connsiteX5" fmla="*/ 17650 w 18930"/>
                <a:gd name="connsiteY5" fmla="*/ 0 h 390326"/>
                <a:gd name="connsiteX6" fmla="*/ 18930 w 18930"/>
                <a:gd name="connsiteY6" fmla="*/ 1280 h 390326"/>
                <a:gd name="connsiteX7" fmla="*/ 18930 w 18930"/>
                <a:gd name="connsiteY7" fmla="*/ 389047 h 390326"/>
                <a:gd name="connsiteX8" fmla="*/ 17650 w 18930"/>
                <a:gd name="connsiteY8" fmla="*/ 390327 h 39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0" h="390326">
                  <a:moveTo>
                    <a:pt x="17650" y="390327"/>
                  </a:moveTo>
                  <a:lnTo>
                    <a:pt x="1886" y="390327"/>
                  </a:lnTo>
                  <a:cubicBezTo>
                    <a:pt x="808" y="390327"/>
                    <a:pt x="0" y="389451"/>
                    <a:pt x="0" y="388440"/>
                  </a:cubicBezTo>
                  <a:lnTo>
                    <a:pt x="0" y="1886"/>
                  </a:lnTo>
                  <a:cubicBezTo>
                    <a:pt x="0" y="808"/>
                    <a:pt x="876" y="0"/>
                    <a:pt x="1886" y="0"/>
                  </a:cubicBezTo>
                  <a:lnTo>
                    <a:pt x="17650" y="0"/>
                  </a:lnTo>
                  <a:cubicBezTo>
                    <a:pt x="18324" y="0"/>
                    <a:pt x="18930" y="539"/>
                    <a:pt x="18930" y="1280"/>
                  </a:cubicBezTo>
                  <a:lnTo>
                    <a:pt x="18930" y="389047"/>
                  </a:lnTo>
                  <a:cubicBezTo>
                    <a:pt x="18930" y="389788"/>
                    <a:pt x="18324" y="390327"/>
                    <a:pt x="17650" y="390327"/>
                  </a:cubicBezTo>
                  <a:close/>
                </a:path>
              </a:pathLst>
            </a:custGeom>
            <a:solidFill>
              <a:srgbClr val="FAFDFF"/>
            </a:solidFill>
            <a:ln w="672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066A938-5524-4BC2-9E71-604DA7247A54}"/>
              </a:ext>
            </a:extLst>
          </p:cNvPr>
          <p:cNvGrpSpPr/>
          <p:nvPr userDrawn="1"/>
        </p:nvGrpSpPr>
        <p:grpSpPr>
          <a:xfrm>
            <a:off x="8332411" y="0"/>
            <a:ext cx="2885112" cy="2622090"/>
            <a:chOff x="833153" y="6858000"/>
            <a:chExt cx="2885112" cy="2622090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974D21A-C01F-4B09-AA57-1A00734860AA}"/>
                </a:ext>
              </a:extLst>
            </p:cNvPr>
            <p:cNvSpPr/>
            <p:nvPr/>
          </p:nvSpPr>
          <p:spPr>
            <a:xfrm>
              <a:off x="833153" y="6858000"/>
              <a:ext cx="2885112" cy="2622090"/>
            </a:xfrm>
            <a:custGeom>
              <a:avLst/>
              <a:gdLst>
                <a:gd name="connsiteX0" fmla="*/ 0 w 2885112"/>
                <a:gd name="connsiteY0" fmla="*/ 0 h 2622090"/>
                <a:gd name="connsiteX1" fmla="*/ 2885112 w 2885112"/>
                <a:gd name="connsiteY1" fmla="*/ 0 h 2622090"/>
                <a:gd name="connsiteX2" fmla="*/ 2885112 w 2885112"/>
                <a:gd name="connsiteY2" fmla="*/ 2245726 h 2622090"/>
                <a:gd name="connsiteX3" fmla="*/ 2504286 w 2885112"/>
                <a:gd name="connsiteY3" fmla="*/ 2622090 h 2622090"/>
                <a:gd name="connsiteX4" fmla="*/ 380827 w 2885112"/>
                <a:gd name="connsiteY4" fmla="*/ 2622090 h 2622090"/>
                <a:gd name="connsiteX5" fmla="*/ 0 w 2885112"/>
                <a:gd name="connsiteY5" fmla="*/ 2245668 h 262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85112" h="2622090">
                  <a:moveTo>
                    <a:pt x="0" y="0"/>
                  </a:moveTo>
                  <a:lnTo>
                    <a:pt x="2885112" y="0"/>
                  </a:lnTo>
                  <a:lnTo>
                    <a:pt x="2885112" y="2245726"/>
                  </a:lnTo>
                  <a:cubicBezTo>
                    <a:pt x="2885055" y="2453556"/>
                    <a:pt x="2714549" y="2622090"/>
                    <a:pt x="2504286" y="2622090"/>
                  </a:cubicBezTo>
                  <a:lnTo>
                    <a:pt x="380827" y="2622090"/>
                  </a:lnTo>
                  <a:cubicBezTo>
                    <a:pt x="170506" y="2622090"/>
                    <a:pt x="0" y="2453556"/>
                    <a:pt x="0" y="2245668"/>
                  </a:cubicBezTo>
                  <a:close/>
                </a:path>
              </a:pathLst>
            </a:custGeom>
            <a:solidFill>
              <a:srgbClr val="D0D4D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E48AAE3-B835-49A5-9A47-DE6EBCD7733E}"/>
                </a:ext>
              </a:extLst>
            </p:cNvPr>
            <p:cNvSpPr/>
            <p:nvPr/>
          </p:nvSpPr>
          <p:spPr>
            <a:xfrm>
              <a:off x="871808" y="6858000"/>
              <a:ext cx="2807801" cy="2591752"/>
            </a:xfrm>
            <a:custGeom>
              <a:avLst/>
              <a:gdLst>
                <a:gd name="connsiteX0" fmla="*/ 0 w 2807801"/>
                <a:gd name="connsiteY0" fmla="*/ 0 h 2591752"/>
                <a:gd name="connsiteX1" fmla="*/ 2807801 w 2807801"/>
                <a:gd name="connsiteY1" fmla="*/ 0 h 2591752"/>
                <a:gd name="connsiteX2" fmla="*/ 2807801 w 2807801"/>
                <a:gd name="connsiteY2" fmla="*/ 2215388 h 2591752"/>
                <a:gd name="connsiteX3" fmla="*/ 2428061 w 2807801"/>
                <a:gd name="connsiteY3" fmla="*/ 2591752 h 2591752"/>
                <a:gd name="connsiteX4" fmla="*/ 379798 w 2807801"/>
                <a:gd name="connsiteY4" fmla="*/ 2591752 h 2591752"/>
                <a:gd name="connsiteX5" fmla="*/ 0 w 2807801"/>
                <a:gd name="connsiteY5" fmla="*/ 2215332 h 259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7801" h="2591752">
                  <a:moveTo>
                    <a:pt x="0" y="0"/>
                  </a:moveTo>
                  <a:lnTo>
                    <a:pt x="2807801" y="0"/>
                  </a:lnTo>
                  <a:lnTo>
                    <a:pt x="2807801" y="2215388"/>
                  </a:lnTo>
                  <a:cubicBezTo>
                    <a:pt x="2807801" y="2423218"/>
                    <a:pt x="2637756" y="2591752"/>
                    <a:pt x="2428061" y="2591752"/>
                  </a:cubicBezTo>
                  <a:lnTo>
                    <a:pt x="379798" y="2591752"/>
                  </a:lnTo>
                  <a:cubicBezTo>
                    <a:pt x="170045" y="2591752"/>
                    <a:pt x="0" y="2423218"/>
                    <a:pt x="0" y="2215332"/>
                  </a:cubicBezTo>
                  <a:close/>
                </a:path>
              </a:pathLst>
            </a:custGeom>
            <a:solidFill>
              <a:srgbClr val="070808"/>
            </a:solidFill>
            <a:ln w="672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28246CD8-4F7B-49F9-A0E7-A3D2C7826A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38563" y="1"/>
            <a:ext cx="2672808" cy="2493421"/>
          </a:xfrm>
          <a:custGeom>
            <a:avLst/>
            <a:gdLst>
              <a:gd name="connsiteX0" fmla="*/ 0 w 2672808"/>
              <a:gd name="connsiteY0" fmla="*/ 0 h 2493421"/>
              <a:gd name="connsiteX1" fmla="*/ 2672808 w 2672808"/>
              <a:gd name="connsiteY1" fmla="*/ 0 h 2493421"/>
              <a:gd name="connsiteX2" fmla="*/ 2672808 w 2672808"/>
              <a:gd name="connsiteY2" fmla="*/ 2221227 h 2493421"/>
              <a:gd name="connsiteX3" fmla="*/ 2385313 w 2672808"/>
              <a:gd name="connsiteY3" fmla="*/ 2493421 h 2493421"/>
              <a:gd name="connsiteX4" fmla="*/ 287495 w 2672808"/>
              <a:gd name="connsiteY4" fmla="*/ 2493421 h 2493421"/>
              <a:gd name="connsiteX5" fmla="*/ 0 w 2672808"/>
              <a:gd name="connsiteY5" fmla="*/ 2221227 h 24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72808" h="2493421">
                <a:moveTo>
                  <a:pt x="0" y="0"/>
                </a:moveTo>
                <a:lnTo>
                  <a:pt x="2672808" y="0"/>
                </a:lnTo>
                <a:lnTo>
                  <a:pt x="2672808" y="2221227"/>
                </a:lnTo>
                <a:cubicBezTo>
                  <a:pt x="2672808" y="2371557"/>
                  <a:pt x="2544095" y="2493421"/>
                  <a:pt x="2385313" y="2493421"/>
                </a:cubicBezTo>
                <a:lnTo>
                  <a:pt x="287495" y="2493421"/>
                </a:lnTo>
                <a:cubicBezTo>
                  <a:pt x="128714" y="2493421"/>
                  <a:pt x="0" y="2371557"/>
                  <a:pt x="0" y="222122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A2ECC6F6-A4A0-4672-8659-27C1C16408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68921" y="3818265"/>
            <a:ext cx="2672808" cy="3039735"/>
          </a:xfrm>
          <a:custGeom>
            <a:avLst/>
            <a:gdLst>
              <a:gd name="connsiteX0" fmla="*/ 287495 w 2672808"/>
              <a:gd name="connsiteY0" fmla="*/ 0 h 3039735"/>
              <a:gd name="connsiteX1" fmla="*/ 542049 w 2672808"/>
              <a:gd name="connsiteY1" fmla="*/ 0 h 3039735"/>
              <a:gd name="connsiteX2" fmla="*/ 566725 w 2672808"/>
              <a:gd name="connsiteY2" fmla="*/ 23363 h 3039735"/>
              <a:gd name="connsiteX3" fmla="*/ 757670 w 2672808"/>
              <a:gd name="connsiteY3" fmla="*/ 204146 h 3039735"/>
              <a:gd name="connsiteX4" fmla="*/ 1903160 w 2672808"/>
              <a:gd name="connsiteY4" fmla="*/ 204146 h 3039735"/>
              <a:gd name="connsiteX5" fmla="*/ 2094105 w 2672808"/>
              <a:gd name="connsiteY5" fmla="*/ 23363 h 3039735"/>
              <a:gd name="connsiteX6" fmla="*/ 2118781 w 2672808"/>
              <a:gd name="connsiteY6" fmla="*/ 0 h 3039735"/>
              <a:gd name="connsiteX7" fmla="*/ 2385313 w 2672808"/>
              <a:gd name="connsiteY7" fmla="*/ 0 h 3039735"/>
              <a:gd name="connsiteX8" fmla="*/ 2672808 w 2672808"/>
              <a:gd name="connsiteY8" fmla="*/ 272193 h 3039735"/>
              <a:gd name="connsiteX9" fmla="*/ 2672808 w 2672808"/>
              <a:gd name="connsiteY9" fmla="*/ 3039735 h 3039735"/>
              <a:gd name="connsiteX10" fmla="*/ 0 w 2672808"/>
              <a:gd name="connsiteY10" fmla="*/ 3039735 h 3039735"/>
              <a:gd name="connsiteX11" fmla="*/ 0 w 2672808"/>
              <a:gd name="connsiteY11" fmla="*/ 272193 h 3039735"/>
              <a:gd name="connsiteX12" fmla="*/ 287495 w 2672808"/>
              <a:gd name="connsiteY12" fmla="*/ 0 h 3039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72808" h="3039735">
                <a:moveTo>
                  <a:pt x="287495" y="0"/>
                </a:moveTo>
                <a:lnTo>
                  <a:pt x="542049" y="0"/>
                </a:lnTo>
                <a:cubicBezTo>
                  <a:pt x="555645" y="0"/>
                  <a:pt x="566725" y="10435"/>
                  <a:pt x="566725" y="23363"/>
                </a:cubicBezTo>
                <a:cubicBezTo>
                  <a:pt x="566725" y="123224"/>
                  <a:pt x="652255" y="204146"/>
                  <a:pt x="757670" y="204146"/>
                </a:cubicBezTo>
                <a:lnTo>
                  <a:pt x="1903160" y="204146"/>
                </a:lnTo>
                <a:cubicBezTo>
                  <a:pt x="2008635" y="204146"/>
                  <a:pt x="2094105" y="123168"/>
                  <a:pt x="2094105" y="23363"/>
                </a:cubicBezTo>
                <a:cubicBezTo>
                  <a:pt x="2094105" y="10491"/>
                  <a:pt x="2105125" y="0"/>
                  <a:pt x="2118781" y="0"/>
                </a:cubicBezTo>
                <a:lnTo>
                  <a:pt x="2385313" y="0"/>
                </a:lnTo>
                <a:cubicBezTo>
                  <a:pt x="2544095" y="0"/>
                  <a:pt x="2672808" y="121864"/>
                  <a:pt x="2672808" y="272193"/>
                </a:cubicBezTo>
                <a:lnTo>
                  <a:pt x="2672808" y="3039735"/>
                </a:lnTo>
                <a:lnTo>
                  <a:pt x="0" y="3039735"/>
                </a:lnTo>
                <a:lnTo>
                  <a:pt x="0" y="272193"/>
                </a:lnTo>
                <a:cubicBezTo>
                  <a:pt x="0" y="121864"/>
                  <a:pt x="128714" y="0"/>
                  <a:pt x="2874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AE6C28-A080-4420-92C4-3AC673E4DAE1}"/>
              </a:ext>
            </a:extLst>
          </p:cNvPr>
          <p:cNvSpPr/>
          <p:nvPr userDrawn="1"/>
        </p:nvSpPr>
        <p:spPr>
          <a:xfrm>
            <a:off x="0" y="2253343"/>
            <a:ext cx="12192000" cy="23513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DA6378AF-10CF-415A-9A2B-A4DF0CDD2A8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088571" y="1580606"/>
            <a:ext cx="9945150" cy="3696788"/>
          </a:xfrm>
          <a:custGeom>
            <a:avLst/>
            <a:gdLst>
              <a:gd name="connsiteX0" fmla="*/ 8797786 w 9945150"/>
              <a:gd name="connsiteY0" fmla="*/ 343988 h 3696788"/>
              <a:gd name="connsiteX1" fmla="*/ 9945150 w 9945150"/>
              <a:gd name="connsiteY1" fmla="*/ 343988 h 3696788"/>
              <a:gd name="connsiteX2" fmla="*/ 8854411 w 9945150"/>
              <a:gd name="connsiteY2" fmla="*/ 3696788 h 3696788"/>
              <a:gd name="connsiteX3" fmla="*/ 7707047 w 9945150"/>
              <a:gd name="connsiteY3" fmla="*/ 3696788 h 3696788"/>
              <a:gd name="connsiteX4" fmla="*/ 6228770 w 9945150"/>
              <a:gd name="connsiteY4" fmla="*/ 343988 h 3696788"/>
              <a:gd name="connsiteX5" fmla="*/ 7376134 w 9945150"/>
              <a:gd name="connsiteY5" fmla="*/ 343988 h 3696788"/>
              <a:gd name="connsiteX6" fmla="*/ 6285395 w 9945150"/>
              <a:gd name="connsiteY6" fmla="*/ 3696788 h 3696788"/>
              <a:gd name="connsiteX7" fmla="*/ 5138031 w 9945150"/>
              <a:gd name="connsiteY7" fmla="*/ 3696788 h 3696788"/>
              <a:gd name="connsiteX8" fmla="*/ 3659754 w 9945150"/>
              <a:gd name="connsiteY8" fmla="*/ 343988 h 3696788"/>
              <a:gd name="connsiteX9" fmla="*/ 4807118 w 9945150"/>
              <a:gd name="connsiteY9" fmla="*/ 343988 h 3696788"/>
              <a:gd name="connsiteX10" fmla="*/ 3716379 w 9945150"/>
              <a:gd name="connsiteY10" fmla="*/ 3696788 h 3696788"/>
              <a:gd name="connsiteX11" fmla="*/ 2569016 w 9945150"/>
              <a:gd name="connsiteY11" fmla="*/ 3696788 h 3696788"/>
              <a:gd name="connsiteX12" fmla="*/ 1090739 w 9945150"/>
              <a:gd name="connsiteY12" fmla="*/ 343988 h 3696788"/>
              <a:gd name="connsiteX13" fmla="*/ 2238103 w 9945150"/>
              <a:gd name="connsiteY13" fmla="*/ 343988 h 3696788"/>
              <a:gd name="connsiteX14" fmla="*/ 1147364 w 9945150"/>
              <a:gd name="connsiteY14" fmla="*/ 3696788 h 3696788"/>
              <a:gd name="connsiteX15" fmla="*/ 0 w 9945150"/>
              <a:gd name="connsiteY15" fmla="*/ 3696788 h 3696788"/>
              <a:gd name="connsiteX16" fmla="*/ 7635204 w 9945150"/>
              <a:gd name="connsiteY16" fmla="*/ 0 h 3696788"/>
              <a:gd name="connsiteX17" fmla="*/ 8782568 w 9945150"/>
              <a:gd name="connsiteY17" fmla="*/ 0 h 3696788"/>
              <a:gd name="connsiteX18" fmla="*/ 7691829 w 9945150"/>
              <a:gd name="connsiteY18" fmla="*/ 3352800 h 3696788"/>
              <a:gd name="connsiteX19" fmla="*/ 6544465 w 9945150"/>
              <a:gd name="connsiteY19" fmla="*/ 3352800 h 3696788"/>
              <a:gd name="connsiteX20" fmla="*/ 5066188 w 9945150"/>
              <a:gd name="connsiteY20" fmla="*/ 0 h 3696788"/>
              <a:gd name="connsiteX21" fmla="*/ 6213552 w 9945150"/>
              <a:gd name="connsiteY21" fmla="*/ 0 h 3696788"/>
              <a:gd name="connsiteX22" fmla="*/ 5122813 w 9945150"/>
              <a:gd name="connsiteY22" fmla="*/ 3352800 h 3696788"/>
              <a:gd name="connsiteX23" fmla="*/ 3975449 w 9945150"/>
              <a:gd name="connsiteY23" fmla="*/ 3352800 h 3696788"/>
              <a:gd name="connsiteX24" fmla="*/ 2497173 w 9945150"/>
              <a:gd name="connsiteY24" fmla="*/ 0 h 3696788"/>
              <a:gd name="connsiteX25" fmla="*/ 3644536 w 9945150"/>
              <a:gd name="connsiteY25" fmla="*/ 0 h 3696788"/>
              <a:gd name="connsiteX26" fmla="*/ 2553798 w 9945150"/>
              <a:gd name="connsiteY26" fmla="*/ 3352800 h 3696788"/>
              <a:gd name="connsiteX27" fmla="*/ 1406434 w 9945150"/>
              <a:gd name="connsiteY27" fmla="*/ 3352800 h 3696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945150" h="3696788">
                <a:moveTo>
                  <a:pt x="8797786" y="343988"/>
                </a:moveTo>
                <a:lnTo>
                  <a:pt x="9945150" y="343988"/>
                </a:lnTo>
                <a:lnTo>
                  <a:pt x="8854411" y="3696788"/>
                </a:lnTo>
                <a:lnTo>
                  <a:pt x="7707047" y="3696788"/>
                </a:lnTo>
                <a:close/>
                <a:moveTo>
                  <a:pt x="6228770" y="343988"/>
                </a:moveTo>
                <a:lnTo>
                  <a:pt x="7376134" y="343988"/>
                </a:lnTo>
                <a:lnTo>
                  <a:pt x="6285395" y="3696788"/>
                </a:lnTo>
                <a:lnTo>
                  <a:pt x="5138031" y="3696788"/>
                </a:lnTo>
                <a:close/>
                <a:moveTo>
                  <a:pt x="3659754" y="343988"/>
                </a:moveTo>
                <a:lnTo>
                  <a:pt x="4807118" y="343988"/>
                </a:lnTo>
                <a:lnTo>
                  <a:pt x="3716379" y="3696788"/>
                </a:lnTo>
                <a:lnTo>
                  <a:pt x="2569016" y="3696788"/>
                </a:lnTo>
                <a:close/>
                <a:moveTo>
                  <a:pt x="1090739" y="343988"/>
                </a:moveTo>
                <a:lnTo>
                  <a:pt x="2238103" y="343988"/>
                </a:lnTo>
                <a:lnTo>
                  <a:pt x="1147364" y="3696788"/>
                </a:lnTo>
                <a:lnTo>
                  <a:pt x="0" y="3696788"/>
                </a:lnTo>
                <a:close/>
                <a:moveTo>
                  <a:pt x="7635204" y="0"/>
                </a:moveTo>
                <a:lnTo>
                  <a:pt x="8782568" y="0"/>
                </a:lnTo>
                <a:lnTo>
                  <a:pt x="7691829" y="3352800"/>
                </a:lnTo>
                <a:lnTo>
                  <a:pt x="6544465" y="3352800"/>
                </a:lnTo>
                <a:close/>
                <a:moveTo>
                  <a:pt x="5066188" y="0"/>
                </a:moveTo>
                <a:lnTo>
                  <a:pt x="6213552" y="0"/>
                </a:lnTo>
                <a:lnTo>
                  <a:pt x="5122813" y="3352800"/>
                </a:lnTo>
                <a:lnTo>
                  <a:pt x="3975449" y="3352800"/>
                </a:lnTo>
                <a:close/>
                <a:moveTo>
                  <a:pt x="2497173" y="0"/>
                </a:moveTo>
                <a:lnTo>
                  <a:pt x="3644536" y="0"/>
                </a:lnTo>
                <a:lnTo>
                  <a:pt x="2553798" y="3352800"/>
                </a:lnTo>
                <a:lnTo>
                  <a:pt x="1406434" y="33528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12611C-8F42-4A88-BF2C-3F14A15A3A2D}"/>
              </a:ext>
            </a:extLst>
          </p:cNvPr>
          <p:cNvSpPr/>
          <p:nvPr userDrawn="1"/>
        </p:nvSpPr>
        <p:spPr>
          <a:xfrm>
            <a:off x="4200072" y="1086699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6E1EE68-F749-4414-A326-ABFB18D5E9AF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5002832" y="352527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346C86-7BD4-4931-8982-4954A955A0D2}"/>
              </a:ext>
            </a:extLst>
          </p:cNvPr>
          <p:cNvSpPr/>
          <p:nvPr userDrawn="1"/>
        </p:nvSpPr>
        <p:spPr>
          <a:xfrm>
            <a:off x="7997604" y="1086699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4938B100-7DB2-4283-A72B-BFBB92152E89}"/>
              </a:ext>
            </a:extLst>
          </p:cNvPr>
          <p:cNvSpPr>
            <a:spLocks noGrp="1"/>
          </p:cNvSpPr>
          <p:nvPr>
            <p:ph type="pic" idx="24" hasCustomPrompt="1"/>
          </p:nvPr>
        </p:nvSpPr>
        <p:spPr>
          <a:xfrm>
            <a:off x="8800364" y="352527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0F9E1-604E-4D14-8F49-BC5799DEC58C}"/>
              </a:ext>
            </a:extLst>
          </p:cNvPr>
          <p:cNvSpPr/>
          <p:nvPr userDrawn="1"/>
        </p:nvSpPr>
        <p:spPr>
          <a:xfrm>
            <a:off x="4200072" y="4248150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14D57A3-AC8C-481C-AFAC-A9FCFB199B2D}"/>
              </a:ext>
            </a:extLst>
          </p:cNvPr>
          <p:cNvSpPr>
            <a:spLocks noGrp="1"/>
          </p:cNvSpPr>
          <p:nvPr>
            <p:ph type="pic" idx="25" hasCustomPrompt="1"/>
          </p:nvPr>
        </p:nvSpPr>
        <p:spPr>
          <a:xfrm>
            <a:off x="5002832" y="3513978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C6AC5-F655-4421-A219-B2F76C6CA2FD}"/>
              </a:ext>
            </a:extLst>
          </p:cNvPr>
          <p:cNvSpPr/>
          <p:nvPr userDrawn="1"/>
        </p:nvSpPr>
        <p:spPr>
          <a:xfrm>
            <a:off x="7997604" y="4248150"/>
            <a:ext cx="3290634" cy="216024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BA2332AA-B2D0-4A28-A218-73EE3FE44954}"/>
              </a:ext>
            </a:extLst>
          </p:cNvPr>
          <p:cNvSpPr>
            <a:spLocks noGrp="1"/>
          </p:cNvSpPr>
          <p:nvPr>
            <p:ph type="pic" idx="26" hasCustomPrompt="1"/>
          </p:nvPr>
        </p:nvSpPr>
        <p:spPr>
          <a:xfrm>
            <a:off x="8800364" y="3513978"/>
            <a:ext cx="1685114" cy="17550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8824B83C-4516-440E-B27E-09F0426F6C97}"/>
              </a:ext>
            </a:extLst>
          </p:cNvPr>
          <p:cNvSpPr>
            <a:spLocks noGrp="1"/>
          </p:cNvSpPr>
          <p:nvPr>
            <p:ph type="pic" idx="23" hasCustomPrompt="1"/>
          </p:nvPr>
        </p:nvSpPr>
        <p:spPr>
          <a:xfrm>
            <a:off x="1" y="2"/>
            <a:ext cx="12191999" cy="6877477"/>
          </a:xfrm>
          <a:custGeom>
            <a:avLst/>
            <a:gdLst>
              <a:gd name="connsiteX0" fmla="*/ 11053396 w 12191999"/>
              <a:gd name="connsiteY0" fmla="*/ 5847975 h 6877477"/>
              <a:gd name="connsiteX1" fmla="*/ 12034143 w 12191999"/>
              <a:gd name="connsiteY1" fmla="*/ 6828722 h 6877477"/>
              <a:gd name="connsiteX2" fmla="*/ 11985388 w 12191999"/>
              <a:gd name="connsiteY2" fmla="*/ 6877477 h 6877477"/>
              <a:gd name="connsiteX3" fmla="*/ 10121403 w 12191999"/>
              <a:gd name="connsiteY3" fmla="*/ 6877477 h 6877477"/>
              <a:gd name="connsiteX4" fmla="*/ 10072648 w 12191999"/>
              <a:gd name="connsiteY4" fmla="*/ 6828722 h 6877477"/>
              <a:gd name="connsiteX5" fmla="*/ 12182376 w 12191999"/>
              <a:gd name="connsiteY5" fmla="*/ 4716808 h 6877477"/>
              <a:gd name="connsiteX6" fmla="*/ 12191999 w 12191999"/>
              <a:gd name="connsiteY6" fmla="*/ 4726431 h 6877477"/>
              <a:gd name="connsiteX7" fmla="*/ 12191999 w 12191999"/>
              <a:gd name="connsiteY7" fmla="*/ 6668679 h 6877477"/>
              <a:gd name="connsiteX8" fmla="*/ 12182376 w 12191999"/>
              <a:gd name="connsiteY8" fmla="*/ 6678302 h 6877477"/>
              <a:gd name="connsiteX9" fmla="*/ 11201628 w 12191999"/>
              <a:gd name="connsiteY9" fmla="*/ 5697555 h 6877477"/>
              <a:gd name="connsiteX10" fmla="*/ 9949130 w 12191999"/>
              <a:gd name="connsiteY10" fmla="*/ 4716808 h 6877477"/>
              <a:gd name="connsiteX11" fmla="*/ 10929877 w 12191999"/>
              <a:gd name="connsiteY11" fmla="*/ 5697555 h 6877477"/>
              <a:gd name="connsiteX12" fmla="*/ 9949130 w 12191999"/>
              <a:gd name="connsiteY12" fmla="*/ 6678302 h 6877477"/>
              <a:gd name="connsiteX13" fmla="*/ 8968382 w 12191999"/>
              <a:gd name="connsiteY13" fmla="*/ 5697555 h 6877477"/>
              <a:gd name="connsiteX14" fmla="*/ 11053396 w 12191999"/>
              <a:gd name="connsiteY14" fmla="*/ 3580491 h 6877477"/>
              <a:gd name="connsiteX15" fmla="*/ 12034143 w 12191999"/>
              <a:gd name="connsiteY15" fmla="*/ 4561237 h 6877477"/>
              <a:gd name="connsiteX16" fmla="*/ 11053396 w 12191999"/>
              <a:gd name="connsiteY16" fmla="*/ 5541984 h 6877477"/>
              <a:gd name="connsiteX17" fmla="*/ 10072648 w 12191999"/>
              <a:gd name="connsiteY17" fmla="*/ 4561237 h 6877477"/>
              <a:gd name="connsiteX18" fmla="*/ 8844864 w 12191999"/>
              <a:gd name="connsiteY18" fmla="*/ 3580491 h 6877477"/>
              <a:gd name="connsiteX19" fmla="*/ 9825611 w 12191999"/>
              <a:gd name="connsiteY19" fmla="*/ 4561237 h 6877477"/>
              <a:gd name="connsiteX20" fmla="*/ 8844864 w 12191999"/>
              <a:gd name="connsiteY20" fmla="*/ 5541984 h 6877477"/>
              <a:gd name="connsiteX21" fmla="*/ 7864116 w 12191999"/>
              <a:gd name="connsiteY21" fmla="*/ 4561237 h 6877477"/>
              <a:gd name="connsiteX22" fmla="*/ 10739 w 12191999"/>
              <a:gd name="connsiteY22" fmla="*/ 3580491 h 6877477"/>
              <a:gd name="connsiteX23" fmla="*/ 991485 w 12191999"/>
              <a:gd name="connsiteY23" fmla="*/ 4561237 h 6877477"/>
              <a:gd name="connsiteX24" fmla="*/ 10739 w 12191999"/>
              <a:gd name="connsiteY24" fmla="*/ 5541984 h 6877477"/>
              <a:gd name="connsiteX25" fmla="*/ 0 w 12191999"/>
              <a:gd name="connsiteY25" fmla="*/ 5531245 h 6877477"/>
              <a:gd name="connsiteX26" fmla="*/ 0 w 12191999"/>
              <a:gd name="connsiteY26" fmla="*/ 3591230 h 6877477"/>
              <a:gd name="connsiteX27" fmla="*/ 1115005 w 12191999"/>
              <a:gd name="connsiteY27" fmla="*/ 2448297 h 6877477"/>
              <a:gd name="connsiteX28" fmla="*/ 2095752 w 12191999"/>
              <a:gd name="connsiteY28" fmla="*/ 3429042 h 6877477"/>
              <a:gd name="connsiteX29" fmla="*/ 1115005 w 12191999"/>
              <a:gd name="connsiteY29" fmla="*/ 4409788 h 6877477"/>
              <a:gd name="connsiteX30" fmla="*/ 134258 w 12191999"/>
              <a:gd name="connsiteY30" fmla="*/ 3429042 h 6877477"/>
              <a:gd name="connsiteX31" fmla="*/ 12182376 w 12191999"/>
              <a:gd name="connsiteY31" fmla="*/ 2448295 h 6877477"/>
              <a:gd name="connsiteX32" fmla="*/ 12191999 w 12191999"/>
              <a:gd name="connsiteY32" fmla="*/ 2457918 h 6877477"/>
              <a:gd name="connsiteX33" fmla="*/ 12191999 w 12191999"/>
              <a:gd name="connsiteY33" fmla="*/ 4400165 h 6877477"/>
              <a:gd name="connsiteX34" fmla="*/ 12182376 w 12191999"/>
              <a:gd name="connsiteY34" fmla="*/ 4409788 h 6877477"/>
              <a:gd name="connsiteX35" fmla="*/ 11201628 w 12191999"/>
              <a:gd name="connsiteY35" fmla="*/ 3429042 h 6877477"/>
              <a:gd name="connsiteX36" fmla="*/ 9949130 w 12191999"/>
              <a:gd name="connsiteY36" fmla="*/ 2448295 h 6877477"/>
              <a:gd name="connsiteX37" fmla="*/ 10929877 w 12191999"/>
              <a:gd name="connsiteY37" fmla="*/ 3429042 h 6877477"/>
              <a:gd name="connsiteX38" fmla="*/ 9949130 w 12191999"/>
              <a:gd name="connsiteY38" fmla="*/ 4409788 h 6877477"/>
              <a:gd name="connsiteX39" fmla="*/ 8968382 w 12191999"/>
              <a:gd name="connsiteY39" fmla="*/ 3429042 h 6877477"/>
              <a:gd name="connsiteX40" fmla="*/ 7740598 w 12191999"/>
              <a:gd name="connsiteY40" fmla="*/ 2448295 h 6877477"/>
              <a:gd name="connsiteX41" fmla="*/ 8721345 w 12191999"/>
              <a:gd name="connsiteY41" fmla="*/ 3429042 h 6877477"/>
              <a:gd name="connsiteX42" fmla="*/ 7740598 w 12191999"/>
              <a:gd name="connsiteY42" fmla="*/ 4409788 h 6877477"/>
              <a:gd name="connsiteX43" fmla="*/ 6759852 w 12191999"/>
              <a:gd name="connsiteY43" fmla="*/ 3429042 h 6877477"/>
              <a:gd name="connsiteX44" fmla="*/ 11053396 w 12191999"/>
              <a:gd name="connsiteY44" fmla="*/ 1313009 h 6877477"/>
              <a:gd name="connsiteX45" fmla="*/ 12034143 w 12191999"/>
              <a:gd name="connsiteY45" fmla="*/ 2293756 h 6877477"/>
              <a:gd name="connsiteX46" fmla="*/ 11053396 w 12191999"/>
              <a:gd name="connsiteY46" fmla="*/ 3274502 h 6877477"/>
              <a:gd name="connsiteX47" fmla="*/ 10072648 w 12191999"/>
              <a:gd name="connsiteY47" fmla="*/ 2293756 h 6877477"/>
              <a:gd name="connsiteX48" fmla="*/ 8844864 w 12191999"/>
              <a:gd name="connsiteY48" fmla="*/ 1313009 h 6877477"/>
              <a:gd name="connsiteX49" fmla="*/ 9825611 w 12191999"/>
              <a:gd name="connsiteY49" fmla="*/ 2293756 h 6877477"/>
              <a:gd name="connsiteX50" fmla="*/ 8844864 w 12191999"/>
              <a:gd name="connsiteY50" fmla="*/ 3274503 h 6877477"/>
              <a:gd name="connsiteX51" fmla="*/ 7864116 w 12191999"/>
              <a:gd name="connsiteY51" fmla="*/ 2293756 h 6877477"/>
              <a:gd name="connsiteX52" fmla="*/ 6636337 w 12191999"/>
              <a:gd name="connsiteY52" fmla="*/ 1313009 h 6877477"/>
              <a:gd name="connsiteX53" fmla="*/ 7617079 w 12191999"/>
              <a:gd name="connsiteY53" fmla="*/ 2293756 h 6877477"/>
              <a:gd name="connsiteX54" fmla="*/ 6636337 w 12191999"/>
              <a:gd name="connsiteY54" fmla="*/ 3274503 h 6877477"/>
              <a:gd name="connsiteX55" fmla="*/ 5655588 w 12191999"/>
              <a:gd name="connsiteY55" fmla="*/ 2293756 h 6877477"/>
              <a:gd name="connsiteX56" fmla="*/ 2219273 w 12191999"/>
              <a:gd name="connsiteY56" fmla="*/ 1313009 h 6877477"/>
              <a:gd name="connsiteX57" fmla="*/ 3200020 w 12191999"/>
              <a:gd name="connsiteY57" fmla="*/ 2293756 h 6877477"/>
              <a:gd name="connsiteX58" fmla="*/ 2219273 w 12191999"/>
              <a:gd name="connsiteY58" fmla="*/ 3274503 h 6877477"/>
              <a:gd name="connsiteX59" fmla="*/ 1238524 w 12191999"/>
              <a:gd name="connsiteY59" fmla="*/ 2293756 h 6877477"/>
              <a:gd name="connsiteX60" fmla="*/ 10741 w 12191999"/>
              <a:gd name="connsiteY60" fmla="*/ 1313009 h 6877477"/>
              <a:gd name="connsiteX61" fmla="*/ 991488 w 12191999"/>
              <a:gd name="connsiteY61" fmla="*/ 2293756 h 6877477"/>
              <a:gd name="connsiteX62" fmla="*/ 10741 w 12191999"/>
              <a:gd name="connsiteY62" fmla="*/ 3274503 h 6877477"/>
              <a:gd name="connsiteX63" fmla="*/ 0 w 12191999"/>
              <a:gd name="connsiteY63" fmla="*/ 3263761 h 6877477"/>
              <a:gd name="connsiteX64" fmla="*/ 0 w 12191999"/>
              <a:gd name="connsiteY64" fmla="*/ 1323750 h 6877477"/>
              <a:gd name="connsiteX65" fmla="*/ 7740598 w 12191999"/>
              <a:gd name="connsiteY65" fmla="*/ 179783 h 6877477"/>
              <a:gd name="connsiteX66" fmla="*/ 8721345 w 12191999"/>
              <a:gd name="connsiteY66" fmla="*/ 1160530 h 6877477"/>
              <a:gd name="connsiteX67" fmla="*/ 7740598 w 12191999"/>
              <a:gd name="connsiteY67" fmla="*/ 2141277 h 6877477"/>
              <a:gd name="connsiteX68" fmla="*/ 6759852 w 12191999"/>
              <a:gd name="connsiteY68" fmla="*/ 1160530 h 6877477"/>
              <a:gd name="connsiteX69" fmla="*/ 5532073 w 12191999"/>
              <a:gd name="connsiteY69" fmla="*/ 179783 h 6877477"/>
              <a:gd name="connsiteX70" fmla="*/ 6512819 w 12191999"/>
              <a:gd name="connsiteY70" fmla="*/ 1160530 h 6877477"/>
              <a:gd name="connsiteX71" fmla="*/ 5532073 w 12191999"/>
              <a:gd name="connsiteY71" fmla="*/ 2141277 h 6877477"/>
              <a:gd name="connsiteX72" fmla="*/ 4551324 w 12191999"/>
              <a:gd name="connsiteY72" fmla="*/ 1160530 h 6877477"/>
              <a:gd name="connsiteX73" fmla="*/ 3323540 w 12191999"/>
              <a:gd name="connsiteY73" fmla="*/ 179783 h 6877477"/>
              <a:gd name="connsiteX74" fmla="*/ 4304287 w 12191999"/>
              <a:gd name="connsiteY74" fmla="*/ 1160530 h 6877477"/>
              <a:gd name="connsiteX75" fmla="*/ 3323540 w 12191999"/>
              <a:gd name="connsiteY75" fmla="*/ 2141277 h 6877477"/>
              <a:gd name="connsiteX76" fmla="*/ 2342792 w 12191999"/>
              <a:gd name="connsiteY76" fmla="*/ 1160530 h 6877477"/>
              <a:gd name="connsiteX77" fmla="*/ 1115008 w 12191999"/>
              <a:gd name="connsiteY77" fmla="*/ 179783 h 6877477"/>
              <a:gd name="connsiteX78" fmla="*/ 2095755 w 12191999"/>
              <a:gd name="connsiteY78" fmla="*/ 1160530 h 6877477"/>
              <a:gd name="connsiteX79" fmla="*/ 1115008 w 12191999"/>
              <a:gd name="connsiteY79" fmla="*/ 2141277 h 6877477"/>
              <a:gd name="connsiteX80" fmla="*/ 134260 w 12191999"/>
              <a:gd name="connsiteY80" fmla="*/ 1160530 h 6877477"/>
              <a:gd name="connsiteX81" fmla="*/ 12182376 w 12191999"/>
              <a:gd name="connsiteY81" fmla="*/ 179782 h 6877477"/>
              <a:gd name="connsiteX82" fmla="*/ 12191999 w 12191999"/>
              <a:gd name="connsiteY82" fmla="*/ 189405 h 6877477"/>
              <a:gd name="connsiteX83" fmla="*/ 12191999 w 12191999"/>
              <a:gd name="connsiteY83" fmla="*/ 2131652 h 6877477"/>
              <a:gd name="connsiteX84" fmla="*/ 12182376 w 12191999"/>
              <a:gd name="connsiteY84" fmla="*/ 2141275 h 6877477"/>
              <a:gd name="connsiteX85" fmla="*/ 11201628 w 12191999"/>
              <a:gd name="connsiteY85" fmla="*/ 1160529 h 6877477"/>
              <a:gd name="connsiteX86" fmla="*/ 9949130 w 12191999"/>
              <a:gd name="connsiteY86" fmla="*/ 179782 h 6877477"/>
              <a:gd name="connsiteX87" fmla="*/ 10929877 w 12191999"/>
              <a:gd name="connsiteY87" fmla="*/ 1160530 h 6877477"/>
              <a:gd name="connsiteX88" fmla="*/ 9949130 w 12191999"/>
              <a:gd name="connsiteY88" fmla="*/ 2141275 h 6877477"/>
              <a:gd name="connsiteX89" fmla="*/ 8968382 w 12191999"/>
              <a:gd name="connsiteY89" fmla="*/ 1160530 h 6877477"/>
              <a:gd name="connsiteX90" fmla="*/ 10098921 w 12191999"/>
              <a:gd name="connsiteY90" fmla="*/ 0 h 6877477"/>
              <a:gd name="connsiteX91" fmla="*/ 12007870 w 12191999"/>
              <a:gd name="connsiteY91" fmla="*/ 0 h 6877477"/>
              <a:gd name="connsiteX92" fmla="*/ 12034143 w 12191999"/>
              <a:gd name="connsiteY92" fmla="*/ 26273 h 6877477"/>
              <a:gd name="connsiteX93" fmla="*/ 11053396 w 12191999"/>
              <a:gd name="connsiteY93" fmla="*/ 1007020 h 6877477"/>
              <a:gd name="connsiteX94" fmla="*/ 10072648 w 12191999"/>
              <a:gd name="connsiteY94" fmla="*/ 26273 h 6877477"/>
              <a:gd name="connsiteX95" fmla="*/ 7890389 w 12191999"/>
              <a:gd name="connsiteY95" fmla="*/ 0 h 6877477"/>
              <a:gd name="connsiteX96" fmla="*/ 9799338 w 12191999"/>
              <a:gd name="connsiteY96" fmla="*/ 0 h 6877477"/>
              <a:gd name="connsiteX97" fmla="*/ 9825611 w 12191999"/>
              <a:gd name="connsiteY97" fmla="*/ 26273 h 6877477"/>
              <a:gd name="connsiteX98" fmla="*/ 8844864 w 12191999"/>
              <a:gd name="connsiteY98" fmla="*/ 1007020 h 6877477"/>
              <a:gd name="connsiteX99" fmla="*/ 7864116 w 12191999"/>
              <a:gd name="connsiteY99" fmla="*/ 26273 h 6877477"/>
              <a:gd name="connsiteX100" fmla="*/ 5681864 w 12191999"/>
              <a:gd name="connsiteY100" fmla="*/ 0 h 6877477"/>
              <a:gd name="connsiteX101" fmla="*/ 7590806 w 12191999"/>
              <a:gd name="connsiteY101" fmla="*/ 0 h 6877477"/>
              <a:gd name="connsiteX102" fmla="*/ 7617079 w 12191999"/>
              <a:gd name="connsiteY102" fmla="*/ 26273 h 6877477"/>
              <a:gd name="connsiteX103" fmla="*/ 6636339 w 12191999"/>
              <a:gd name="connsiteY103" fmla="*/ 1007020 h 6877477"/>
              <a:gd name="connsiteX104" fmla="*/ 5655591 w 12191999"/>
              <a:gd name="connsiteY104" fmla="*/ 26273 h 6877477"/>
              <a:gd name="connsiteX105" fmla="*/ 3473334 w 12191999"/>
              <a:gd name="connsiteY105" fmla="*/ 0 h 6877477"/>
              <a:gd name="connsiteX106" fmla="*/ 5382281 w 12191999"/>
              <a:gd name="connsiteY106" fmla="*/ 0 h 6877477"/>
              <a:gd name="connsiteX107" fmla="*/ 5408554 w 12191999"/>
              <a:gd name="connsiteY107" fmla="*/ 26274 h 6877477"/>
              <a:gd name="connsiteX108" fmla="*/ 4427806 w 12191999"/>
              <a:gd name="connsiteY108" fmla="*/ 1007020 h 6877477"/>
              <a:gd name="connsiteX109" fmla="*/ 3447060 w 12191999"/>
              <a:gd name="connsiteY109" fmla="*/ 26274 h 6877477"/>
              <a:gd name="connsiteX110" fmla="*/ 1264801 w 12191999"/>
              <a:gd name="connsiteY110" fmla="*/ 0 h 6877477"/>
              <a:gd name="connsiteX111" fmla="*/ 3173749 w 12191999"/>
              <a:gd name="connsiteY111" fmla="*/ 0 h 6877477"/>
              <a:gd name="connsiteX112" fmla="*/ 3200023 w 12191999"/>
              <a:gd name="connsiteY112" fmla="*/ 26274 h 6877477"/>
              <a:gd name="connsiteX113" fmla="*/ 2219276 w 12191999"/>
              <a:gd name="connsiteY113" fmla="*/ 1007020 h 6877477"/>
              <a:gd name="connsiteX114" fmla="*/ 1238527 w 12191999"/>
              <a:gd name="connsiteY114" fmla="*/ 26274 h 6877477"/>
              <a:gd name="connsiteX115" fmla="*/ 0 w 12191999"/>
              <a:gd name="connsiteY115" fmla="*/ 0 h 6877477"/>
              <a:gd name="connsiteX116" fmla="*/ 965216 w 12191999"/>
              <a:gd name="connsiteY116" fmla="*/ 0 h 6877477"/>
              <a:gd name="connsiteX117" fmla="*/ 991490 w 12191999"/>
              <a:gd name="connsiteY117" fmla="*/ 26274 h 6877477"/>
              <a:gd name="connsiteX118" fmla="*/ 10744 w 12191999"/>
              <a:gd name="connsiteY118" fmla="*/ 1007021 h 6877477"/>
              <a:gd name="connsiteX119" fmla="*/ 0 w 12191999"/>
              <a:gd name="connsiteY119" fmla="*/ 996277 h 6877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12191999" h="6877477">
                <a:moveTo>
                  <a:pt x="11053396" y="5847975"/>
                </a:moveTo>
                <a:lnTo>
                  <a:pt x="12034143" y="6828722"/>
                </a:lnTo>
                <a:lnTo>
                  <a:pt x="11985388" y="6877477"/>
                </a:lnTo>
                <a:lnTo>
                  <a:pt x="10121403" y="6877477"/>
                </a:lnTo>
                <a:lnTo>
                  <a:pt x="10072648" y="6828722"/>
                </a:lnTo>
                <a:close/>
                <a:moveTo>
                  <a:pt x="12182376" y="4716808"/>
                </a:moveTo>
                <a:lnTo>
                  <a:pt x="12191999" y="4726431"/>
                </a:lnTo>
                <a:lnTo>
                  <a:pt x="12191999" y="6668679"/>
                </a:lnTo>
                <a:lnTo>
                  <a:pt x="12182376" y="6678302"/>
                </a:lnTo>
                <a:lnTo>
                  <a:pt x="11201628" y="5697555"/>
                </a:lnTo>
                <a:close/>
                <a:moveTo>
                  <a:pt x="9949130" y="4716808"/>
                </a:moveTo>
                <a:lnTo>
                  <a:pt x="10929877" y="5697555"/>
                </a:lnTo>
                <a:lnTo>
                  <a:pt x="9949130" y="6678302"/>
                </a:lnTo>
                <a:lnTo>
                  <a:pt x="8968382" y="5697555"/>
                </a:lnTo>
                <a:close/>
                <a:moveTo>
                  <a:pt x="11053396" y="3580491"/>
                </a:moveTo>
                <a:lnTo>
                  <a:pt x="12034143" y="4561237"/>
                </a:lnTo>
                <a:lnTo>
                  <a:pt x="11053396" y="5541984"/>
                </a:lnTo>
                <a:lnTo>
                  <a:pt x="10072648" y="4561237"/>
                </a:lnTo>
                <a:close/>
                <a:moveTo>
                  <a:pt x="8844864" y="3580491"/>
                </a:moveTo>
                <a:lnTo>
                  <a:pt x="9825611" y="4561237"/>
                </a:lnTo>
                <a:lnTo>
                  <a:pt x="8844864" y="5541984"/>
                </a:lnTo>
                <a:lnTo>
                  <a:pt x="7864116" y="4561237"/>
                </a:lnTo>
                <a:close/>
                <a:moveTo>
                  <a:pt x="10739" y="3580491"/>
                </a:moveTo>
                <a:lnTo>
                  <a:pt x="991485" y="4561237"/>
                </a:lnTo>
                <a:lnTo>
                  <a:pt x="10739" y="5541984"/>
                </a:lnTo>
                <a:lnTo>
                  <a:pt x="0" y="5531245"/>
                </a:lnTo>
                <a:lnTo>
                  <a:pt x="0" y="3591230"/>
                </a:lnTo>
                <a:close/>
                <a:moveTo>
                  <a:pt x="1115005" y="2448297"/>
                </a:moveTo>
                <a:lnTo>
                  <a:pt x="2095752" y="3429042"/>
                </a:lnTo>
                <a:lnTo>
                  <a:pt x="1115005" y="4409788"/>
                </a:lnTo>
                <a:lnTo>
                  <a:pt x="134258" y="3429042"/>
                </a:lnTo>
                <a:close/>
                <a:moveTo>
                  <a:pt x="12182376" y="2448295"/>
                </a:moveTo>
                <a:lnTo>
                  <a:pt x="12191999" y="2457918"/>
                </a:lnTo>
                <a:lnTo>
                  <a:pt x="12191999" y="4400165"/>
                </a:lnTo>
                <a:lnTo>
                  <a:pt x="12182376" y="4409788"/>
                </a:lnTo>
                <a:lnTo>
                  <a:pt x="11201628" y="3429042"/>
                </a:lnTo>
                <a:close/>
                <a:moveTo>
                  <a:pt x="9949130" y="2448295"/>
                </a:moveTo>
                <a:lnTo>
                  <a:pt x="10929877" y="3429042"/>
                </a:lnTo>
                <a:lnTo>
                  <a:pt x="9949130" y="4409788"/>
                </a:lnTo>
                <a:lnTo>
                  <a:pt x="8968382" y="3429042"/>
                </a:lnTo>
                <a:close/>
                <a:moveTo>
                  <a:pt x="7740598" y="2448295"/>
                </a:moveTo>
                <a:lnTo>
                  <a:pt x="8721345" y="3429042"/>
                </a:lnTo>
                <a:lnTo>
                  <a:pt x="7740598" y="4409788"/>
                </a:lnTo>
                <a:lnTo>
                  <a:pt x="6759852" y="3429042"/>
                </a:lnTo>
                <a:close/>
                <a:moveTo>
                  <a:pt x="11053396" y="1313009"/>
                </a:moveTo>
                <a:lnTo>
                  <a:pt x="12034143" y="2293756"/>
                </a:lnTo>
                <a:lnTo>
                  <a:pt x="11053396" y="3274502"/>
                </a:lnTo>
                <a:lnTo>
                  <a:pt x="10072648" y="2293756"/>
                </a:lnTo>
                <a:close/>
                <a:moveTo>
                  <a:pt x="8844864" y="1313009"/>
                </a:moveTo>
                <a:lnTo>
                  <a:pt x="9825611" y="2293756"/>
                </a:lnTo>
                <a:lnTo>
                  <a:pt x="8844864" y="3274503"/>
                </a:lnTo>
                <a:lnTo>
                  <a:pt x="7864116" y="2293756"/>
                </a:lnTo>
                <a:close/>
                <a:moveTo>
                  <a:pt x="6636337" y="1313009"/>
                </a:moveTo>
                <a:lnTo>
                  <a:pt x="7617079" y="2293756"/>
                </a:lnTo>
                <a:lnTo>
                  <a:pt x="6636337" y="3274503"/>
                </a:lnTo>
                <a:lnTo>
                  <a:pt x="5655588" y="2293756"/>
                </a:lnTo>
                <a:close/>
                <a:moveTo>
                  <a:pt x="2219273" y="1313009"/>
                </a:moveTo>
                <a:lnTo>
                  <a:pt x="3200020" y="2293756"/>
                </a:lnTo>
                <a:lnTo>
                  <a:pt x="2219273" y="3274503"/>
                </a:lnTo>
                <a:lnTo>
                  <a:pt x="1238524" y="2293756"/>
                </a:lnTo>
                <a:close/>
                <a:moveTo>
                  <a:pt x="10741" y="1313009"/>
                </a:moveTo>
                <a:lnTo>
                  <a:pt x="991488" y="2293756"/>
                </a:lnTo>
                <a:lnTo>
                  <a:pt x="10741" y="3274503"/>
                </a:lnTo>
                <a:lnTo>
                  <a:pt x="0" y="3263761"/>
                </a:lnTo>
                <a:lnTo>
                  <a:pt x="0" y="1323750"/>
                </a:lnTo>
                <a:close/>
                <a:moveTo>
                  <a:pt x="7740598" y="179783"/>
                </a:moveTo>
                <a:lnTo>
                  <a:pt x="8721345" y="1160530"/>
                </a:lnTo>
                <a:lnTo>
                  <a:pt x="7740598" y="2141277"/>
                </a:lnTo>
                <a:lnTo>
                  <a:pt x="6759852" y="1160530"/>
                </a:lnTo>
                <a:close/>
                <a:moveTo>
                  <a:pt x="5532073" y="179783"/>
                </a:moveTo>
                <a:lnTo>
                  <a:pt x="6512819" y="1160530"/>
                </a:lnTo>
                <a:lnTo>
                  <a:pt x="5532073" y="2141277"/>
                </a:lnTo>
                <a:lnTo>
                  <a:pt x="4551324" y="1160530"/>
                </a:lnTo>
                <a:close/>
                <a:moveTo>
                  <a:pt x="3323540" y="179783"/>
                </a:moveTo>
                <a:lnTo>
                  <a:pt x="4304287" y="1160530"/>
                </a:lnTo>
                <a:lnTo>
                  <a:pt x="3323540" y="2141277"/>
                </a:lnTo>
                <a:lnTo>
                  <a:pt x="2342792" y="1160530"/>
                </a:lnTo>
                <a:close/>
                <a:moveTo>
                  <a:pt x="1115008" y="179783"/>
                </a:moveTo>
                <a:lnTo>
                  <a:pt x="2095755" y="1160530"/>
                </a:lnTo>
                <a:lnTo>
                  <a:pt x="1115008" y="2141277"/>
                </a:lnTo>
                <a:lnTo>
                  <a:pt x="134260" y="1160530"/>
                </a:lnTo>
                <a:close/>
                <a:moveTo>
                  <a:pt x="12182376" y="179782"/>
                </a:moveTo>
                <a:lnTo>
                  <a:pt x="12191999" y="189405"/>
                </a:lnTo>
                <a:lnTo>
                  <a:pt x="12191999" y="2131652"/>
                </a:lnTo>
                <a:lnTo>
                  <a:pt x="12182376" y="2141275"/>
                </a:lnTo>
                <a:lnTo>
                  <a:pt x="11201628" y="1160529"/>
                </a:lnTo>
                <a:close/>
                <a:moveTo>
                  <a:pt x="9949130" y="179782"/>
                </a:moveTo>
                <a:lnTo>
                  <a:pt x="10929877" y="1160530"/>
                </a:lnTo>
                <a:lnTo>
                  <a:pt x="9949130" y="2141275"/>
                </a:lnTo>
                <a:lnTo>
                  <a:pt x="8968382" y="1160530"/>
                </a:lnTo>
                <a:close/>
                <a:moveTo>
                  <a:pt x="10098921" y="0"/>
                </a:moveTo>
                <a:lnTo>
                  <a:pt x="12007870" y="0"/>
                </a:lnTo>
                <a:lnTo>
                  <a:pt x="12034143" y="26273"/>
                </a:lnTo>
                <a:lnTo>
                  <a:pt x="11053396" y="1007020"/>
                </a:lnTo>
                <a:lnTo>
                  <a:pt x="10072648" y="26273"/>
                </a:lnTo>
                <a:close/>
                <a:moveTo>
                  <a:pt x="7890389" y="0"/>
                </a:moveTo>
                <a:lnTo>
                  <a:pt x="9799338" y="0"/>
                </a:lnTo>
                <a:lnTo>
                  <a:pt x="9825611" y="26273"/>
                </a:lnTo>
                <a:lnTo>
                  <a:pt x="8844864" y="1007020"/>
                </a:lnTo>
                <a:lnTo>
                  <a:pt x="7864116" y="26273"/>
                </a:lnTo>
                <a:close/>
                <a:moveTo>
                  <a:pt x="5681864" y="0"/>
                </a:moveTo>
                <a:lnTo>
                  <a:pt x="7590806" y="0"/>
                </a:lnTo>
                <a:lnTo>
                  <a:pt x="7617079" y="26273"/>
                </a:lnTo>
                <a:lnTo>
                  <a:pt x="6636339" y="1007020"/>
                </a:lnTo>
                <a:lnTo>
                  <a:pt x="5655591" y="26273"/>
                </a:lnTo>
                <a:close/>
                <a:moveTo>
                  <a:pt x="3473334" y="0"/>
                </a:moveTo>
                <a:lnTo>
                  <a:pt x="5382281" y="0"/>
                </a:lnTo>
                <a:lnTo>
                  <a:pt x="5408554" y="26274"/>
                </a:lnTo>
                <a:lnTo>
                  <a:pt x="4427806" y="1007020"/>
                </a:lnTo>
                <a:lnTo>
                  <a:pt x="3447060" y="26274"/>
                </a:lnTo>
                <a:close/>
                <a:moveTo>
                  <a:pt x="1264801" y="0"/>
                </a:moveTo>
                <a:lnTo>
                  <a:pt x="3173749" y="0"/>
                </a:lnTo>
                <a:lnTo>
                  <a:pt x="3200023" y="26274"/>
                </a:lnTo>
                <a:lnTo>
                  <a:pt x="2219276" y="1007020"/>
                </a:lnTo>
                <a:lnTo>
                  <a:pt x="1238527" y="26274"/>
                </a:lnTo>
                <a:close/>
                <a:moveTo>
                  <a:pt x="0" y="0"/>
                </a:moveTo>
                <a:lnTo>
                  <a:pt x="965216" y="0"/>
                </a:lnTo>
                <a:lnTo>
                  <a:pt x="991490" y="26274"/>
                </a:lnTo>
                <a:lnTo>
                  <a:pt x="10744" y="1007021"/>
                </a:lnTo>
                <a:lnTo>
                  <a:pt x="0" y="9962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634E82-9DE3-4223-A15F-5A164AD987FB}"/>
              </a:ext>
            </a:extLst>
          </p:cNvPr>
          <p:cNvSpPr/>
          <p:nvPr userDrawn="1"/>
        </p:nvSpPr>
        <p:spPr>
          <a:xfrm>
            <a:off x="502468" y="884977"/>
            <a:ext cx="11187065" cy="50880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FAEA46E-E59A-4542-8B95-8481B55D178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791108" y="1155269"/>
            <a:ext cx="3188298" cy="45474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hai12/SBA_loans_predict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2894AB-D42D-4C72-AF38-625276C2FFA8}"/>
              </a:ext>
            </a:extLst>
          </p:cNvPr>
          <p:cNvSpPr/>
          <p:nvPr/>
        </p:nvSpPr>
        <p:spPr>
          <a:xfrm>
            <a:off x="-1" y="4525818"/>
            <a:ext cx="12192001" cy="2332182"/>
          </a:xfrm>
          <a:prstGeom prst="rect">
            <a:avLst/>
          </a:prstGeom>
          <a:solidFill>
            <a:schemeClr val="accent2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hlinkClick r:id="rId2"/>
            <a:extLst>
              <a:ext uri="{FF2B5EF4-FFF2-40B4-BE49-F238E27FC236}">
                <a16:creationId xmlns:a16="http://schemas.microsoft.com/office/drawing/2014/main" id="{B5779C2D-D277-41F9-AEE4-43E7E94C2E05}"/>
              </a:ext>
            </a:extLst>
          </p:cNvPr>
          <p:cNvSpPr txBox="1"/>
          <p:nvPr/>
        </p:nvSpPr>
        <p:spPr>
          <a:xfrm>
            <a:off x="-1" y="6434260"/>
            <a:ext cx="12191996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  <a:cs typeface="Arial" pitchFamily="34" charset="0"/>
                <a:hlinkClick r:id="rId3"/>
              </a:rPr>
              <a:t>GitHub project</a:t>
            </a:r>
            <a:endParaRPr lang="ko-KR" altLang="en-US" sz="1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3694D8-8CF5-4FE1-B692-77DAC5112306}"/>
              </a:ext>
            </a:extLst>
          </p:cNvPr>
          <p:cNvSpPr txBox="1"/>
          <p:nvPr/>
        </p:nvSpPr>
        <p:spPr>
          <a:xfrm>
            <a:off x="1" y="4768579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+mj-lt"/>
              </a:rPr>
              <a:t>S.B.A Loans Prediction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2" name="TextBox 17">
            <a:extLst>
              <a:ext uri="{FF2B5EF4-FFF2-40B4-BE49-F238E27FC236}">
                <a16:creationId xmlns:a16="http://schemas.microsoft.com/office/drawing/2014/main" id="{D28FF6AF-7C0D-61BC-E407-81E7F77252C4}"/>
              </a:ext>
            </a:extLst>
          </p:cNvPr>
          <p:cNvSpPr txBox="1"/>
          <p:nvPr/>
        </p:nvSpPr>
        <p:spPr>
          <a:xfrm>
            <a:off x="3075708" y="5734615"/>
            <a:ext cx="604058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Machine Learning model for bad loan detection</a:t>
            </a:r>
            <a:endParaRPr lang="ko-KR" altLang="en-US" sz="20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85A61AA8-F4D6-5A17-FDD9-30BEC43C6EE6}"/>
              </a:ext>
            </a:extLst>
          </p:cNvPr>
          <p:cNvSpPr txBox="1"/>
          <p:nvPr/>
        </p:nvSpPr>
        <p:spPr>
          <a:xfrm>
            <a:off x="3075708" y="6099827"/>
            <a:ext cx="604058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By Elhai Swisa</a:t>
            </a:r>
            <a:endParaRPr lang="ko-KR" altLang="en-US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05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2DC460A-1302-48A5-8229-DBB2E1EBFCDC}"/>
              </a:ext>
            </a:extLst>
          </p:cNvPr>
          <p:cNvSpPr/>
          <p:nvPr/>
        </p:nvSpPr>
        <p:spPr>
          <a:xfrm>
            <a:off x="3574473" y="0"/>
            <a:ext cx="8617527" cy="6856661"/>
          </a:xfrm>
          <a:custGeom>
            <a:avLst/>
            <a:gdLst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0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09091 w 7259782"/>
              <a:gd name="connsiteY3" fmla="*/ 6838188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318327 w 7259782"/>
              <a:gd name="connsiteY3" fmla="*/ 685666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586182 w 7259782"/>
              <a:gd name="connsiteY3" fmla="*/ 6828951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1971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807854 w 7259782"/>
              <a:gd name="connsiteY3" fmla="*/ 6847425 h 6856661"/>
              <a:gd name="connsiteX4" fmla="*/ 0 w 7259782"/>
              <a:gd name="connsiteY4" fmla="*/ 0 h 6856661"/>
              <a:gd name="connsiteX0" fmla="*/ 0 w 7259782"/>
              <a:gd name="connsiteY0" fmla="*/ 0 h 6856661"/>
              <a:gd name="connsiteX1" fmla="*/ 7259782 w 7259782"/>
              <a:gd name="connsiteY1" fmla="*/ 0 h 6856661"/>
              <a:gd name="connsiteX2" fmla="*/ 7259782 w 7259782"/>
              <a:gd name="connsiteY2" fmla="*/ 6856661 h 6856661"/>
              <a:gd name="connsiteX3" fmla="*/ 2798618 w 7259782"/>
              <a:gd name="connsiteY3" fmla="*/ 6856661 h 6856661"/>
              <a:gd name="connsiteX4" fmla="*/ 0 w 7259782"/>
              <a:gd name="connsiteY4" fmla="*/ 0 h 685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9782" h="6856661">
                <a:moveTo>
                  <a:pt x="0" y="0"/>
                </a:moveTo>
                <a:lnTo>
                  <a:pt x="7259782" y="0"/>
                </a:lnTo>
                <a:lnTo>
                  <a:pt x="7259782" y="6856661"/>
                </a:lnTo>
                <a:lnTo>
                  <a:pt x="2798618" y="68566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608945" y="270649"/>
            <a:ext cx="758305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C8D0C1-7E99-4B90-A44B-505072FCBBC5}"/>
              </a:ext>
            </a:extLst>
          </p:cNvPr>
          <p:cNvGrpSpPr/>
          <p:nvPr/>
        </p:nvGrpSpPr>
        <p:grpSpPr>
          <a:xfrm>
            <a:off x="6286883" y="4038648"/>
            <a:ext cx="4931788" cy="1124044"/>
            <a:chOff x="5680459" y="1490186"/>
            <a:chExt cx="4931788" cy="112404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D22DE1-90A6-406A-B71D-82B00E2A807D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32A2F40-F990-4558-BFA4-15734C704557}"/>
                </a:ext>
              </a:extLst>
            </p:cNvPr>
            <p:cNvSpPr txBox="1"/>
            <p:nvPr/>
          </p:nvSpPr>
          <p:spPr>
            <a:xfrm>
              <a:off x="5967846" y="2002075"/>
              <a:ext cx="4644400" cy="61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040624-AA78-4707-9171-C7F7E4A4286D}"/>
                </a:ext>
              </a:extLst>
            </p:cNvPr>
            <p:cNvSpPr txBox="1"/>
            <p:nvPr/>
          </p:nvSpPr>
          <p:spPr>
            <a:xfrm>
              <a:off x="6444083" y="1536352"/>
              <a:ext cx="4168164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Analysis Conclusion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E42B0B6-5FD8-4991-892A-63FB88A0AED1}"/>
              </a:ext>
            </a:extLst>
          </p:cNvPr>
          <p:cNvGrpSpPr/>
          <p:nvPr/>
        </p:nvGrpSpPr>
        <p:grpSpPr>
          <a:xfrm>
            <a:off x="5098467" y="1463959"/>
            <a:ext cx="4931788" cy="1297232"/>
            <a:chOff x="5680459" y="1490186"/>
            <a:chExt cx="4931788" cy="12972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413086-557E-4D9D-8C44-646AD8EE131E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300F6A-862A-40CA-9B5E-7B2DD860FD49}"/>
                </a:ext>
              </a:extLst>
            </p:cNvPr>
            <p:cNvSpPr txBox="1"/>
            <p:nvPr/>
          </p:nvSpPr>
          <p:spPr>
            <a:xfrm>
              <a:off x="5967846" y="2002075"/>
              <a:ext cx="4644400" cy="78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What is S.B.A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Project Population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9B8D0E-F4DB-407F-93E8-B01A240069D5}"/>
                </a:ext>
              </a:extLst>
            </p:cNvPr>
            <p:cNvSpPr txBox="1"/>
            <p:nvPr/>
          </p:nvSpPr>
          <p:spPr>
            <a:xfrm>
              <a:off x="6444083" y="1536352"/>
              <a:ext cx="4168164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Overview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277BAFE-DBE5-4F13-9AC0-26A4FC2689D1}"/>
              </a:ext>
            </a:extLst>
          </p:cNvPr>
          <p:cNvGrpSpPr/>
          <p:nvPr/>
        </p:nvGrpSpPr>
        <p:grpSpPr>
          <a:xfrm>
            <a:off x="5617860" y="2710765"/>
            <a:ext cx="4931788" cy="1297232"/>
            <a:chOff x="5680459" y="1490186"/>
            <a:chExt cx="4931788" cy="12972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0724BC-16F9-4DF6-83AC-300BCB3F42E9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AE126C-D507-4F09-88A3-D1DD36AFB970}"/>
                </a:ext>
              </a:extLst>
            </p:cNvPr>
            <p:cNvSpPr txBox="1"/>
            <p:nvPr/>
          </p:nvSpPr>
          <p:spPr>
            <a:xfrm>
              <a:off x="5967846" y="2002075"/>
              <a:ext cx="4644400" cy="78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The model objectives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Potential Users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38538C-6E3A-4B1A-8BFE-657AD74CA570}"/>
                </a:ext>
              </a:extLst>
            </p:cNvPr>
            <p:cNvSpPr txBox="1"/>
            <p:nvPr/>
          </p:nvSpPr>
          <p:spPr>
            <a:xfrm>
              <a:off x="6444083" y="1536352"/>
              <a:ext cx="4168164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Objectives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12A19E-5D85-47EF-949E-7F8792FA3EB5}"/>
              </a:ext>
            </a:extLst>
          </p:cNvPr>
          <p:cNvGrpSpPr/>
          <p:nvPr/>
        </p:nvGrpSpPr>
        <p:grpSpPr>
          <a:xfrm>
            <a:off x="6881091" y="5306394"/>
            <a:ext cx="4931788" cy="1297232"/>
            <a:chOff x="5680459" y="1490186"/>
            <a:chExt cx="4931788" cy="12972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0554F8-07F9-4245-9EC5-807A5DBF9900}"/>
                </a:ext>
              </a:extLst>
            </p:cNvPr>
            <p:cNvSpPr txBox="1"/>
            <p:nvPr/>
          </p:nvSpPr>
          <p:spPr>
            <a:xfrm>
              <a:off x="5680459" y="1490186"/>
              <a:ext cx="763624" cy="5539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378501-CE52-4846-A3C0-D4F4C8439885}"/>
                </a:ext>
              </a:extLst>
            </p:cNvPr>
            <p:cNvSpPr txBox="1"/>
            <p:nvPr/>
          </p:nvSpPr>
          <p:spPr>
            <a:xfrm>
              <a:off x="5967846" y="2002075"/>
              <a:ext cx="4644400" cy="785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Model performance results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Feature importance</a:t>
              </a:r>
              <a:endParaRPr lang="ko-KR" altLang="en-US" sz="16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9B7F10F-1188-4C94-9236-30A83820C779}"/>
                </a:ext>
              </a:extLst>
            </p:cNvPr>
            <p:cNvSpPr txBox="1"/>
            <p:nvPr/>
          </p:nvSpPr>
          <p:spPr>
            <a:xfrm>
              <a:off x="6444083" y="1536352"/>
              <a:ext cx="4168164" cy="461665"/>
            </a:xfrm>
            <a:prstGeom prst="rect">
              <a:avLst/>
            </a:prstGeom>
            <a:noFill/>
          </p:spPr>
          <p:txBody>
            <a:bodyPr wrap="square" lIns="108000" rIns="108000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bg1"/>
                  </a:solidFill>
                  <a:cs typeface="Arial" pitchFamily="34" charset="0"/>
                </a:rPr>
                <a:t>Summery Results</a:t>
              </a:r>
              <a:endParaRPr lang="ko-KR" altLang="en-US" sz="2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9BA78A0-2AD0-4170-B866-58A684F85E3B}"/>
              </a:ext>
            </a:extLst>
          </p:cNvPr>
          <p:cNvSpPr/>
          <p:nvPr/>
        </p:nvSpPr>
        <p:spPr>
          <a:xfrm>
            <a:off x="0" y="0"/>
            <a:ext cx="12192000" cy="771285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4013EC-4E48-4A91-A2A2-32E845D3F41F}"/>
              </a:ext>
            </a:extLst>
          </p:cNvPr>
          <p:cNvSpPr/>
          <p:nvPr/>
        </p:nvSpPr>
        <p:spPr>
          <a:xfrm>
            <a:off x="0" y="3113699"/>
            <a:ext cx="12192000" cy="1835208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012E2E-07D5-4D5C-81CE-9F8682B63004}"/>
              </a:ext>
            </a:extLst>
          </p:cNvPr>
          <p:cNvSpPr txBox="1"/>
          <p:nvPr/>
        </p:nvSpPr>
        <p:spPr>
          <a:xfrm flipH="1">
            <a:off x="-1251256" y="85458"/>
            <a:ext cx="4310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2400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D416CA-A2FD-4F17-BF2D-BA4EB44B0051}"/>
              </a:ext>
            </a:extLst>
          </p:cNvPr>
          <p:cNvSpPr txBox="1"/>
          <p:nvPr/>
        </p:nvSpPr>
        <p:spPr>
          <a:xfrm>
            <a:off x="196553" y="3942612"/>
            <a:ext cx="11043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The SBA assists small businesses in obtaining loans.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It insures a portion of the loan amount for the bank.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This enables favorable loan terms, supporting small business growth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79585F42-6F91-5CAF-DCB1-42BE5CDC669A}"/>
              </a:ext>
            </a:extLst>
          </p:cNvPr>
          <p:cNvSpPr txBox="1"/>
          <p:nvPr/>
        </p:nvSpPr>
        <p:spPr>
          <a:xfrm flipH="1">
            <a:off x="-3871375" y="3019282"/>
            <a:ext cx="9967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5400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S.B.A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71FB965-A429-D4EB-FA7A-E067ACFACF28}"/>
              </a:ext>
            </a:extLst>
          </p:cNvPr>
          <p:cNvSpPr/>
          <p:nvPr/>
        </p:nvSpPr>
        <p:spPr>
          <a:xfrm>
            <a:off x="0" y="5602522"/>
            <a:ext cx="12192000" cy="1276010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Population</a:t>
            </a:r>
            <a:br>
              <a:rPr lang="en-US" dirty="0"/>
            </a:br>
            <a:r>
              <a:rPr lang="en-US" dirty="0"/>
              <a:t>Companies from </a:t>
            </a:r>
            <a:r>
              <a:rPr lang="en-US" b="1" dirty="0"/>
              <a:t>Florida</a:t>
            </a:r>
            <a:r>
              <a:rPr lang="en-US" dirty="0"/>
              <a:t> that were approved for loans between 1970 and 2010, </a:t>
            </a:r>
          </a:p>
          <a:p>
            <a:r>
              <a:rPr lang="en-US" dirty="0"/>
              <a:t>with the SBA providing a guarantee for part of the loan to the bank.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F3FF302-89D8-41D2-9E5F-C2B546485789}"/>
              </a:ext>
            </a:extLst>
          </p:cNvPr>
          <p:cNvGrpSpPr/>
          <p:nvPr/>
        </p:nvGrpSpPr>
        <p:grpSpPr>
          <a:xfrm>
            <a:off x="4356674" y="1754526"/>
            <a:ext cx="3486149" cy="2833560"/>
            <a:chOff x="2676526" y="2041913"/>
            <a:chExt cx="3486148" cy="283356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F72ECBA-4BCD-4D2F-ACEC-AA624F54B3EC}"/>
                </a:ext>
              </a:extLst>
            </p:cNvPr>
            <p:cNvGrpSpPr/>
            <p:nvPr/>
          </p:nvGrpSpPr>
          <p:grpSpPr>
            <a:xfrm>
              <a:off x="2745022" y="2041913"/>
              <a:ext cx="3417652" cy="2755290"/>
              <a:chOff x="2745022" y="2041913"/>
              <a:chExt cx="3417652" cy="2755290"/>
            </a:xfrm>
            <a:solidFill>
              <a:srgbClr val="FAB117"/>
            </a:solidFill>
          </p:grpSpPr>
          <p:sp>
            <p:nvSpPr>
              <p:cNvPr id="6" name="Freeform 3">
                <a:extLst>
                  <a:ext uri="{FF2B5EF4-FFF2-40B4-BE49-F238E27FC236}">
                    <a16:creationId xmlns:a16="http://schemas.microsoft.com/office/drawing/2014/main" id="{8FEC67EF-D015-4232-980E-54E1C2B8567A}"/>
                  </a:ext>
                </a:extLst>
              </p:cNvPr>
              <p:cNvSpPr/>
              <p:nvPr/>
            </p:nvSpPr>
            <p:spPr>
              <a:xfrm>
                <a:off x="2901403" y="2041913"/>
                <a:ext cx="3261271" cy="1993269"/>
              </a:xfrm>
              <a:custGeom>
                <a:avLst/>
                <a:gdLst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962025 w 3228975"/>
                  <a:gd name="connsiteY4" fmla="*/ 19050 h 1866900"/>
                  <a:gd name="connsiteX5" fmla="*/ 2105025 w 3228975"/>
                  <a:gd name="connsiteY5" fmla="*/ 9525 h 1866900"/>
                  <a:gd name="connsiteX6" fmla="*/ 3228975 w 3228975"/>
                  <a:gd name="connsiteY6" fmla="*/ 476250 h 1866900"/>
                  <a:gd name="connsiteX7" fmla="*/ 3219450 w 3228975"/>
                  <a:gd name="connsiteY7" fmla="*/ 1866900 h 1866900"/>
                  <a:gd name="connsiteX8" fmla="*/ 3086100 w 3228975"/>
                  <a:gd name="connsiteY8" fmla="*/ 1847850 h 1866900"/>
                  <a:gd name="connsiteX9" fmla="*/ 2095500 w 3228975"/>
                  <a:gd name="connsiteY9" fmla="*/ 771525 h 1866900"/>
                  <a:gd name="connsiteX10" fmla="*/ 1095375 w 3228975"/>
                  <a:gd name="connsiteY10" fmla="*/ 571500 h 1866900"/>
                  <a:gd name="connsiteX11" fmla="*/ 0 w 3228975"/>
                  <a:gd name="connsiteY11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5725 w 3228975"/>
                  <a:gd name="connsiteY2" fmla="*/ 742950 h 1866900"/>
                  <a:gd name="connsiteX3" fmla="*/ 866775 w 3228975"/>
                  <a:gd name="connsiteY3" fmla="*/ 0 h 1866900"/>
                  <a:gd name="connsiteX4" fmla="*/ 2105025 w 3228975"/>
                  <a:gd name="connsiteY4" fmla="*/ 9525 h 1866900"/>
                  <a:gd name="connsiteX5" fmla="*/ 3228975 w 3228975"/>
                  <a:gd name="connsiteY5" fmla="*/ 476250 h 1866900"/>
                  <a:gd name="connsiteX6" fmla="*/ 3219450 w 3228975"/>
                  <a:gd name="connsiteY6" fmla="*/ 1866900 h 1866900"/>
                  <a:gd name="connsiteX7" fmla="*/ 3086100 w 3228975"/>
                  <a:gd name="connsiteY7" fmla="*/ 1847850 h 1866900"/>
                  <a:gd name="connsiteX8" fmla="*/ 2095500 w 3228975"/>
                  <a:gd name="connsiteY8" fmla="*/ 771525 h 1866900"/>
                  <a:gd name="connsiteX9" fmla="*/ 1095375 w 3228975"/>
                  <a:gd name="connsiteY9" fmla="*/ 571500 h 1866900"/>
                  <a:gd name="connsiteX10" fmla="*/ 0 w 3228975"/>
                  <a:gd name="connsiteY10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0 w 3228975"/>
                  <a:gd name="connsiteY0" fmla="*/ 790575 h 1866900"/>
                  <a:gd name="connsiteX1" fmla="*/ 0 w 3228975"/>
                  <a:gd name="connsiteY1" fmla="*/ 790575 h 1866900"/>
                  <a:gd name="connsiteX2" fmla="*/ 866775 w 3228975"/>
                  <a:gd name="connsiteY2" fmla="*/ 0 h 1866900"/>
                  <a:gd name="connsiteX3" fmla="*/ 2105025 w 3228975"/>
                  <a:gd name="connsiteY3" fmla="*/ 9525 h 1866900"/>
                  <a:gd name="connsiteX4" fmla="*/ 3228975 w 3228975"/>
                  <a:gd name="connsiteY4" fmla="*/ 476250 h 1866900"/>
                  <a:gd name="connsiteX5" fmla="*/ 3219450 w 3228975"/>
                  <a:gd name="connsiteY5" fmla="*/ 1866900 h 1866900"/>
                  <a:gd name="connsiteX6" fmla="*/ 3086100 w 3228975"/>
                  <a:gd name="connsiteY6" fmla="*/ 1847850 h 1866900"/>
                  <a:gd name="connsiteX7" fmla="*/ 2095500 w 3228975"/>
                  <a:gd name="connsiteY7" fmla="*/ 771525 h 1866900"/>
                  <a:gd name="connsiteX8" fmla="*/ 1095375 w 3228975"/>
                  <a:gd name="connsiteY8" fmla="*/ 571500 h 1866900"/>
                  <a:gd name="connsiteX9" fmla="*/ 0 w 3228975"/>
                  <a:gd name="connsiteY9" fmla="*/ 790575 h 1866900"/>
                  <a:gd name="connsiteX0" fmla="*/ 253889 w 3254264"/>
                  <a:gd name="connsiteY0" fmla="*/ 1143000 h 1866900"/>
                  <a:gd name="connsiteX1" fmla="*/ 25289 w 3254264"/>
                  <a:gd name="connsiteY1" fmla="*/ 790575 h 1866900"/>
                  <a:gd name="connsiteX2" fmla="*/ 892064 w 3254264"/>
                  <a:gd name="connsiteY2" fmla="*/ 0 h 1866900"/>
                  <a:gd name="connsiteX3" fmla="*/ 2130314 w 3254264"/>
                  <a:gd name="connsiteY3" fmla="*/ 9525 h 1866900"/>
                  <a:gd name="connsiteX4" fmla="*/ 3254264 w 3254264"/>
                  <a:gd name="connsiteY4" fmla="*/ 476250 h 1866900"/>
                  <a:gd name="connsiteX5" fmla="*/ 3244739 w 3254264"/>
                  <a:gd name="connsiteY5" fmla="*/ 1866900 h 1866900"/>
                  <a:gd name="connsiteX6" fmla="*/ 3111389 w 3254264"/>
                  <a:gd name="connsiteY6" fmla="*/ 1847850 h 1866900"/>
                  <a:gd name="connsiteX7" fmla="*/ 2120789 w 3254264"/>
                  <a:gd name="connsiteY7" fmla="*/ 771525 h 1866900"/>
                  <a:gd name="connsiteX8" fmla="*/ 1120664 w 3254264"/>
                  <a:gd name="connsiteY8" fmla="*/ 571500 h 1866900"/>
                  <a:gd name="connsiteX9" fmla="*/ 253889 w 3254264"/>
                  <a:gd name="connsiteY9" fmla="*/ 1143000 h 1866900"/>
                  <a:gd name="connsiteX0" fmla="*/ 1097065 w 3230665"/>
                  <a:gd name="connsiteY0" fmla="*/ 571500 h 1866900"/>
                  <a:gd name="connsiteX1" fmla="*/ 1690 w 3230665"/>
                  <a:gd name="connsiteY1" fmla="*/ 790575 h 1866900"/>
                  <a:gd name="connsiteX2" fmla="*/ 868465 w 3230665"/>
                  <a:gd name="connsiteY2" fmla="*/ 0 h 1866900"/>
                  <a:gd name="connsiteX3" fmla="*/ 2106715 w 3230665"/>
                  <a:gd name="connsiteY3" fmla="*/ 9525 h 1866900"/>
                  <a:gd name="connsiteX4" fmla="*/ 3230665 w 3230665"/>
                  <a:gd name="connsiteY4" fmla="*/ 476250 h 1866900"/>
                  <a:gd name="connsiteX5" fmla="*/ 3221140 w 3230665"/>
                  <a:gd name="connsiteY5" fmla="*/ 1866900 h 1866900"/>
                  <a:gd name="connsiteX6" fmla="*/ 3087790 w 3230665"/>
                  <a:gd name="connsiteY6" fmla="*/ 1847850 h 1866900"/>
                  <a:gd name="connsiteX7" fmla="*/ 2097190 w 3230665"/>
                  <a:gd name="connsiteY7" fmla="*/ 771525 h 1866900"/>
                  <a:gd name="connsiteX8" fmla="*/ 1097065 w 3230665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783 w 3233383"/>
                  <a:gd name="connsiteY0" fmla="*/ 571500 h 1866900"/>
                  <a:gd name="connsiteX1" fmla="*/ 4408 w 3233383"/>
                  <a:gd name="connsiteY1" fmla="*/ 790575 h 1866900"/>
                  <a:gd name="connsiteX2" fmla="*/ 871183 w 3233383"/>
                  <a:gd name="connsiteY2" fmla="*/ 0 h 1866900"/>
                  <a:gd name="connsiteX3" fmla="*/ 2109433 w 3233383"/>
                  <a:gd name="connsiteY3" fmla="*/ 9525 h 1866900"/>
                  <a:gd name="connsiteX4" fmla="*/ 3233383 w 3233383"/>
                  <a:gd name="connsiteY4" fmla="*/ 476250 h 1866900"/>
                  <a:gd name="connsiteX5" fmla="*/ 3223858 w 3233383"/>
                  <a:gd name="connsiteY5" fmla="*/ 1866900 h 1866900"/>
                  <a:gd name="connsiteX6" fmla="*/ 3090508 w 3233383"/>
                  <a:gd name="connsiteY6" fmla="*/ 1847850 h 1866900"/>
                  <a:gd name="connsiteX7" fmla="*/ 2099908 w 3233383"/>
                  <a:gd name="connsiteY7" fmla="*/ 771525 h 1866900"/>
                  <a:gd name="connsiteX8" fmla="*/ 1099783 w 3233383"/>
                  <a:gd name="connsiteY8" fmla="*/ 571500 h 1866900"/>
                  <a:gd name="connsiteX0" fmla="*/ 1099427 w 3233027"/>
                  <a:gd name="connsiteY0" fmla="*/ 571500 h 1866900"/>
                  <a:gd name="connsiteX1" fmla="*/ 4052 w 3233027"/>
                  <a:gd name="connsiteY1" fmla="*/ 790575 h 1866900"/>
                  <a:gd name="connsiteX2" fmla="*/ 870827 w 3233027"/>
                  <a:gd name="connsiteY2" fmla="*/ 0 h 1866900"/>
                  <a:gd name="connsiteX3" fmla="*/ 2109077 w 3233027"/>
                  <a:gd name="connsiteY3" fmla="*/ 9525 h 1866900"/>
                  <a:gd name="connsiteX4" fmla="*/ 3233027 w 3233027"/>
                  <a:gd name="connsiteY4" fmla="*/ 476250 h 1866900"/>
                  <a:gd name="connsiteX5" fmla="*/ 3223502 w 3233027"/>
                  <a:gd name="connsiteY5" fmla="*/ 1866900 h 1866900"/>
                  <a:gd name="connsiteX6" fmla="*/ 3090152 w 3233027"/>
                  <a:gd name="connsiteY6" fmla="*/ 1847850 h 1866900"/>
                  <a:gd name="connsiteX7" fmla="*/ 2099552 w 3233027"/>
                  <a:gd name="connsiteY7" fmla="*/ 771525 h 1866900"/>
                  <a:gd name="connsiteX8" fmla="*/ 1099427 w 3233027"/>
                  <a:gd name="connsiteY8" fmla="*/ 571500 h 1866900"/>
                  <a:gd name="connsiteX0" fmla="*/ 1118366 w 3251966"/>
                  <a:gd name="connsiteY0" fmla="*/ 571500 h 1866900"/>
                  <a:gd name="connsiteX1" fmla="*/ 3941 w 3251966"/>
                  <a:gd name="connsiteY1" fmla="*/ 809625 h 1866900"/>
                  <a:gd name="connsiteX2" fmla="*/ 889766 w 3251966"/>
                  <a:gd name="connsiteY2" fmla="*/ 0 h 1866900"/>
                  <a:gd name="connsiteX3" fmla="*/ 2128016 w 3251966"/>
                  <a:gd name="connsiteY3" fmla="*/ 9525 h 1866900"/>
                  <a:gd name="connsiteX4" fmla="*/ 3251966 w 3251966"/>
                  <a:gd name="connsiteY4" fmla="*/ 476250 h 1866900"/>
                  <a:gd name="connsiteX5" fmla="*/ 3242441 w 3251966"/>
                  <a:gd name="connsiteY5" fmla="*/ 1866900 h 1866900"/>
                  <a:gd name="connsiteX6" fmla="*/ 3109091 w 3251966"/>
                  <a:gd name="connsiteY6" fmla="*/ 1847850 h 1866900"/>
                  <a:gd name="connsiteX7" fmla="*/ 2118491 w 3251966"/>
                  <a:gd name="connsiteY7" fmla="*/ 771525 h 1866900"/>
                  <a:gd name="connsiteX8" fmla="*/ 1118366 w 3251966"/>
                  <a:gd name="connsiteY8" fmla="*/ 571500 h 1866900"/>
                  <a:gd name="connsiteX0" fmla="*/ 1119025 w 3252625"/>
                  <a:gd name="connsiteY0" fmla="*/ 571500 h 1866900"/>
                  <a:gd name="connsiteX1" fmla="*/ 4600 w 3252625"/>
                  <a:gd name="connsiteY1" fmla="*/ 809625 h 1866900"/>
                  <a:gd name="connsiteX2" fmla="*/ 890425 w 3252625"/>
                  <a:gd name="connsiteY2" fmla="*/ 0 h 1866900"/>
                  <a:gd name="connsiteX3" fmla="*/ 2128675 w 3252625"/>
                  <a:gd name="connsiteY3" fmla="*/ 9525 h 1866900"/>
                  <a:gd name="connsiteX4" fmla="*/ 3252625 w 3252625"/>
                  <a:gd name="connsiteY4" fmla="*/ 476250 h 1866900"/>
                  <a:gd name="connsiteX5" fmla="*/ 3243100 w 3252625"/>
                  <a:gd name="connsiteY5" fmla="*/ 1866900 h 1866900"/>
                  <a:gd name="connsiteX6" fmla="*/ 3109750 w 3252625"/>
                  <a:gd name="connsiteY6" fmla="*/ 1847850 h 1866900"/>
                  <a:gd name="connsiteX7" fmla="*/ 2119150 w 3252625"/>
                  <a:gd name="connsiteY7" fmla="*/ 771525 h 1866900"/>
                  <a:gd name="connsiteX8" fmla="*/ 1119025 w 3252625"/>
                  <a:gd name="connsiteY8" fmla="*/ 571500 h 1866900"/>
                  <a:gd name="connsiteX0" fmla="*/ 1118146 w 3251746"/>
                  <a:gd name="connsiteY0" fmla="*/ 571500 h 1866900"/>
                  <a:gd name="connsiteX1" fmla="*/ 3721 w 3251746"/>
                  <a:gd name="connsiteY1" fmla="*/ 809625 h 1866900"/>
                  <a:gd name="connsiteX2" fmla="*/ 889546 w 3251746"/>
                  <a:gd name="connsiteY2" fmla="*/ 0 h 1866900"/>
                  <a:gd name="connsiteX3" fmla="*/ 2127796 w 3251746"/>
                  <a:gd name="connsiteY3" fmla="*/ 9525 h 1866900"/>
                  <a:gd name="connsiteX4" fmla="*/ 3251746 w 3251746"/>
                  <a:gd name="connsiteY4" fmla="*/ 476250 h 1866900"/>
                  <a:gd name="connsiteX5" fmla="*/ 3242221 w 3251746"/>
                  <a:gd name="connsiteY5" fmla="*/ 1866900 h 1866900"/>
                  <a:gd name="connsiteX6" fmla="*/ 3108871 w 3251746"/>
                  <a:gd name="connsiteY6" fmla="*/ 1847850 h 1866900"/>
                  <a:gd name="connsiteX7" fmla="*/ 2118271 w 3251746"/>
                  <a:gd name="connsiteY7" fmla="*/ 771525 h 1866900"/>
                  <a:gd name="connsiteX8" fmla="*/ 1118146 w 3251746"/>
                  <a:gd name="connsiteY8" fmla="*/ 571500 h 1866900"/>
                  <a:gd name="connsiteX0" fmla="*/ 1118146 w 3251746"/>
                  <a:gd name="connsiteY0" fmla="*/ 589645 h 1885045"/>
                  <a:gd name="connsiteX1" fmla="*/ 3721 w 3251746"/>
                  <a:gd name="connsiteY1" fmla="*/ 827770 h 1885045"/>
                  <a:gd name="connsiteX2" fmla="*/ 889546 w 3251746"/>
                  <a:gd name="connsiteY2" fmla="*/ 18145 h 1885045"/>
                  <a:gd name="connsiteX3" fmla="*/ 2127796 w 3251746"/>
                  <a:gd name="connsiteY3" fmla="*/ 27670 h 1885045"/>
                  <a:gd name="connsiteX4" fmla="*/ 3251746 w 3251746"/>
                  <a:gd name="connsiteY4" fmla="*/ 494395 h 1885045"/>
                  <a:gd name="connsiteX5" fmla="*/ 3242221 w 3251746"/>
                  <a:gd name="connsiteY5" fmla="*/ 1885045 h 1885045"/>
                  <a:gd name="connsiteX6" fmla="*/ 3108871 w 3251746"/>
                  <a:gd name="connsiteY6" fmla="*/ 1865995 h 1885045"/>
                  <a:gd name="connsiteX7" fmla="*/ 2118271 w 3251746"/>
                  <a:gd name="connsiteY7" fmla="*/ 789670 h 1885045"/>
                  <a:gd name="connsiteX8" fmla="*/ 1118146 w 3251746"/>
                  <a:gd name="connsiteY8" fmla="*/ 589645 h 1885045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108871 w 3251746"/>
                  <a:gd name="connsiteY6" fmla="*/ 188238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3080296 w 3251746"/>
                  <a:gd name="connsiteY6" fmla="*/ 1863337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01437"/>
                  <a:gd name="connsiteX1" fmla="*/ 3721 w 3251746"/>
                  <a:gd name="connsiteY1" fmla="*/ 844162 h 1901437"/>
                  <a:gd name="connsiteX2" fmla="*/ 889546 w 3251746"/>
                  <a:gd name="connsiteY2" fmla="*/ 34537 h 1901437"/>
                  <a:gd name="connsiteX3" fmla="*/ 2127796 w 3251746"/>
                  <a:gd name="connsiteY3" fmla="*/ 44062 h 1901437"/>
                  <a:gd name="connsiteX4" fmla="*/ 3251746 w 3251746"/>
                  <a:gd name="connsiteY4" fmla="*/ 510787 h 1901437"/>
                  <a:gd name="connsiteX5" fmla="*/ 3242221 w 3251746"/>
                  <a:gd name="connsiteY5" fmla="*/ 1901437 h 1901437"/>
                  <a:gd name="connsiteX6" fmla="*/ 2994571 w 3251746"/>
                  <a:gd name="connsiteY6" fmla="*/ 1777612 h 1901437"/>
                  <a:gd name="connsiteX7" fmla="*/ 2118271 w 3251746"/>
                  <a:gd name="connsiteY7" fmla="*/ 806062 h 1901437"/>
                  <a:gd name="connsiteX8" fmla="*/ 1118146 w 3251746"/>
                  <a:gd name="connsiteY8" fmla="*/ 606037 h 1901437"/>
                  <a:gd name="connsiteX0" fmla="*/ 1118146 w 3251746"/>
                  <a:gd name="connsiteY0" fmla="*/ 606037 h 1921976"/>
                  <a:gd name="connsiteX1" fmla="*/ 3721 w 3251746"/>
                  <a:gd name="connsiteY1" fmla="*/ 844162 h 1921976"/>
                  <a:gd name="connsiteX2" fmla="*/ 889546 w 3251746"/>
                  <a:gd name="connsiteY2" fmla="*/ 34537 h 1921976"/>
                  <a:gd name="connsiteX3" fmla="*/ 2127796 w 3251746"/>
                  <a:gd name="connsiteY3" fmla="*/ 44062 h 1921976"/>
                  <a:gd name="connsiteX4" fmla="*/ 3251746 w 3251746"/>
                  <a:gd name="connsiteY4" fmla="*/ 510787 h 1921976"/>
                  <a:gd name="connsiteX5" fmla="*/ 3242221 w 3251746"/>
                  <a:gd name="connsiteY5" fmla="*/ 1901437 h 1921976"/>
                  <a:gd name="connsiteX6" fmla="*/ 2994571 w 3251746"/>
                  <a:gd name="connsiteY6" fmla="*/ 1777612 h 1921976"/>
                  <a:gd name="connsiteX7" fmla="*/ 2118271 w 3251746"/>
                  <a:gd name="connsiteY7" fmla="*/ 806062 h 1921976"/>
                  <a:gd name="connsiteX8" fmla="*/ 1118146 w 3251746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42221"/>
                  <a:gd name="connsiteY0" fmla="*/ 606037 h 1921976"/>
                  <a:gd name="connsiteX1" fmla="*/ 3721 w 3242221"/>
                  <a:gd name="connsiteY1" fmla="*/ 844162 h 1921976"/>
                  <a:gd name="connsiteX2" fmla="*/ 889546 w 3242221"/>
                  <a:gd name="connsiteY2" fmla="*/ 34537 h 1921976"/>
                  <a:gd name="connsiteX3" fmla="*/ 2127796 w 3242221"/>
                  <a:gd name="connsiteY3" fmla="*/ 44062 h 1921976"/>
                  <a:gd name="connsiteX4" fmla="*/ 3242221 w 3242221"/>
                  <a:gd name="connsiteY4" fmla="*/ 615562 h 1921976"/>
                  <a:gd name="connsiteX5" fmla="*/ 3242221 w 3242221"/>
                  <a:gd name="connsiteY5" fmla="*/ 1901437 h 1921976"/>
                  <a:gd name="connsiteX6" fmla="*/ 2994571 w 3242221"/>
                  <a:gd name="connsiteY6" fmla="*/ 1777612 h 1921976"/>
                  <a:gd name="connsiteX7" fmla="*/ 2118271 w 3242221"/>
                  <a:gd name="connsiteY7" fmla="*/ 806062 h 1921976"/>
                  <a:gd name="connsiteX8" fmla="*/ 1118146 w 3242221"/>
                  <a:gd name="connsiteY8" fmla="*/ 606037 h 1921976"/>
                  <a:gd name="connsiteX0" fmla="*/ 1118146 w 3261271"/>
                  <a:gd name="connsiteY0" fmla="*/ 606037 h 1993269"/>
                  <a:gd name="connsiteX1" fmla="*/ 3721 w 3261271"/>
                  <a:gd name="connsiteY1" fmla="*/ 844162 h 1993269"/>
                  <a:gd name="connsiteX2" fmla="*/ 889546 w 3261271"/>
                  <a:gd name="connsiteY2" fmla="*/ 34537 h 1993269"/>
                  <a:gd name="connsiteX3" fmla="*/ 2127796 w 3261271"/>
                  <a:gd name="connsiteY3" fmla="*/ 44062 h 1993269"/>
                  <a:gd name="connsiteX4" fmla="*/ 3242221 w 3261271"/>
                  <a:gd name="connsiteY4" fmla="*/ 615562 h 1993269"/>
                  <a:gd name="connsiteX5" fmla="*/ 3261271 w 3261271"/>
                  <a:gd name="connsiteY5" fmla="*/ 1987162 h 1993269"/>
                  <a:gd name="connsiteX6" fmla="*/ 2994571 w 3261271"/>
                  <a:gd name="connsiteY6" fmla="*/ 1777612 h 1993269"/>
                  <a:gd name="connsiteX7" fmla="*/ 2118271 w 3261271"/>
                  <a:gd name="connsiteY7" fmla="*/ 806062 h 1993269"/>
                  <a:gd name="connsiteX8" fmla="*/ 1118146 w 3261271"/>
                  <a:gd name="connsiteY8" fmla="*/ 606037 h 1993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261271" h="1993269">
                    <a:moveTo>
                      <a:pt x="1118146" y="606037"/>
                    </a:moveTo>
                    <a:cubicBezTo>
                      <a:pt x="816521" y="761612"/>
                      <a:pt x="308521" y="1206112"/>
                      <a:pt x="3721" y="844162"/>
                    </a:cubicBezTo>
                    <a:cubicBezTo>
                      <a:pt x="-62359" y="765692"/>
                      <a:pt x="772071" y="98037"/>
                      <a:pt x="889546" y="34537"/>
                    </a:cubicBezTo>
                    <a:cubicBezTo>
                      <a:pt x="1007021" y="-9913"/>
                      <a:pt x="2000796" y="-16263"/>
                      <a:pt x="2127796" y="44062"/>
                    </a:cubicBezTo>
                    <a:cubicBezTo>
                      <a:pt x="2616746" y="180587"/>
                      <a:pt x="2915196" y="345687"/>
                      <a:pt x="3242221" y="615562"/>
                    </a:cubicBezTo>
                    <a:lnTo>
                      <a:pt x="3261271" y="1987162"/>
                    </a:lnTo>
                    <a:cubicBezTo>
                      <a:pt x="3159671" y="2012562"/>
                      <a:pt x="3134271" y="1961762"/>
                      <a:pt x="2994571" y="1777612"/>
                    </a:cubicBezTo>
                    <a:cubicBezTo>
                      <a:pt x="2616746" y="1444237"/>
                      <a:pt x="2343696" y="1148962"/>
                      <a:pt x="2118271" y="806062"/>
                    </a:cubicBezTo>
                    <a:cubicBezTo>
                      <a:pt x="1756321" y="777487"/>
                      <a:pt x="1432471" y="720337"/>
                      <a:pt x="1118146" y="60603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7" name="Rounded Rectangle 4">
                <a:extLst>
                  <a:ext uri="{FF2B5EF4-FFF2-40B4-BE49-F238E27FC236}">
                    <a16:creationId xmlns:a16="http://schemas.microsoft.com/office/drawing/2014/main" id="{EDA3C4BB-B683-413D-9323-9DF4F98B3510}"/>
                  </a:ext>
                </a:extLst>
              </p:cNvPr>
              <p:cNvSpPr/>
              <p:nvPr/>
            </p:nvSpPr>
            <p:spPr>
              <a:xfrm rot="2002203">
                <a:off x="2745022" y="3807001"/>
                <a:ext cx="339508" cy="61214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8" name="Rounded Rectangle 11">
                <a:extLst>
                  <a:ext uri="{FF2B5EF4-FFF2-40B4-BE49-F238E27FC236}">
                    <a16:creationId xmlns:a16="http://schemas.microsoft.com/office/drawing/2014/main" id="{2E77B9DC-491C-44D2-9ED8-82344ADF457A}"/>
                  </a:ext>
                </a:extLst>
              </p:cNvPr>
              <p:cNvSpPr/>
              <p:nvPr/>
            </p:nvSpPr>
            <p:spPr>
              <a:xfrm rot="2002203">
                <a:off x="3276558" y="3627997"/>
                <a:ext cx="339508" cy="93469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9" name="Rounded Rectangle 12">
                <a:extLst>
                  <a:ext uri="{FF2B5EF4-FFF2-40B4-BE49-F238E27FC236}">
                    <a16:creationId xmlns:a16="http://schemas.microsoft.com/office/drawing/2014/main" id="{5ABF13FF-1CF7-4947-A9D2-5729DE5DFACA}"/>
                  </a:ext>
                </a:extLst>
              </p:cNvPr>
              <p:cNvSpPr/>
              <p:nvPr/>
            </p:nvSpPr>
            <p:spPr>
              <a:xfrm rot="2002203">
                <a:off x="3656813" y="3935485"/>
                <a:ext cx="339508" cy="72431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0" name="Rounded Rectangle 13">
                <a:extLst>
                  <a:ext uri="{FF2B5EF4-FFF2-40B4-BE49-F238E27FC236}">
                    <a16:creationId xmlns:a16="http://schemas.microsoft.com/office/drawing/2014/main" id="{9FBA9DC7-4DAC-4D74-8A55-D60B7CAD20CB}"/>
                  </a:ext>
                </a:extLst>
              </p:cNvPr>
              <p:cNvSpPr/>
              <p:nvPr/>
            </p:nvSpPr>
            <p:spPr>
              <a:xfrm rot="2002203">
                <a:off x="4082895" y="4229792"/>
                <a:ext cx="339508" cy="567411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5" name="Freeform 14">
              <a:extLst>
                <a:ext uri="{FF2B5EF4-FFF2-40B4-BE49-F238E27FC236}">
                  <a16:creationId xmlns:a16="http://schemas.microsoft.com/office/drawing/2014/main" id="{9FBDBD02-BC5C-4B69-846D-EFD2D7C50125}"/>
                </a:ext>
              </a:extLst>
            </p:cNvPr>
            <p:cNvSpPr/>
            <p:nvPr/>
          </p:nvSpPr>
          <p:spPr>
            <a:xfrm>
              <a:off x="2676526" y="2590800"/>
              <a:ext cx="3152217" cy="2284673"/>
            </a:xfrm>
            <a:custGeom>
              <a:avLst/>
              <a:gdLst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71650 w 3152217"/>
                <a:gd name="connsiteY26" fmla="*/ 2057400 h 2217998"/>
                <a:gd name="connsiteX27" fmla="*/ 1798691 w 3152217"/>
                <a:gd name="connsiteY27" fmla="*/ 2010144 h 2217998"/>
                <a:gd name="connsiteX28" fmla="*/ 1775643 w 3152217"/>
                <a:gd name="connsiteY28" fmla="*/ 1987096 h 2217998"/>
                <a:gd name="connsiteX29" fmla="*/ 1848068 w 3152217"/>
                <a:gd name="connsiteY29" fmla="*/ 1914670 h 2217998"/>
                <a:gd name="connsiteX30" fmla="*/ 1533525 w 3152217"/>
                <a:gd name="connsiteY30" fmla="*/ 1485900 h 2217998"/>
                <a:gd name="connsiteX31" fmla="*/ 1219200 w 3152217"/>
                <a:gd name="connsiteY31" fmla="*/ 1181100 h 2217998"/>
                <a:gd name="connsiteX32" fmla="*/ 571500 w 3152217"/>
                <a:gd name="connsiteY32" fmla="*/ 1295400 h 2217998"/>
                <a:gd name="connsiteX33" fmla="*/ 0 w 3152217"/>
                <a:gd name="connsiteY33" fmla="*/ 1266825 h 2217998"/>
                <a:gd name="connsiteX34" fmla="*/ 9525 w 3152217"/>
                <a:gd name="connsiteY34" fmla="*/ 28575 h 2217998"/>
                <a:gd name="connsiteX35" fmla="*/ 323850 w 3152217"/>
                <a:gd name="connsiteY35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803401 w 3152217"/>
                <a:gd name="connsiteY25" fmla="*/ 2014854 h 2217998"/>
                <a:gd name="connsiteX26" fmla="*/ 1798691 w 3152217"/>
                <a:gd name="connsiteY26" fmla="*/ 2010144 h 2217998"/>
                <a:gd name="connsiteX27" fmla="*/ 1775643 w 3152217"/>
                <a:gd name="connsiteY27" fmla="*/ 1987096 h 2217998"/>
                <a:gd name="connsiteX28" fmla="*/ 1848068 w 3152217"/>
                <a:gd name="connsiteY28" fmla="*/ 1914670 h 2217998"/>
                <a:gd name="connsiteX29" fmla="*/ 1533525 w 3152217"/>
                <a:gd name="connsiteY29" fmla="*/ 1485900 h 2217998"/>
                <a:gd name="connsiteX30" fmla="*/ 1219200 w 3152217"/>
                <a:gd name="connsiteY30" fmla="*/ 1181100 h 2217998"/>
                <a:gd name="connsiteX31" fmla="*/ 571500 w 3152217"/>
                <a:gd name="connsiteY31" fmla="*/ 1295400 h 2217998"/>
                <a:gd name="connsiteX32" fmla="*/ 0 w 3152217"/>
                <a:gd name="connsiteY32" fmla="*/ 1266825 h 2217998"/>
                <a:gd name="connsiteX33" fmla="*/ 9525 w 3152217"/>
                <a:gd name="connsiteY33" fmla="*/ 28575 h 2217998"/>
                <a:gd name="connsiteX34" fmla="*/ 323850 w 3152217"/>
                <a:gd name="connsiteY34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66688 w 3152217"/>
                <a:gd name="connsiteY20" fmla="*/ 1796050 h 2217998"/>
                <a:gd name="connsiteX21" fmla="*/ 1987859 w 3152217"/>
                <a:gd name="connsiteY21" fmla="*/ 1774879 h 2217998"/>
                <a:gd name="connsiteX22" fmla="*/ 2218760 w 3152217"/>
                <a:gd name="connsiteY22" fmla="*/ 2005781 h 2217998"/>
                <a:gd name="connsiteX23" fmla="*/ 2218760 w 3152217"/>
                <a:gd name="connsiteY23" fmla="*/ 2217998 h 2217998"/>
                <a:gd name="connsiteX24" fmla="*/ 2006543 w 3152217"/>
                <a:gd name="connsiteY24" fmla="*/ 2217998 h 2217998"/>
                <a:gd name="connsiteX25" fmla="*/ 1798691 w 3152217"/>
                <a:gd name="connsiteY25" fmla="*/ 2010144 h 2217998"/>
                <a:gd name="connsiteX26" fmla="*/ 1775643 w 3152217"/>
                <a:gd name="connsiteY26" fmla="*/ 1987096 h 2217998"/>
                <a:gd name="connsiteX27" fmla="*/ 1848068 w 3152217"/>
                <a:gd name="connsiteY27" fmla="*/ 1914670 h 2217998"/>
                <a:gd name="connsiteX28" fmla="*/ 1533525 w 3152217"/>
                <a:gd name="connsiteY28" fmla="*/ 1485900 h 2217998"/>
                <a:gd name="connsiteX29" fmla="*/ 1219200 w 3152217"/>
                <a:gd name="connsiteY29" fmla="*/ 1181100 h 2217998"/>
                <a:gd name="connsiteX30" fmla="*/ 571500 w 3152217"/>
                <a:gd name="connsiteY30" fmla="*/ 1295400 h 2217998"/>
                <a:gd name="connsiteX31" fmla="*/ 0 w 3152217"/>
                <a:gd name="connsiteY31" fmla="*/ 1266825 h 2217998"/>
                <a:gd name="connsiteX32" fmla="*/ 9525 w 3152217"/>
                <a:gd name="connsiteY32" fmla="*/ 28575 h 2217998"/>
                <a:gd name="connsiteX33" fmla="*/ 323850 w 3152217"/>
                <a:gd name="connsiteY33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467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8068 w 3152217"/>
                <a:gd name="connsiteY26" fmla="*/ 1911865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2720489 w 3152217"/>
                <a:gd name="connsiteY5" fmla="*/ 785957 h 2217998"/>
                <a:gd name="connsiteX6" fmla="*/ 3152217 w 3152217"/>
                <a:gd name="connsiteY6" fmla="*/ 1217685 h 2217998"/>
                <a:gd name="connsiteX7" fmla="*/ 3152217 w 3152217"/>
                <a:gd name="connsiteY7" fmla="*/ 1429902 h 2217998"/>
                <a:gd name="connsiteX8" fmla="*/ 2940000 w 3152217"/>
                <a:gd name="connsiteY8" fmla="*/ 1429902 h 2217998"/>
                <a:gd name="connsiteX9" fmla="*/ 2539107 w 3152217"/>
                <a:gd name="connsiteY9" fmla="*/ 1029008 h 2217998"/>
                <a:gd name="connsiteX10" fmla="*/ 2474399 w 3152217"/>
                <a:gd name="connsiteY10" fmla="*/ 1115717 h 2217998"/>
                <a:gd name="connsiteX11" fmla="*/ 2907621 w 3152217"/>
                <a:gd name="connsiteY11" fmla="*/ 1548940 h 2217998"/>
                <a:gd name="connsiteX12" fmla="*/ 2907621 w 3152217"/>
                <a:gd name="connsiteY12" fmla="*/ 1761157 h 2217998"/>
                <a:gd name="connsiteX13" fmla="*/ 2695404 w 3152217"/>
                <a:gd name="connsiteY13" fmla="*/ 1761157 h 2217998"/>
                <a:gd name="connsiteX14" fmla="*/ 2293017 w 3152217"/>
                <a:gd name="connsiteY14" fmla="*/ 1358769 h 2217998"/>
                <a:gd name="connsiteX15" fmla="*/ 2228234 w 3152217"/>
                <a:gd name="connsiteY15" fmla="*/ 1445578 h 2217998"/>
                <a:gd name="connsiteX16" fmla="*/ 2648161 w 3152217"/>
                <a:gd name="connsiteY16" fmla="*/ 1865505 h 2217998"/>
                <a:gd name="connsiteX17" fmla="*/ 2648161 w 3152217"/>
                <a:gd name="connsiteY17" fmla="*/ 2077722 h 2217998"/>
                <a:gd name="connsiteX18" fmla="*/ 2435944 w 3152217"/>
                <a:gd name="connsiteY18" fmla="*/ 2077722 h 2217998"/>
                <a:gd name="connsiteX19" fmla="*/ 2046853 w 3152217"/>
                <a:gd name="connsiteY19" fmla="*/ 1688629 h 2217998"/>
                <a:gd name="connsiteX20" fmla="*/ 1987859 w 3152217"/>
                <a:gd name="connsiteY20" fmla="*/ 1774879 h 2217998"/>
                <a:gd name="connsiteX21" fmla="*/ 2218760 w 3152217"/>
                <a:gd name="connsiteY21" fmla="*/ 2005781 h 2217998"/>
                <a:gd name="connsiteX22" fmla="*/ 2218760 w 3152217"/>
                <a:gd name="connsiteY22" fmla="*/ 2217998 h 2217998"/>
                <a:gd name="connsiteX23" fmla="*/ 2006543 w 3152217"/>
                <a:gd name="connsiteY23" fmla="*/ 2217998 h 2217998"/>
                <a:gd name="connsiteX24" fmla="*/ 1798691 w 3152217"/>
                <a:gd name="connsiteY24" fmla="*/ 2010144 h 2217998"/>
                <a:gd name="connsiteX25" fmla="*/ 1775643 w 3152217"/>
                <a:gd name="connsiteY25" fmla="*/ 1987096 h 2217998"/>
                <a:gd name="connsiteX26" fmla="*/ 1842458 w 3152217"/>
                <a:gd name="connsiteY26" fmla="*/ 1897840 h 2217998"/>
                <a:gd name="connsiteX27" fmla="*/ 1533525 w 3152217"/>
                <a:gd name="connsiteY27" fmla="*/ 1485900 h 2217998"/>
                <a:gd name="connsiteX28" fmla="*/ 1219200 w 3152217"/>
                <a:gd name="connsiteY28" fmla="*/ 1181100 h 2217998"/>
                <a:gd name="connsiteX29" fmla="*/ 571500 w 3152217"/>
                <a:gd name="connsiteY29" fmla="*/ 1295400 h 2217998"/>
                <a:gd name="connsiteX30" fmla="*/ 0 w 3152217"/>
                <a:gd name="connsiteY30" fmla="*/ 1266825 h 2217998"/>
                <a:gd name="connsiteX31" fmla="*/ 9525 w 3152217"/>
                <a:gd name="connsiteY31" fmla="*/ 28575 h 2217998"/>
                <a:gd name="connsiteX32" fmla="*/ 323850 w 3152217"/>
                <a:gd name="connsiteY32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219325 w 3152217"/>
                <a:gd name="connsiteY3" fmla="*/ 295275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23850 w 3152217"/>
                <a:gd name="connsiteY0" fmla="*/ 0 h 2217998"/>
                <a:gd name="connsiteX1" fmla="*/ 95250 w 3152217"/>
                <a:gd name="connsiteY1" fmla="*/ 209550 h 2217998"/>
                <a:gd name="connsiteX2" fmla="*/ 1352550 w 3152217"/>
                <a:gd name="connsiteY2" fmla="*/ 85725 h 2217998"/>
                <a:gd name="connsiteX3" fmla="*/ 2314575 w 3152217"/>
                <a:gd name="connsiteY3" fmla="*/ 285750 h 2217998"/>
                <a:gd name="connsiteX4" fmla="*/ 2724150 w 3152217"/>
                <a:gd name="connsiteY4" fmla="*/ 781050 h 2217998"/>
                <a:gd name="connsiteX5" fmla="*/ 3152217 w 3152217"/>
                <a:gd name="connsiteY5" fmla="*/ 1217685 h 2217998"/>
                <a:gd name="connsiteX6" fmla="*/ 3152217 w 3152217"/>
                <a:gd name="connsiteY6" fmla="*/ 1429902 h 2217998"/>
                <a:gd name="connsiteX7" fmla="*/ 2940000 w 3152217"/>
                <a:gd name="connsiteY7" fmla="*/ 1429902 h 2217998"/>
                <a:gd name="connsiteX8" fmla="*/ 2539107 w 3152217"/>
                <a:gd name="connsiteY8" fmla="*/ 1029008 h 2217998"/>
                <a:gd name="connsiteX9" fmla="*/ 2474399 w 3152217"/>
                <a:gd name="connsiteY9" fmla="*/ 1115717 h 2217998"/>
                <a:gd name="connsiteX10" fmla="*/ 2907621 w 3152217"/>
                <a:gd name="connsiteY10" fmla="*/ 1548940 h 2217998"/>
                <a:gd name="connsiteX11" fmla="*/ 2907621 w 3152217"/>
                <a:gd name="connsiteY11" fmla="*/ 1761157 h 2217998"/>
                <a:gd name="connsiteX12" fmla="*/ 2695404 w 3152217"/>
                <a:gd name="connsiteY12" fmla="*/ 1761157 h 2217998"/>
                <a:gd name="connsiteX13" fmla="*/ 2293017 w 3152217"/>
                <a:gd name="connsiteY13" fmla="*/ 1358769 h 2217998"/>
                <a:gd name="connsiteX14" fmla="*/ 2228234 w 3152217"/>
                <a:gd name="connsiteY14" fmla="*/ 1445578 h 2217998"/>
                <a:gd name="connsiteX15" fmla="*/ 2648161 w 3152217"/>
                <a:gd name="connsiteY15" fmla="*/ 1865505 h 2217998"/>
                <a:gd name="connsiteX16" fmla="*/ 2648161 w 3152217"/>
                <a:gd name="connsiteY16" fmla="*/ 2077722 h 2217998"/>
                <a:gd name="connsiteX17" fmla="*/ 2435944 w 3152217"/>
                <a:gd name="connsiteY17" fmla="*/ 2077722 h 2217998"/>
                <a:gd name="connsiteX18" fmla="*/ 2046853 w 3152217"/>
                <a:gd name="connsiteY18" fmla="*/ 1688629 h 2217998"/>
                <a:gd name="connsiteX19" fmla="*/ 1987859 w 3152217"/>
                <a:gd name="connsiteY19" fmla="*/ 1774879 h 2217998"/>
                <a:gd name="connsiteX20" fmla="*/ 2218760 w 3152217"/>
                <a:gd name="connsiteY20" fmla="*/ 2005781 h 2217998"/>
                <a:gd name="connsiteX21" fmla="*/ 2218760 w 3152217"/>
                <a:gd name="connsiteY21" fmla="*/ 2217998 h 2217998"/>
                <a:gd name="connsiteX22" fmla="*/ 2006543 w 3152217"/>
                <a:gd name="connsiteY22" fmla="*/ 2217998 h 2217998"/>
                <a:gd name="connsiteX23" fmla="*/ 1798691 w 3152217"/>
                <a:gd name="connsiteY23" fmla="*/ 2010144 h 2217998"/>
                <a:gd name="connsiteX24" fmla="*/ 1775643 w 3152217"/>
                <a:gd name="connsiteY24" fmla="*/ 1987096 h 2217998"/>
                <a:gd name="connsiteX25" fmla="*/ 1842458 w 3152217"/>
                <a:gd name="connsiteY25" fmla="*/ 1897840 h 2217998"/>
                <a:gd name="connsiteX26" fmla="*/ 1533525 w 3152217"/>
                <a:gd name="connsiteY26" fmla="*/ 1485900 h 2217998"/>
                <a:gd name="connsiteX27" fmla="*/ 1219200 w 3152217"/>
                <a:gd name="connsiteY27" fmla="*/ 1181100 h 2217998"/>
                <a:gd name="connsiteX28" fmla="*/ 571500 w 3152217"/>
                <a:gd name="connsiteY28" fmla="*/ 1295400 h 2217998"/>
                <a:gd name="connsiteX29" fmla="*/ 0 w 3152217"/>
                <a:gd name="connsiteY29" fmla="*/ 1266825 h 2217998"/>
                <a:gd name="connsiteX30" fmla="*/ 9525 w 3152217"/>
                <a:gd name="connsiteY30" fmla="*/ 28575 h 2217998"/>
                <a:gd name="connsiteX31" fmla="*/ 323850 w 3152217"/>
                <a:gd name="connsiteY31" fmla="*/ 0 h 2217998"/>
                <a:gd name="connsiteX0" fmla="*/ 361950 w 3152217"/>
                <a:gd name="connsiteY0" fmla="*/ 0 h 2256098"/>
                <a:gd name="connsiteX1" fmla="*/ 95250 w 3152217"/>
                <a:gd name="connsiteY1" fmla="*/ 247650 h 2256098"/>
                <a:gd name="connsiteX2" fmla="*/ 1352550 w 3152217"/>
                <a:gd name="connsiteY2" fmla="*/ 123825 h 2256098"/>
                <a:gd name="connsiteX3" fmla="*/ 2314575 w 3152217"/>
                <a:gd name="connsiteY3" fmla="*/ 323850 h 2256098"/>
                <a:gd name="connsiteX4" fmla="*/ 2724150 w 3152217"/>
                <a:gd name="connsiteY4" fmla="*/ 819150 h 2256098"/>
                <a:gd name="connsiteX5" fmla="*/ 3152217 w 3152217"/>
                <a:gd name="connsiteY5" fmla="*/ 1255785 h 2256098"/>
                <a:gd name="connsiteX6" fmla="*/ 3152217 w 3152217"/>
                <a:gd name="connsiteY6" fmla="*/ 1468002 h 2256098"/>
                <a:gd name="connsiteX7" fmla="*/ 2940000 w 3152217"/>
                <a:gd name="connsiteY7" fmla="*/ 1468002 h 2256098"/>
                <a:gd name="connsiteX8" fmla="*/ 2539107 w 3152217"/>
                <a:gd name="connsiteY8" fmla="*/ 1067108 h 2256098"/>
                <a:gd name="connsiteX9" fmla="*/ 2474399 w 3152217"/>
                <a:gd name="connsiteY9" fmla="*/ 1153817 h 2256098"/>
                <a:gd name="connsiteX10" fmla="*/ 2907621 w 3152217"/>
                <a:gd name="connsiteY10" fmla="*/ 1587040 h 2256098"/>
                <a:gd name="connsiteX11" fmla="*/ 2907621 w 3152217"/>
                <a:gd name="connsiteY11" fmla="*/ 1799257 h 2256098"/>
                <a:gd name="connsiteX12" fmla="*/ 2695404 w 3152217"/>
                <a:gd name="connsiteY12" fmla="*/ 1799257 h 2256098"/>
                <a:gd name="connsiteX13" fmla="*/ 2293017 w 3152217"/>
                <a:gd name="connsiteY13" fmla="*/ 1396869 h 2256098"/>
                <a:gd name="connsiteX14" fmla="*/ 2228234 w 3152217"/>
                <a:gd name="connsiteY14" fmla="*/ 1483678 h 2256098"/>
                <a:gd name="connsiteX15" fmla="*/ 2648161 w 3152217"/>
                <a:gd name="connsiteY15" fmla="*/ 1903605 h 2256098"/>
                <a:gd name="connsiteX16" fmla="*/ 2648161 w 3152217"/>
                <a:gd name="connsiteY16" fmla="*/ 2115822 h 2256098"/>
                <a:gd name="connsiteX17" fmla="*/ 2435944 w 3152217"/>
                <a:gd name="connsiteY17" fmla="*/ 2115822 h 2256098"/>
                <a:gd name="connsiteX18" fmla="*/ 2046853 w 3152217"/>
                <a:gd name="connsiteY18" fmla="*/ 1726729 h 2256098"/>
                <a:gd name="connsiteX19" fmla="*/ 1987859 w 3152217"/>
                <a:gd name="connsiteY19" fmla="*/ 1812979 h 2256098"/>
                <a:gd name="connsiteX20" fmla="*/ 2218760 w 3152217"/>
                <a:gd name="connsiteY20" fmla="*/ 2043881 h 2256098"/>
                <a:gd name="connsiteX21" fmla="*/ 2218760 w 3152217"/>
                <a:gd name="connsiteY21" fmla="*/ 2256098 h 2256098"/>
                <a:gd name="connsiteX22" fmla="*/ 2006543 w 3152217"/>
                <a:gd name="connsiteY22" fmla="*/ 2256098 h 2256098"/>
                <a:gd name="connsiteX23" fmla="*/ 1798691 w 3152217"/>
                <a:gd name="connsiteY23" fmla="*/ 2048244 h 2256098"/>
                <a:gd name="connsiteX24" fmla="*/ 1775643 w 3152217"/>
                <a:gd name="connsiteY24" fmla="*/ 2025196 h 2256098"/>
                <a:gd name="connsiteX25" fmla="*/ 1842458 w 3152217"/>
                <a:gd name="connsiteY25" fmla="*/ 1935940 h 2256098"/>
                <a:gd name="connsiteX26" fmla="*/ 1533525 w 3152217"/>
                <a:gd name="connsiteY26" fmla="*/ 1524000 h 2256098"/>
                <a:gd name="connsiteX27" fmla="*/ 1219200 w 3152217"/>
                <a:gd name="connsiteY27" fmla="*/ 1219200 h 2256098"/>
                <a:gd name="connsiteX28" fmla="*/ 571500 w 3152217"/>
                <a:gd name="connsiteY28" fmla="*/ 1333500 h 2256098"/>
                <a:gd name="connsiteX29" fmla="*/ 0 w 3152217"/>
                <a:gd name="connsiteY29" fmla="*/ 1304925 h 2256098"/>
                <a:gd name="connsiteX30" fmla="*/ 9525 w 3152217"/>
                <a:gd name="connsiteY30" fmla="*/ 66675 h 2256098"/>
                <a:gd name="connsiteX31" fmla="*/ 361950 w 3152217"/>
                <a:gd name="connsiteY31" fmla="*/ 0 h 2256098"/>
                <a:gd name="connsiteX0" fmla="*/ 361950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61950 w 3152217"/>
                <a:gd name="connsiteY31" fmla="*/ 9525 h 2265623"/>
                <a:gd name="connsiteX0" fmla="*/ 40957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40957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24506 h 2280604"/>
                <a:gd name="connsiteX1" fmla="*/ 95250 w 3152217"/>
                <a:gd name="connsiteY1" fmla="*/ 272156 h 2280604"/>
                <a:gd name="connsiteX2" fmla="*/ 1352550 w 3152217"/>
                <a:gd name="connsiteY2" fmla="*/ 148331 h 2280604"/>
                <a:gd name="connsiteX3" fmla="*/ 2314575 w 3152217"/>
                <a:gd name="connsiteY3" fmla="*/ 348356 h 2280604"/>
                <a:gd name="connsiteX4" fmla="*/ 2724150 w 3152217"/>
                <a:gd name="connsiteY4" fmla="*/ 843656 h 2280604"/>
                <a:gd name="connsiteX5" fmla="*/ 3152217 w 3152217"/>
                <a:gd name="connsiteY5" fmla="*/ 1280291 h 2280604"/>
                <a:gd name="connsiteX6" fmla="*/ 3152217 w 3152217"/>
                <a:gd name="connsiteY6" fmla="*/ 1492508 h 2280604"/>
                <a:gd name="connsiteX7" fmla="*/ 2940000 w 3152217"/>
                <a:gd name="connsiteY7" fmla="*/ 1492508 h 2280604"/>
                <a:gd name="connsiteX8" fmla="*/ 2539107 w 3152217"/>
                <a:gd name="connsiteY8" fmla="*/ 1091614 h 2280604"/>
                <a:gd name="connsiteX9" fmla="*/ 2474399 w 3152217"/>
                <a:gd name="connsiteY9" fmla="*/ 1178323 h 2280604"/>
                <a:gd name="connsiteX10" fmla="*/ 2907621 w 3152217"/>
                <a:gd name="connsiteY10" fmla="*/ 1611546 h 2280604"/>
                <a:gd name="connsiteX11" fmla="*/ 2907621 w 3152217"/>
                <a:gd name="connsiteY11" fmla="*/ 1823763 h 2280604"/>
                <a:gd name="connsiteX12" fmla="*/ 2695404 w 3152217"/>
                <a:gd name="connsiteY12" fmla="*/ 1823763 h 2280604"/>
                <a:gd name="connsiteX13" fmla="*/ 2293017 w 3152217"/>
                <a:gd name="connsiteY13" fmla="*/ 1421375 h 2280604"/>
                <a:gd name="connsiteX14" fmla="*/ 2228234 w 3152217"/>
                <a:gd name="connsiteY14" fmla="*/ 1508184 h 2280604"/>
                <a:gd name="connsiteX15" fmla="*/ 2648161 w 3152217"/>
                <a:gd name="connsiteY15" fmla="*/ 1928111 h 2280604"/>
                <a:gd name="connsiteX16" fmla="*/ 2648161 w 3152217"/>
                <a:gd name="connsiteY16" fmla="*/ 2140328 h 2280604"/>
                <a:gd name="connsiteX17" fmla="*/ 2435944 w 3152217"/>
                <a:gd name="connsiteY17" fmla="*/ 2140328 h 2280604"/>
                <a:gd name="connsiteX18" fmla="*/ 2046853 w 3152217"/>
                <a:gd name="connsiteY18" fmla="*/ 1751235 h 2280604"/>
                <a:gd name="connsiteX19" fmla="*/ 1987859 w 3152217"/>
                <a:gd name="connsiteY19" fmla="*/ 1837485 h 2280604"/>
                <a:gd name="connsiteX20" fmla="*/ 2218760 w 3152217"/>
                <a:gd name="connsiteY20" fmla="*/ 2068387 h 2280604"/>
                <a:gd name="connsiteX21" fmla="*/ 2218760 w 3152217"/>
                <a:gd name="connsiteY21" fmla="*/ 2280604 h 2280604"/>
                <a:gd name="connsiteX22" fmla="*/ 2006543 w 3152217"/>
                <a:gd name="connsiteY22" fmla="*/ 2280604 h 2280604"/>
                <a:gd name="connsiteX23" fmla="*/ 1798691 w 3152217"/>
                <a:gd name="connsiteY23" fmla="*/ 2072750 h 2280604"/>
                <a:gd name="connsiteX24" fmla="*/ 1775643 w 3152217"/>
                <a:gd name="connsiteY24" fmla="*/ 2049702 h 2280604"/>
                <a:gd name="connsiteX25" fmla="*/ 1842458 w 3152217"/>
                <a:gd name="connsiteY25" fmla="*/ 1960446 h 2280604"/>
                <a:gd name="connsiteX26" fmla="*/ 1533525 w 3152217"/>
                <a:gd name="connsiteY26" fmla="*/ 1548506 h 2280604"/>
                <a:gd name="connsiteX27" fmla="*/ 1219200 w 3152217"/>
                <a:gd name="connsiteY27" fmla="*/ 1243706 h 2280604"/>
                <a:gd name="connsiteX28" fmla="*/ 571500 w 3152217"/>
                <a:gd name="connsiteY28" fmla="*/ 1358006 h 2280604"/>
                <a:gd name="connsiteX29" fmla="*/ 0 w 3152217"/>
                <a:gd name="connsiteY29" fmla="*/ 1329431 h 2280604"/>
                <a:gd name="connsiteX30" fmla="*/ 0 w 3152217"/>
                <a:gd name="connsiteY30" fmla="*/ 14981 h 2280604"/>
                <a:gd name="connsiteX31" fmla="*/ 390525 w 3152217"/>
                <a:gd name="connsiteY31" fmla="*/ 24506 h 2280604"/>
                <a:gd name="connsiteX0" fmla="*/ 390525 w 3152217"/>
                <a:gd name="connsiteY0" fmla="*/ 33386 h 2289484"/>
                <a:gd name="connsiteX1" fmla="*/ 95250 w 3152217"/>
                <a:gd name="connsiteY1" fmla="*/ 281036 h 2289484"/>
                <a:gd name="connsiteX2" fmla="*/ 1352550 w 3152217"/>
                <a:gd name="connsiteY2" fmla="*/ 157211 h 2289484"/>
                <a:gd name="connsiteX3" fmla="*/ 2314575 w 3152217"/>
                <a:gd name="connsiteY3" fmla="*/ 357236 h 2289484"/>
                <a:gd name="connsiteX4" fmla="*/ 2724150 w 3152217"/>
                <a:gd name="connsiteY4" fmla="*/ 852536 h 2289484"/>
                <a:gd name="connsiteX5" fmla="*/ 3152217 w 3152217"/>
                <a:gd name="connsiteY5" fmla="*/ 1289171 h 2289484"/>
                <a:gd name="connsiteX6" fmla="*/ 3152217 w 3152217"/>
                <a:gd name="connsiteY6" fmla="*/ 1501388 h 2289484"/>
                <a:gd name="connsiteX7" fmla="*/ 2940000 w 3152217"/>
                <a:gd name="connsiteY7" fmla="*/ 1501388 h 2289484"/>
                <a:gd name="connsiteX8" fmla="*/ 2539107 w 3152217"/>
                <a:gd name="connsiteY8" fmla="*/ 1100494 h 2289484"/>
                <a:gd name="connsiteX9" fmla="*/ 2474399 w 3152217"/>
                <a:gd name="connsiteY9" fmla="*/ 1187203 h 2289484"/>
                <a:gd name="connsiteX10" fmla="*/ 2907621 w 3152217"/>
                <a:gd name="connsiteY10" fmla="*/ 1620426 h 2289484"/>
                <a:gd name="connsiteX11" fmla="*/ 2907621 w 3152217"/>
                <a:gd name="connsiteY11" fmla="*/ 1832643 h 2289484"/>
                <a:gd name="connsiteX12" fmla="*/ 2695404 w 3152217"/>
                <a:gd name="connsiteY12" fmla="*/ 1832643 h 2289484"/>
                <a:gd name="connsiteX13" fmla="*/ 2293017 w 3152217"/>
                <a:gd name="connsiteY13" fmla="*/ 1430255 h 2289484"/>
                <a:gd name="connsiteX14" fmla="*/ 2228234 w 3152217"/>
                <a:gd name="connsiteY14" fmla="*/ 1517064 h 2289484"/>
                <a:gd name="connsiteX15" fmla="*/ 2648161 w 3152217"/>
                <a:gd name="connsiteY15" fmla="*/ 1936991 h 2289484"/>
                <a:gd name="connsiteX16" fmla="*/ 2648161 w 3152217"/>
                <a:gd name="connsiteY16" fmla="*/ 2149208 h 2289484"/>
                <a:gd name="connsiteX17" fmla="*/ 2435944 w 3152217"/>
                <a:gd name="connsiteY17" fmla="*/ 2149208 h 2289484"/>
                <a:gd name="connsiteX18" fmla="*/ 2046853 w 3152217"/>
                <a:gd name="connsiteY18" fmla="*/ 1760115 h 2289484"/>
                <a:gd name="connsiteX19" fmla="*/ 1987859 w 3152217"/>
                <a:gd name="connsiteY19" fmla="*/ 1846365 h 2289484"/>
                <a:gd name="connsiteX20" fmla="*/ 2218760 w 3152217"/>
                <a:gd name="connsiteY20" fmla="*/ 2077267 h 2289484"/>
                <a:gd name="connsiteX21" fmla="*/ 2218760 w 3152217"/>
                <a:gd name="connsiteY21" fmla="*/ 2289484 h 2289484"/>
                <a:gd name="connsiteX22" fmla="*/ 2006543 w 3152217"/>
                <a:gd name="connsiteY22" fmla="*/ 2289484 h 2289484"/>
                <a:gd name="connsiteX23" fmla="*/ 1798691 w 3152217"/>
                <a:gd name="connsiteY23" fmla="*/ 2081630 h 2289484"/>
                <a:gd name="connsiteX24" fmla="*/ 1775643 w 3152217"/>
                <a:gd name="connsiteY24" fmla="*/ 2058582 h 2289484"/>
                <a:gd name="connsiteX25" fmla="*/ 1842458 w 3152217"/>
                <a:gd name="connsiteY25" fmla="*/ 1969326 h 2289484"/>
                <a:gd name="connsiteX26" fmla="*/ 1533525 w 3152217"/>
                <a:gd name="connsiteY26" fmla="*/ 1557386 h 2289484"/>
                <a:gd name="connsiteX27" fmla="*/ 1219200 w 3152217"/>
                <a:gd name="connsiteY27" fmla="*/ 1252586 h 2289484"/>
                <a:gd name="connsiteX28" fmla="*/ 571500 w 3152217"/>
                <a:gd name="connsiteY28" fmla="*/ 1366886 h 2289484"/>
                <a:gd name="connsiteX29" fmla="*/ 0 w 3152217"/>
                <a:gd name="connsiteY29" fmla="*/ 1338311 h 2289484"/>
                <a:gd name="connsiteX30" fmla="*/ 0 w 3152217"/>
                <a:gd name="connsiteY30" fmla="*/ 23861 h 2289484"/>
                <a:gd name="connsiteX31" fmla="*/ 390525 w 3152217"/>
                <a:gd name="connsiteY31" fmla="*/ 33386 h 2289484"/>
                <a:gd name="connsiteX0" fmla="*/ 390525 w 3152217"/>
                <a:gd name="connsiteY0" fmla="*/ 24507 h 2280605"/>
                <a:gd name="connsiteX1" fmla="*/ 95250 w 3152217"/>
                <a:gd name="connsiteY1" fmla="*/ 272157 h 2280605"/>
                <a:gd name="connsiteX2" fmla="*/ 1352550 w 3152217"/>
                <a:gd name="connsiteY2" fmla="*/ 148332 h 2280605"/>
                <a:gd name="connsiteX3" fmla="*/ 2314575 w 3152217"/>
                <a:gd name="connsiteY3" fmla="*/ 348357 h 2280605"/>
                <a:gd name="connsiteX4" fmla="*/ 2724150 w 3152217"/>
                <a:gd name="connsiteY4" fmla="*/ 843657 h 2280605"/>
                <a:gd name="connsiteX5" fmla="*/ 3152217 w 3152217"/>
                <a:gd name="connsiteY5" fmla="*/ 1280292 h 2280605"/>
                <a:gd name="connsiteX6" fmla="*/ 3152217 w 3152217"/>
                <a:gd name="connsiteY6" fmla="*/ 1492509 h 2280605"/>
                <a:gd name="connsiteX7" fmla="*/ 2940000 w 3152217"/>
                <a:gd name="connsiteY7" fmla="*/ 1492509 h 2280605"/>
                <a:gd name="connsiteX8" fmla="*/ 2539107 w 3152217"/>
                <a:gd name="connsiteY8" fmla="*/ 1091615 h 2280605"/>
                <a:gd name="connsiteX9" fmla="*/ 2474399 w 3152217"/>
                <a:gd name="connsiteY9" fmla="*/ 1178324 h 2280605"/>
                <a:gd name="connsiteX10" fmla="*/ 2907621 w 3152217"/>
                <a:gd name="connsiteY10" fmla="*/ 1611547 h 2280605"/>
                <a:gd name="connsiteX11" fmla="*/ 2907621 w 3152217"/>
                <a:gd name="connsiteY11" fmla="*/ 1823764 h 2280605"/>
                <a:gd name="connsiteX12" fmla="*/ 2695404 w 3152217"/>
                <a:gd name="connsiteY12" fmla="*/ 1823764 h 2280605"/>
                <a:gd name="connsiteX13" fmla="*/ 2293017 w 3152217"/>
                <a:gd name="connsiteY13" fmla="*/ 1421376 h 2280605"/>
                <a:gd name="connsiteX14" fmla="*/ 2228234 w 3152217"/>
                <a:gd name="connsiteY14" fmla="*/ 1508185 h 2280605"/>
                <a:gd name="connsiteX15" fmla="*/ 2648161 w 3152217"/>
                <a:gd name="connsiteY15" fmla="*/ 1928112 h 2280605"/>
                <a:gd name="connsiteX16" fmla="*/ 2648161 w 3152217"/>
                <a:gd name="connsiteY16" fmla="*/ 2140329 h 2280605"/>
                <a:gd name="connsiteX17" fmla="*/ 2435944 w 3152217"/>
                <a:gd name="connsiteY17" fmla="*/ 2140329 h 2280605"/>
                <a:gd name="connsiteX18" fmla="*/ 2046853 w 3152217"/>
                <a:gd name="connsiteY18" fmla="*/ 1751236 h 2280605"/>
                <a:gd name="connsiteX19" fmla="*/ 1987859 w 3152217"/>
                <a:gd name="connsiteY19" fmla="*/ 1837486 h 2280605"/>
                <a:gd name="connsiteX20" fmla="*/ 2218760 w 3152217"/>
                <a:gd name="connsiteY20" fmla="*/ 2068388 h 2280605"/>
                <a:gd name="connsiteX21" fmla="*/ 2218760 w 3152217"/>
                <a:gd name="connsiteY21" fmla="*/ 2280605 h 2280605"/>
                <a:gd name="connsiteX22" fmla="*/ 2006543 w 3152217"/>
                <a:gd name="connsiteY22" fmla="*/ 2280605 h 2280605"/>
                <a:gd name="connsiteX23" fmla="*/ 1798691 w 3152217"/>
                <a:gd name="connsiteY23" fmla="*/ 2072751 h 2280605"/>
                <a:gd name="connsiteX24" fmla="*/ 1775643 w 3152217"/>
                <a:gd name="connsiteY24" fmla="*/ 2049703 h 2280605"/>
                <a:gd name="connsiteX25" fmla="*/ 1842458 w 3152217"/>
                <a:gd name="connsiteY25" fmla="*/ 1960447 h 2280605"/>
                <a:gd name="connsiteX26" fmla="*/ 1533525 w 3152217"/>
                <a:gd name="connsiteY26" fmla="*/ 1548507 h 2280605"/>
                <a:gd name="connsiteX27" fmla="*/ 1219200 w 3152217"/>
                <a:gd name="connsiteY27" fmla="*/ 1243707 h 2280605"/>
                <a:gd name="connsiteX28" fmla="*/ 571500 w 3152217"/>
                <a:gd name="connsiteY28" fmla="*/ 1358007 h 2280605"/>
                <a:gd name="connsiteX29" fmla="*/ 0 w 3152217"/>
                <a:gd name="connsiteY29" fmla="*/ 1329432 h 2280605"/>
                <a:gd name="connsiteX30" fmla="*/ 0 w 3152217"/>
                <a:gd name="connsiteY30" fmla="*/ 14982 h 2280605"/>
                <a:gd name="connsiteX31" fmla="*/ 390525 w 3152217"/>
                <a:gd name="connsiteY31" fmla="*/ 24507 h 2280605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390525 w 3152217"/>
                <a:gd name="connsiteY0" fmla="*/ 9525 h 2265623"/>
                <a:gd name="connsiteX1" fmla="*/ 95250 w 3152217"/>
                <a:gd name="connsiteY1" fmla="*/ 257175 h 2265623"/>
                <a:gd name="connsiteX2" fmla="*/ 1352550 w 3152217"/>
                <a:gd name="connsiteY2" fmla="*/ 133350 h 2265623"/>
                <a:gd name="connsiteX3" fmla="*/ 2314575 w 3152217"/>
                <a:gd name="connsiteY3" fmla="*/ 333375 h 2265623"/>
                <a:gd name="connsiteX4" fmla="*/ 2724150 w 3152217"/>
                <a:gd name="connsiteY4" fmla="*/ 828675 h 2265623"/>
                <a:gd name="connsiteX5" fmla="*/ 3152217 w 3152217"/>
                <a:gd name="connsiteY5" fmla="*/ 1265310 h 2265623"/>
                <a:gd name="connsiteX6" fmla="*/ 3152217 w 3152217"/>
                <a:gd name="connsiteY6" fmla="*/ 1477527 h 2265623"/>
                <a:gd name="connsiteX7" fmla="*/ 2940000 w 3152217"/>
                <a:gd name="connsiteY7" fmla="*/ 1477527 h 2265623"/>
                <a:gd name="connsiteX8" fmla="*/ 2539107 w 3152217"/>
                <a:gd name="connsiteY8" fmla="*/ 1076633 h 2265623"/>
                <a:gd name="connsiteX9" fmla="*/ 2474399 w 3152217"/>
                <a:gd name="connsiteY9" fmla="*/ 1163342 h 2265623"/>
                <a:gd name="connsiteX10" fmla="*/ 2907621 w 3152217"/>
                <a:gd name="connsiteY10" fmla="*/ 1596565 h 2265623"/>
                <a:gd name="connsiteX11" fmla="*/ 2907621 w 3152217"/>
                <a:gd name="connsiteY11" fmla="*/ 1808782 h 2265623"/>
                <a:gd name="connsiteX12" fmla="*/ 2695404 w 3152217"/>
                <a:gd name="connsiteY12" fmla="*/ 1808782 h 2265623"/>
                <a:gd name="connsiteX13" fmla="*/ 2293017 w 3152217"/>
                <a:gd name="connsiteY13" fmla="*/ 1406394 h 2265623"/>
                <a:gd name="connsiteX14" fmla="*/ 2228234 w 3152217"/>
                <a:gd name="connsiteY14" fmla="*/ 1493203 h 2265623"/>
                <a:gd name="connsiteX15" fmla="*/ 2648161 w 3152217"/>
                <a:gd name="connsiteY15" fmla="*/ 1913130 h 2265623"/>
                <a:gd name="connsiteX16" fmla="*/ 2648161 w 3152217"/>
                <a:gd name="connsiteY16" fmla="*/ 2125347 h 2265623"/>
                <a:gd name="connsiteX17" fmla="*/ 2435944 w 3152217"/>
                <a:gd name="connsiteY17" fmla="*/ 2125347 h 2265623"/>
                <a:gd name="connsiteX18" fmla="*/ 2046853 w 3152217"/>
                <a:gd name="connsiteY18" fmla="*/ 1736254 h 2265623"/>
                <a:gd name="connsiteX19" fmla="*/ 1987859 w 3152217"/>
                <a:gd name="connsiteY19" fmla="*/ 1822504 h 2265623"/>
                <a:gd name="connsiteX20" fmla="*/ 2218760 w 3152217"/>
                <a:gd name="connsiteY20" fmla="*/ 2053406 h 2265623"/>
                <a:gd name="connsiteX21" fmla="*/ 2218760 w 3152217"/>
                <a:gd name="connsiteY21" fmla="*/ 2265623 h 2265623"/>
                <a:gd name="connsiteX22" fmla="*/ 2006543 w 3152217"/>
                <a:gd name="connsiteY22" fmla="*/ 2265623 h 2265623"/>
                <a:gd name="connsiteX23" fmla="*/ 1798691 w 3152217"/>
                <a:gd name="connsiteY23" fmla="*/ 2057769 h 2265623"/>
                <a:gd name="connsiteX24" fmla="*/ 1775643 w 3152217"/>
                <a:gd name="connsiteY24" fmla="*/ 2034721 h 2265623"/>
                <a:gd name="connsiteX25" fmla="*/ 1842458 w 3152217"/>
                <a:gd name="connsiteY25" fmla="*/ 1945465 h 2265623"/>
                <a:gd name="connsiteX26" fmla="*/ 1533525 w 3152217"/>
                <a:gd name="connsiteY26" fmla="*/ 1533525 h 2265623"/>
                <a:gd name="connsiteX27" fmla="*/ 1219200 w 3152217"/>
                <a:gd name="connsiteY27" fmla="*/ 1228725 h 2265623"/>
                <a:gd name="connsiteX28" fmla="*/ 571500 w 3152217"/>
                <a:gd name="connsiteY28" fmla="*/ 1343025 h 2265623"/>
                <a:gd name="connsiteX29" fmla="*/ 0 w 3152217"/>
                <a:gd name="connsiteY29" fmla="*/ 1314450 h 2265623"/>
                <a:gd name="connsiteX30" fmla="*/ 0 w 3152217"/>
                <a:gd name="connsiteY30" fmla="*/ 0 h 2265623"/>
                <a:gd name="connsiteX31" fmla="*/ 390525 w 3152217"/>
                <a:gd name="connsiteY31" fmla="*/ 9525 h 2265623"/>
                <a:gd name="connsiteX0" fmla="*/ 400050 w 3152217"/>
                <a:gd name="connsiteY0" fmla="*/ 0 h 2284673"/>
                <a:gd name="connsiteX1" fmla="*/ 95250 w 3152217"/>
                <a:gd name="connsiteY1" fmla="*/ 276225 h 2284673"/>
                <a:gd name="connsiteX2" fmla="*/ 1352550 w 3152217"/>
                <a:gd name="connsiteY2" fmla="*/ 152400 h 2284673"/>
                <a:gd name="connsiteX3" fmla="*/ 2314575 w 3152217"/>
                <a:gd name="connsiteY3" fmla="*/ 352425 h 2284673"/>
                <a:gd name="connsiteX4" fmla="*/ 2724150 w 3152217"/>
                <a:gd name="connsiteY4" fmla="*/ 847725 h 2284673"/>
                <a:gd name="connsiteX5" fmla="*/ 3152217 w 3152217"/>
                <a:gd name="connsiteY5" fmla="*/ 1284360 h 2284673"/>
                <a:gd name="connsiteX6" fmla="*/ 3152217 w 3152217"/>
                <a:gd name="connsiteY6" fmla="*/ 1496577 h 2284673"/>
                <a:gd name="connsiteX7" fmla="*/ 2940000 w 3152217"/>
                <a:gd name="connsiteY7" fmla="*/ 1496577 h 2284673"/>
                <a:gd name="connsiteX8" fmla="*/ 2539107 w 3152217"/>
                <a:gd name="connsiteY8" fmla="*/ 1095683 h 2284673"/>
                <a:gd name="connsiteX9" fmla="*/ 2474399 w 3152217"/>
                <a:gd name="connsiteY9" fmla="*/ 1182392 h 2284673"/>
                <a:gd name="connsiteX10" fmla="*/ 2907621 w 3152217"/>
                <a:gd name="connsiteY10" fmla="*/ 1615615 h 2284673"/>
                <a:gd name="connsiteX11" fmla="*/ 2907621 w 3152217"/>
                <a:gd name="connsiteY11" fmla="*/ 1827832 h 2284673"/>
                <a:gd name="connsiteX12" fmla="*/ 2695404 w 3152217"/>
                <a:gd name="connsiteY12" fmla="*/ 1827832 h 2284673"/>
                <a:gd name="connsiteX13" fmla="*/ 2293017 w 3152217"/>
                <a:gd name="connsiteY13" fmla="*/ 1425444 h 2284673"/>
                <a:gd name="connsiteX14" fmla="*/ 2228234 w 3152217"/>
                <a:gd name="connsiteY14" fmla="*/ 1512253 h 2284673"/>
                <a:gd name="connsiteX15" fmla="*/ 2648161 w 3152217"/>
                <a:gd name="connsiteY15" fmla="*/ 1932180 h 2284673"/>
                <a:gd name="connsiteX16" fmla="*/ 2648161 w 3152217"/>
                <a:gd name="connsiteY16" fmla="*/ 2144397 h 2284673"/>
                <a:gd name="connsiteX17" fmla="*/ 2435944 w 3152217"/>
                <a:gd name="connsiteY17" fmla="*/ 2144397 h 2284673"/>
                <a:gd name="connsiteX18" fmla="*/ 2046853 w 3152217"/>
                <a:gd name="connsiteY18" fmla="*/ 1755304 h 2284673"/>
                <a:gd name="connsiteX19" fmla="*/ 1987859 w 3152217"/>
                <a:gd name="connsiteY19" fmla="*/ 1841554 h 2284673"/>
                <a:gd name="connsiteX20" fmla="*/ 2218760 w 3152217"/>
                <a:gd name="connsiteY20" fmla="*/ 2072456 h 2284673"/>
                <a:gd name="connsiteX21" fmla="*/ 2218760 w 3152217"/>
                <a:gd name="connsiteY21" fmla="*/ 2284673 h 2284673"/>
                <a:gd name="connsiteX22" fmla="*/ 2006543 w 3152217"/>
                <a:gd name="connsiteY22" fmla="*/ 2284673 h 2284673"/>
                <a:gd name="connsiteX23" fmla="*/ 1798691 w 3152217"/>
                <a:gd name="connsiteY23" fmla="*/ 2076819 h 2284673"/>
                <a:gd name="connsiteX24" fmla="*/ 1775643 w 3152217"/>
                <a:gd name="connsiteY24" fmla="*/ 2053771 h 2284673"/>
                <a:gd name="connsiteX25" fmla="*/ 1842458 w 3152217"/>
                <a:gd name="connsiteY25" fmla="*/ 1964515 h 2284673"/>
                <a:gd name="connsiteX26" fmla="*/ 1533525 w 3152217"/>
                <a:gd name="connsiteY26" fmla="*/ 1552575 h 2284673"/>
                <a:gd name="connsiteX27" fmla="*/ 1219200 w 3152217"/>
                <a:gd name="connsiteY27" fmla="*/ 1247775 h 2284673"/>
                <a:gd name="connsiteX28" fmla="*/ 571500 w 3152217"/>
                <a:gd name="connsiteY28" fmla="*/ 1362075 h 2284673"/>
                <a:gd name="connsiteX29" fmla="*/ 0 w 3152217"/>
                <a:gd name="connsiteY29" fmla="*/ 1333500 h 2284673"/>
                <a:gd name="connsiteX30" fmla="*/ 0 w 3152217"/>
                <a:gd name="connsiteY30" fmla="*/ 19050 h 2284673"/>
                <a:gd name="connsiteX31" fmla="*/ 400050 w 3152217"/>
                <a:gd name="connsiteY31" fmla="*/ 0 h 228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152217" h="2284673">
                  <a:moveTo>
                    <a:pt x="400050" y="0"/>
                  </a:moveTo>
                  <a:lnTo>
                    <a:pt x="95250" y="276225"/>
                  </a:lnTo>
                  <a:cubicBezTo>
                    <a:pt x="349250" y="777875"/>
                    <a:pt x="831850" y="460375"/>
                    <a:pt x="1352550" y="152400"/>
                  </a:cubicBezTo>
                  <a:cubicBezTo>
                    <a:pt x="1641475" y="288925"/>
                    <a:pt x="1968500" y="301625"/>
                    <a:pt x="2314575" y="352425"/>
                  </a:cubicBezTo>
                  <a:cubicBezTo>
                    <a:pt x="2451100" y="603250"/>
                    <a:pt x="2587625" y="682625"/>
                    <a:pt x="2724150" y="847725"/>
                  </a:cubicBezTo>
                  <a:lnTo>
                    <a:pt x="3152217" y="1284360"/>
                  </a:lnTo>
                  <a:cubicBezTo>
                    <a:pt x="3210819" y="1342962"/>
                    <a:pt x="3210819" y="1437975"/>
                    <a:pt x="3152217" y="1496577"/>
                  </a:cubicBezTo>
                  <a:cubicBezTo>
                    <a:pt x="3093615" y="1555179"/>
                    <a:pt x="2998602" y="1555179"/>
                    <a:pt x="2940000" y="1496577"/>
                  </a:cubicBezTo>
                  <a:lnTo>
                    <a:pt x="2539107" y="1095683"/>
                  </a:lnTo>
                  <a:lnTo>
                    <a:pt x="2474399" y="1182392"/>
                  </a:lnTo>
                  <a:lnTo>
                    <a:pt x="2907621" y="1615615"/>
                  </a:lnTo>
                  <a:cubicBezTo>
                    <a:pt x="2966223" y="1674217"/>
                    <a:pt x="2966223" y="1769230"/>
                    <a:pt x="2907621" y="1827832"/>
                  </a:cubicBezTo>
                  <a:cubicBezTo>
                    <a:pt x="2849019" y="1886434"/>
                    <a:pt x="2754006" y="1886434"/>
                    <a:pt x="2695404" y="1827832"/>
                  </a:cubicBezTo>
                  <a:lnTo>
                    <a:pt x="2293017" y="1425444"/>
                  </a:lnTo>
                  <a:lnTo>
                    <a:pt x="2228234" y="1512253"/>
                  </a:lnTo>
                  <a:lnTo>
                    <a:pt x="2648161" y="1932180"/>
                  </a:lnTo>
                  <a:cubicBezTo>
                    <a:pt x="2706763" y="1990782"/>
                    <a:pt x="2706763" y="2085795"/>
                    <a:pt x="2648161" y="2144397"/>
                  </a:cubicBezTo>
                  <a:cubicBezTo>
                    <a:pt x="2589559" y="2202999"/>
                    <a:pt x="2494546" y="2202999"/>
                    <a:pt x="2435944" y="2144397"/>
                  </a:cubicBezTo>
                  <a:lnTo>
                    <a:pt x="2046853" y="1755304"/>
                  </a:lnTo>
                  <a:lnTo>
                    <a:pt x="1987859" y="1841554"/>
                  </a:lnTo>
                  <a:lnTo>
                    <a:pt x="2218760" y="2072456"/>
                  </a:lnTo>
                  <a:cubicBezTo>
                    <a:pt x="2277362" y="2131058"/>
                    <a:pt x="2277362" y="2226071"/>
                    <a:pt x="2218760" y="2284673"/>
                  </a:cubicBezTo>
                  <a:cubicBezTo>
                    <a:pt x="2160158" y="2343275"/>
                    <a:pt x="2065146" y="2343275"/>
                    <a:pt x="2006543" y="2284673"/>
                  </a:cubicBezTo>
                  <a:lnTo>
                    <a:pt x="1798691" y="2076819"/>
                  </a:lnTo>
                  <a:lnTo>
                    <a:pt x="1775643" y="2053771"/>
                  </a:lnTo>
                  <a:lnTo>
                    <a:pt x="1842458" y="1964515"/>
                  </a:lnTo>
                  <a:cubicBezTo>
                    <a:pt x="2026677" y="1607442"/>
                    <a:pt x="1697608" y="1472750"/>
                    <a:pt x="1533525" y="1552575"/>
                  </a:cubicBezTo>
                  <a:cubicBezTo>
                    <a:pt x="1555750" y="1323975"/>
                    <a:pt x="1380229" y="1237081"/>
                    <a:pt x="1219200" y="1247775"/>
                  </a:cubicBezTo>
                  <a:cubicBezTo>
                    <a:pt x="1190625" y="958850"/>
                    <a:pt x="838200" y="793750"/>
                    <a:pt x="571500" y="1362075"/>
                  </a:cubicBezTo>
                  <a:cubicBezTo>
                    <a:pt x="504825" y="1114425"/>
                    <a:pt x="276225" y="1066800"/>
                    <a:pt x="0" y="1333500"/>
                  </a:cubicBezTo>
                  <a:lnTo>
                    <a:pt x="0" y="19050"/>
                  </a:lnTo>
                  <a:lnTo>
                    <a:pt x="4000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220A4A9-B6B2-40C6-86FB-5EF7FF666916}"/>
              </a:ext>
            </a:extLst>
          </p:cNvPr>
          <p:cNvSpPr/>
          <p:nvPr/>
        </p:nvSpPr>
        <p:spPr>
          <a:xfrm>
            <a:off x="0" y="2277515"/>
            <a:ext cx="4224000" cy="16985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05450-EA47-47B3-8181-71B7232429D2}"/>
              </a:ext>
            </a:extLst>
          </p:cNvPr>
          <p:cNvSpPr/>
          <p:nvPr/>
        </p:nvSpPr>
        <p:spPr>
          <a:xfrm>
            <a:off x="7968003" y="2277515"/>
            <a:ext cx="4223999" cy="17980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FB69C-2B69-41F7-B771-DCA9EE84E053}"/>
              </a:ext>
            </a:extLst>
          </p:cNvPr>
          <p:cNvSpPr txBox="1"/>
          <p:nvPr/>
        </p:nvSpPr>
        <p:spPr>
          <a:xfrm>
            <a:off x="84151" y="2277516"/>
            <a:ext cx="393859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bg1"/>
                </a:solidFill>
              </a:rPr>
              <a:t>Model Objectives</a:t>
            </a:r>
          </a:p>
          <a:p>
            <a:pPr>
              <a:buNone/>
            </a:pPr>
            <a:endParaRPr lang="en-US" sz="1200" b="1" dirty="0">
              <a:solidFill>
                <a:schemeClr val="bg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Identify loans with a high probability of becoming bad debt.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Provide actionable insights to minimize financial risks.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Evaluate various loan conditions to reduce risk.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566DE5-1BE3-498A-8E05-425D90A05C28}"/>
              </a:ext>
            </a:extLst>
          </p:cNvPr>
          <p:cNvSpPr txBox="1"/>
          <p:nvPr/>
        </p:nvSpPr>
        <p:spPr>
          <a:xfrm>
            <a:off x="8103522" y="2344855"/>
            <a:ext cx="29585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Potential Users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Banks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S.B.A Organization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Companies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Oval 1">
            <a:extLst>
              <a:ext uri="{FF2B5EF4-FFF2-40B4-BE49-F238E27FC236}">
                <a16:creationId xmlns:a16="http://schemas.microsoft.com/office/drawing/2014/main" id="{E2D4CEC0-02AA-471D-A6C2-E6F8EA7907AB}"/>
              </a:ext>
            </a:extLst>
          </p:cNvPr>
          <p:cNvSpPr>
            <a:spLocks noChangeAspect="1"/>
          </p:cNvSpPr>
          <p:nvPr/>
        </p:nvSpPr>
        <p:spPr>
          <a:xfrm>
            <a:off x="3431106" y="2967685"/>
            <a:ext cx="324002" cy="324000"/>
          </a:xfrm>
          <a:custGeom>
            <a:avLst/>
            <a:gdLst/>
            <a:ahLst/>
            <a:cxnLst/>
            <a:rect l="l" t="t" r="r" b="b"/>
            <a:pathLst>
              <a:path w="3848188" h="3848188">
                <a:moveTo>
                  <a:pt x="1531053" y="504131"/>
                </a:moveTo>
                <a:lnTo>
                  <a:pt x="1531053" y="1481511"/>
                </a:lnTo>
                <a:lnTo>
                  <a:pt x="553673" y="1481511"/>
                </a:lnTo>
                <a:lnTo>
                  <a:pt x="553673" y="2263055"/>
                </a:lnTo>
                <a:lnTo>
                  <a:pt x="1531053" y="2263055"/>
                </a:lnTo>
                <a:lnTo>
                  <a:pt x="1531053" y="3240435"/>
                </a:lnTo>
                <a:lnTo>
                  <a:pt x="2312597" y="3240435"/>
                </a:lnTo>
                <a:lnTo>
                  <a:pt x="2312597" y="2263055"/>
                </a:lnTo>
                <a:lnTo>
                  <a:pt x="3289977" y="2263055"/>
                </a:lnTo>
                <a:lnTo>
                  <a:pt x="3289977" y="1481511"/>
                </a:lnTo>
                <a:lnTo>
                  <a:pt x="2312597" y="1481511"/>
                </a:lnTo>
                <a:lnTo>
                  <a:pt x="2312597" y="504131"/>
                </a:lnTo>
                <a:close/>
                <a:moveTo>
                  <a:pt x="1924094" y="0"/>
                </a:moveTo>
                <a:cubicBezTo>
                  <a:pt x="2986742" y="0"/>
                  <a:pt x="3848188" y="861446"/>
                  <a:pt x="3848188" y="1924094"/>
                </a:cubicBezTo>
                <a:cubicBezTo>
                  <a:pt x="3848188" y="2986742"/>
                  <a:pt x="2986742" y="3848188"/>
                  <a:pt x="1924094" y="3848188"/>
                </a:cubicBezTo>
                <a:cubicBezTo>
                  <a:pt x="861446" y="3848188"/>
                  <a:pt x="0" y="2986742"/>
                  <a:pt x="0" y="1924094"/>
                </a:cubicBezTo>
                <a:cubicBezTo>
                  <a:pt x="0" y="861446"/>
                  <a:pt x="861446" y="0"/>
                  <a:pt x="192409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sp>
        <p:nvSpPr>
          <p:cNvPr id="47" name="Rectangle 1">
            <a:extLst>
              <a:ext uri="{FF2B5EF4-FFF2-40B4-BE49-F238E27FC236}">
                <a16:creationId xmlns:a16="http://schemas.microsoft.com/office/drawing/2014/main" id="{D603F129-A825-BD16-55E2-4BE9073920EB}"/>
              </a:ext>
            </a:extLst>
          </p:cNvPr>
          <p:cNvSpPr/>
          <p:nvPr/>
        </p:nvSpPr>
        <p:spPr>
          <a:xfrm>
            <a:off x="0" y="0"/>
            <a:ext cx="12192000" cy="771285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">
            <a:extLst>
              <a:ext uri="{FF2B5EF4-FFF2-40B4-BE49-F238E27FC236}">
                <a16:creationId xmlns:a16="http://schemas.microsoft.com/office/drawing/2014/main" id="{D5D7C751-3D91-744F-2A53-D0B6AA307585}"/>
              </a:ext>
            </a:extLst>
          </p:cNvPr>
          <p:cNvSpPr txBox="1"/>
          <p:nvPr/>
        </p:nvSpPr>
        <p:spPr>
          <a:xfrm flipH="1">
            <a:off x="-412387" y="158014"/>
            <a:ext cx="2871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altLang="ko-KR" sz="2400" b="1" spc="300" dirty="0">
                <a:solidFill>
                  <a:schemeClr val="bg1"/>
                </a:solidFill>
                <a:latin typeface="+mj-lt"/>
                <a:cs typeface="Arial" pitchFamily="34" charset="0"/>
              </a:rPr>
              <a:t>Objectives</a:t>
            </a:r>
          </a:p>
        </p:txBody>
      </p:sp>
      <p:pic>
        <p:nvPicPr>
          <p:cNvPr id="71" name="תמונה 70">
            <a:extLst>
              <a:ext uri="{FF2B5EF4-FFF2-40B4-BE49-F238E27FC236}">
                <a16:creationId xmlns:a16="http://schemas.microsoft.com/office/drawing/2014/main" id="{87EDC6CD-BCF1-164D-8B3A-FA21A0696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0185" y="4756316"/>
            <a:ext cx="3502637" cy="200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">
            <a:extLst>
              <a:ext uri="{FF2B5EF4-FFF2-40B4-BE49-F238E27FC236}">
                <a16:creationId xmlns:a16="http://schemas.microsoft.com/office/drawing/2014/main" id="{9D67D794-1D8F-441F-30E8-E7BC191D4CD9}"/>
              </a:ext>
            </a:extLst>
          </p:cNvPr>
          <p:cNvSpPr/>
          <p:nvPr/>
        </p:nvSpPr>
        <p:spPr>
          <a:xfrm>
            <a:off x="0" y="0"/>
            <a:ext cx="12192000" cy="771285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4">
            <a:extLst>
              <a:ext uri="{FF2B5EF4-FFF2-40B4-BE49-F238E27FC236}">
                <a16:creationId xmlns:a16="http://schemas.microsoft.com/office/drawing/2014/main" id="{528E2D28-C9D1-D041-DD5A-EB1F70906D44}"/>
              </a:ext>
            </a:extLst>
          </p:cNvPr>
          <p:cNvSpPr txBox="1"/>
          <p:nvPr/>
        </p:nvSpPr>
        <p:spPr>
          <a:xfrm flipH="1">
            <a:off x="0" y="179488"/>
            <a:ext cx="370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Analysis Conclusion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6" name="Rectangle 1">
            <a:extLst>
              <a:ext uri="{FF2B5EF4-FFF2-40B4-BE49-F238E27FC236}">
                <a16:creationId xmlns:a16="http://schemas.microsoft.com/office/drawing/2014/main" id="{39DDF935-76C7-EB71-A928-1D202DB177FD}"/>
              </a:ext>
            </a:extLst>
          </p:cNvPr>
          <p:cNvSpPr>
            <a:spLocks noChangeAspect="1"/>
          </p:cNvSpPr>
          <p:nvPr/>
        </p:nvSpPr>
        <p:spPr>
          <a:xfrm>
            <a:off x="3843561" y="2251411"/>
            <a:ext cx="369718" cy="369009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8" name="Chevron 13">
            <a:extLst>
              <a:ext uri="{FF2B5EF4-FFF2-40B4-BE49-F238E27FC236}">
                <a16:creationId xmlns:a16="http://schemas.microsoft.com/office/drawing/2014/main" id="{CFACED32-9E1D-E8B3-43E1-96C813E2E69A}"/>
              </a:ext>
            </a:extLst>
          </p:cNvPr>
          <p:cNvSpPr/>
          <p:nvPr/>
        </p:nvSpPr>
        <p:spPr>
          <a:xfrm>
            <a:off x="5795518" y="1961854"/>
            <a:ext cx="400199" cy="5131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101" name="TextBox 13">
            <a:extLst>
              <a:ext uri="{FF2B5EF4-FFF2-40B4-BE49-F238E27FC236}">
                <a16:creationId xmlns:a16="http://schemas.microsoft.com/office/drawing/2014/main" id="{0D588585-198B-CF8B-A9AE-39342F139D31}"/>
              </a:ext>
            </a:extLst>
          </p:cNvPr>
          <p:cNvSpPr txBox="1"/>
          <p:nvPr/>
        </p:nvSpPr>
        <p:spPr>
          <a:xfrm>
            <a:off x="6624846" y="2044683"/>
            <a:ext cx="492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Loan Term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2" name="Chevron 21">
            <a:extLst>
              <a:ext uri="{FF2B5EF4-FFF2-40B4-BE49-F238E27FC236}">
                <a16:creationId xmlns:a16="http://schemas.microsoft.com/office/drawing/2014/main" id="{FED896B4-A1DE-1E8A-BC42-0769D30EAEFB}"/>
              </a:ext>
            </a:extLst>
          </p:cNvPr>
          <p:cNvSpPr/>
          <p:nvPr/>
        </p:nvSpPr>
        <p:spPr>
          <a:xfrm>
            <a:off x="5878644" y="4637317"/>
            <a:ext cx="400199" cy="513159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114" name="TextBox 26">
            <a:extLst>
              <a:ext uri="{FF2B5EF4-FFF2-40B4-BE49-F238E27FC236}">
                <a16:creationId xmlns:a16="http://schemas.microsoft.com/office/drawing/2014/main" id="{EE8B8454-0379-97D7-4CF1-0AD33066F563}"/>
              </a:ext>
            </a:extLst>
          </p:cNvPr>
          <p:cNvSpPr txBox="1"/>
          <p:nvPr/>
        </p:nvSpPr>
        <p:spPr>
          <a:xfrm>
            <a:off x="3343088" y="2929520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9" name="תיבת טקסט 118">
            <a:extLst>
              <a:ext uri="{FF2B5EF4-FFF2-40B4-BE49-F238E27FC236}">
                <a16:creationId xmlns:a16="http://schemas.microsoft.com/office/drawing/2014/main" id="{E8F67204-F3E7-CF19-8004-FE7B4A5963CC}"/>
              </a:ext>
            </a:extLst>
          </p:cNvPr>
          <p:cNvSpPr txBox="1"/>
          <p:nvPr/>
        </p:nvSpPr>
        <p:spPr>
          <a:xfrm>
            <a:off x="0" y="801892"/>
            <a:ext cx="6143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 analysis status loans </a:t>
            </a:r>
            <a:endParaRPr lang="he-IL" dirty="0"/>
          </a:p>
        </p:txBody>
      </p:sp>
      <p:pic>
        <p:nvPicPr>
          <p:cNvPr id="121" name="תמונה 120">
            <a:extLst>
              <a:ext uri="{FF2B5EF4-FFF2-40B4-BE49-F238E27FC236}">
                <a16:creationId xmlns:a16="http://schemas.microsoft.com/office/drawing/2014/main" id="{DFAEBC00-EAF7-EB4A-EED1-0EE289398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231" y="1581241"/>
            <a:ext cx="2231283" cy="2315088"/>
          </a:xfrm>
          <a:prstGeom prst="rect">
            <a:avLst/>
          </a:prstGeom>
        </p:spPr>
      </p:pic>
      <p:pic>
        <p:nvPicPr>
          <p:cNvPr id="124" name="תמונה 123">
            <a:extLst>
              <a:ext uri="{FF2B5EF4-FFF2-40B4-BE49-F238E27FC236}">
                <a16:creationId xmlns:a16="http://schemas.microsoft.com/office/drawing/2014/main" id="{5DD1A3A5-4368-BCD6-4C5D-838145738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68" y="1612416"/>
            <a:ext cx="2378131" cy="2319870"/>
          </a:xfrm>
          <a:prstGeom prst="rect">
            <a:avLst/>
          </a:prstGeom>
        </p:spPr>
      </p:pic>
      <p:sp>
        <p:nvSpPr>
          <p:cNvPr id="127" name="Chevron 13">
            <a:extLst>
              <a:ext uri="{FF2B5EF4-FFF2-40B4-BE49-F238E27FC236}">
                <a16:creationId xmlns:a16="http://schemas.microsoft.com/office/drawing/2014/main" id="{076E63BF-940C-7D2E-F279-58577BD0D9BD}"/>
              </a:ext>
            </a:extLst>
          </p:cNvPr>
          <p:cNvSpPr/>
          <p:nvPr/>
        </p:nvSpPr>
        <p:spPr>
          <a:xfrm>
            <a:off x="5795516" y="3054750"/>
            <a:ext cx="400199" cy="5131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>
              <a:solidFill>
                <a:schemeClr val="tx1"/>
              </a:solidFill>
            </a:endParaRPr>
          </a:p>
        </p:txBody>
      </p:sp>
      <p:sp>
        <p:nvSpPr>
          <p:cNvPr id="130" name="TextBox 13">
            <a:extLst>
              <a:ext uri="{FF2B5EF4-FFF2-40B4-BE49-F238E27FC236}">
                <a16:creationId xmlns:a16="http://schemas.microsoft.com/office/drawing/2014/main" id="{12D202B1-AE83-0022-7E9E-564A2E75F870}"/>
              </a:ext>
            </a:extLst>
          </p:cNvPr>
          <p:cNvSpPr txBox="1"/>
          <p:nvPr/>
        </p:nvSpPr>
        <p:spPr>
          <a:xfrm>
            <a:off x="6624846" y="3120436"/>
            <a:ext cx="4928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Loan Year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2" name="תמונה 131">
            <a:extLst>
              <a:ext uri="{FF2B5EF4-FFF2-40B4-BE49-F238E27FC236}">
                <a16:creationId xmlns:a16="http://schemas.microsoft.com/office/drawing/2014/main" id="{8A1EF120-ABD2-F64F-C224-2798BF5B28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95" t="10120" b="2309"/>
          <a:stretch/>
        </p:blipFill>
        <p:spPr>
          <a:xfrm>
            <a:off x="522716" y="3932286"/>
            <a:ext cx="9449871" cy="2330471"/>
          </a:xfrm>
          <a:prstGeom prst="rect">
            <a:avLst/>
          </a:prstGeom>
        </p:spPr>
      </p:pic>
      <p:sp>
        <p:nvSpPr>
          <p:cNvPr id="135" name="Chevron 13">
            <a:extLst>
              <a:ext uri="{FF2B5EF4-FFF2-40B4-BE49-F238E27FC236}">
                <a16:creationId xmlns:a16="http://schemas.microsoft.com/office/drawing/2014/main" id="{2B33E998-AC09-6809-CC0D-72678876C0C5}"/>
              </a:ext>
            </a:extLst>
          </p:cNvPr>
          <p:cNvSpPr/>
          <p:nvPr/>
        </p:nvSpPr>
        <p:spPr>
          <a:xfrm>
            <a:off x="9289610" y="5066292"/>
            <a:ext cx="400199" cy="513159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138" name="TextBox 13">
            <a:extLst>
              <a:ext uri="{FF2B5EF4-FFF2-40B4-BE49-F238E27FC236}">
                <a16:creationId xmlns:a16="http://schemas.microsoft.com/office/drawing/2014/main" id="{0CC49D94-18DD-7DE7-B797-361452340C5B}"/>
              </a:ext>
            </a:extLst>
          </p:cNvPr>
          <p:cNvSpPr txBox="1"/>
          <p:nvPr/>
        </p:nvSpPr>
        <p:spPr>
          <a:xfrm>
            <a:off x="9689809" y="5045873"/>
            <a:ext cx="1979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Company Region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9780E-5B5B-932A-9691-D3FD64EF1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1">
            <a:extLst>
              <a:ext uri="{FF2B5EF4-FFF2-40B4-BE49-F238E27FC236}">
                <a16:creationId xmlns:a16="http://schemas.microsoft.com/office/drawing/2014/main" id="{531019F4-22C1-D1AB-A446-DBA5B0129773}"/>
              </a:ext>
            </a:extLst>
          </p:cNvPr>
          <p:cNvSpPr/>
          <p:nvPr/>
        </p:nvSpPr>
        <p:spPr>
          <a:xfrm>
            <a:off x="0" y="0"/>
            <a:ext cx="12192000" cy="771285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4">
            <a:extLst>
              <a:ext uri="{FF2B5EF4-FFF2-40B4-BE49-F238E27FC236}">
                <a16:creationId xmlns:a16="http://schemas.microsoft.com/office/drawing/2014/main" id="{2BEF76F9-5418-D9CE-78C3-E02B45292BB5}"/>
              </a:ext>
            </a:extLst>
          </p:cNvPr>
          <p:cNvSpPr txBox="1"/>
          <p:nvPr/>
        </p:nvSpPr>
        <p:spPr>
          <a:xfrm flipH="1">
            <a:off x="0" y="179488"/>
            <a:ext cx="370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Analysis Conclusion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6" name="Rectangle 1">
            <a:extLst>
              <a:ext uri="{FF2B5EF4-FFF2-40B4-BE49-F238E27FC236}">
                <a16:creationId xmlns:a16="http://schemas.microsoft.com/office/drawing/2014/main" id="{2207E49F-B2AE-F34E-D55A-A4FCCD37D6CE}"/>
              </a:ext>
            </a:extLst>
          </p:cNvPr>
          <p:cNvSpPr>
            <a:spLocks noChangeAspect="1"/>
          </p:cNvSpPr>
          <p:nvPr/>
        </p:nvSpPr>
        <p:spPr>
          <a:xfrm>
            <a:off x="3843561" y="2251411"/>
            <a:ext cx="369718" cy="369009"/>
          </a:xfrm>
          <a:custGeom>
            <a:avLst/>
            <a:gdLst/>
            <a:ahLst/>
            <a:cxnLst/>
            <a:rect l="l" t="t" r="r" b="b"/>
            <a:pathLst>
              <a:path w="4020621" h="4012920">
                <a:moveTo>
                  <a:pt x="780213" y="3724888"/>
                </a:moveTo>
                <a:lnTo>
                  <a:pt x="2868445" y="3724888"/>
                </a:lnTo>
                <a:lnTo>
                  <a:pt x="2868445" y="4012920"/>
                </a:lnTo>
                <a:lnTo>
                  <a:pt x="780213" y="4012920"/>
                </a:lnTo>
                <a:close/>
                <a:moveTo>
                  <a:pt x="4020621" y="2152587"/>
                </a:moveTo>
                <a:lnTo>
                  <a:pt x="4020621" y="3448731"/>
                </a:lnTo>
                <a:lnTo>
                  <a:pt x="3903908" y="3386593"/>
                </a:lnTo>
                <a:lnTo>
                  <a:pt x="3903908" y="2214725"/>
                </a:lnTo>
                <a:close/>
                <a:moveTo>
                  <a:pt x="1582587" y="1544569"/>
                </a:moveTo>
                <a:cubicBezTo>
                  <a:pt x="1525677" y="1652847"/>
                  <a:pt x="1434945" y="1739939"/>
                  <a:pt x="1324158" y="1792547"/>
                </a:cubicBezTo>
                <a:lnTo>
                  <a:pt x="1790243" y="1792547"/>
                </a:lnTo>
                <a:cubicBezTo>
                  <a:pt x="1708293" y="1721838"/>
                  <a:pt x="1638004" y="1638154"/>
                  <a:pt x="1582587" y="1544569"/>
                </a:cubicBezTo>
                <a:close/>
                <a:moveTo>
                  <a:pt x="1238323" y="1312673"/>
                </a:moveTo>
                <a:cubicBezTo>
                  <a:pt x="1173622" y="1312673"/>
                  <a:pt x="1121172" y="1365123"/>
                  <a:pt x="1121172" y="1429824"/>
                </a:cubicBezTo>
                <a:cubicBezTo>
                  <a:pt x="1121172" y="1494525"/>
                  <a:pt x="1173622" y="1546975"/>
                  <a:pt x="1238323" y="1546975"/>
                </a:cubicBezTo>
                <a:cubicBezTo>
                  <a:pt x="1303024" y="1546975"/>
                  <a:pt x="1355474" y="1494525"/>
                  <a:pt x="1355474" y="1429824"/>
                </a:cubicBezTo>
                <a:cubicBezTo>
                  <a:pt x="1355474" y="1365123"/>
                  <a:pt x="1303024" y="1312673"/>
                  <a:pt x="1238323" y="1312673"/>
                </a:cubicBezTo>
                <a:close/>
                <a:moveTo>
                  <a:pt x="870057" y="1312673"/>
                </a:moveTo>
                <a:cubicBezTo>
                  <a:pt x="805356" y="1312673"/>
                  <a:pt x="752906" y="1365123"/>
                  <a:pt x="752906" y="1429824"/>
                </a:cubicBezTo>
                <a:cubicBezTo>
                  <a:pt x="752906" y="1494525"/>
                  <a:pt x="805356" y="1546975"/>
                  <a:pt x="870057" y="1546975"/>
                </a:cubicBezTo>
                <a:cubicBezTo>
                  <a:pt x="934758" y="1546975"/>
                  <a:pt x="987208" y="1494525"/>
                  <a:pt x="987208" y="1429824"/>
                </a:cubicBezTo>
                <a:cubicBezTo>
                  <a:pt x="987208" y="1365123"/>
                  <a:pt x="934758" y="1312673"/>
                  <a:pt x="870057" y="1312673"/>
                </a:cubicBezTo>
                <a:close/>
                <a:moveTo>
                  <a:pt x="2775838" y="1127627"/>
                </a:moveTo>
                <a:cubicBezTo>
                  <a:pt x="2666578" y="1127627"/>
                  <a:pt x="2578006" y="1216199"/>
                  <a:pt x="2578006" y="1325459"/>
                </a:cubicBezTo>
                <a:cubicBezTo>
                  <a:pt x="2578006" y="1434719"/>
                  <a:pt x="2666578" y="1523291"/>
                  <a:pt x="2775838" y="1523291"/>
                </a:cubicBezTo>
                <a:cubicBezTo>
                  <a:pt x="2885098" y="1523291"/>
                  <a:pt x="2973670" y="1434719"/>
                  <a:pt x="2973670" y="1325459"/>
                </a:cubicBezTo>
                <a:cubicBezTo>
                  <a:pt x="2973670" y="1216199"/>
                  <a:pt x="2885098" y="1127627"/>
                  <a:pt x="2775838" y="1127627"/>
                </a:cubicBezTo>
                <a:close/>
                <a:moveTo>
                  <a:pt x="2153949" y="1127627"/>
                </a:moveTo>
                <a:cubicBezTo>
                  <a:pt x="2044689" y="1127627"/>
                  <a:pt x="1956117" y="1216199"/>
                  <a:pt x="1956117" y="1325459"/>
                </a:cubicBezTo>
                <a:cubicBezTo>
                  <a:pt x="1956117" y="1434719"/>
                  <a:pt x="2044689" y="1523291"/>
                  <a:pt x="2153949" y="1523291"/>
                </a:cubicBezTo>
                <a:cubicBezTo>
                  <a:pt x="2263209" y="1523291"/>
                  <a:pt x="2351781" y="1434719"/>
                  <a:pt x="2351781" y="1325459"/>
                </a:cubicBezTo>
                <a:cubicBezTo>
                  <a:pt x="2351781" y="1216199"/>
                  <a:pt x="2263209" y="1127627"/>
                  <a:pt x="2153949" y="1127627"/>
                </a:cubicBezTo>
                <a:close/>
                <a:moveTo>
                  <a:pt x="1238323" y="956510"/>
                </a:moveTo>
                <a:cubicBezTo>
                  <a:pt x="1173622" y="956510"/>
                  <a:pt x="1121172" y="1008960"/>
                  <a:pt x="1121172" y="1073661"/>
                </a:cubicBezTo>
                <a:cubicBezTo>
                  <a:pt x="1121172" y="1138362"/>
                  <a:pt x="1173622" y="1190812"/>
                  <a:pt x="1238323" y="1190812"/>
                </a:cubicBezTo>
                <a:cubicBezTo>
                  <a:pt x="1303024" y="1190812"/>
                  <a:pt x="1355474" y="1138362"/>
                  <a:pt x="1355474" y="1073661"/>
                </a:cubicBezTo>
                <a:cubicBezTo>
                  <a:pt x="1355474" y="1008960"/>
                  <a:pt x="1303024" y="956510"/>
                  <a:pt x="1238323" y="956510"/>
                </a:cubicBezTo>
                <a:close/>
                <a:moveTo>
                  <a:pt x="870057" y="956510"/>
                </a:moveTo>
                <a:cubicBezTo>
                  <a:pt x="805356" y="956510"/>
                  <a:pt x="752906" y="1008960"/>
                  <a:pt x="752906" y="1073661"/>
                </a:cubicBezTo>
                <a:cubicBezTo>
                  <a:pt x="752906" y="1138362"/>
                  <a:pt x="805356" y="1190812"/>
                  <a:pt x="870057" y="1190812"/>
                </a:cubicBezTo>
                <a:cubicBezTo>
                  <a:pt x="934758" y="1190812"/>
                  <a:pt x="987208" y="1138362"/>
                  <a:pt x="987208" y="1073661"/>
                </a:cubicBezTo>
                <a:cubicBezTo>
                  <a:pt x="987208" y="1008960"/>
                  <a:pt x="934758" y="956510"/>
                  <a:pt x="870057" y="956510"/>
                </a:cubicBezTo>
                <a:close/>
                <a:moveTo>
                  <a:pt x="2775838" y="526176"/>
                </a:moveTo>
                <a:cubicBezTo>
                  <a:pt x="2666578" y="526176"/>
                  <a:pt x="2578006" y="614748"/>
                  <a:pt x="2578006" y="724008"/>
                </a:cubicBezTo>
                <a:cubicBezTo>
                  <a:pt x="2578006" y="833268"/>
                  <a:pt x="2666578" y="921840"/>
                  <a:pt x="2775838" y="921840"/>
                </a:cubicBezTo>
                <a:cubicBezTo>
                  <a:pt x="2885098" y="921840"/>
                  <a:pt x="2973670" y="833268"/>
                  <a:pt x="2973670" y="724008"/>
                </a:cubicBezTo>
                <a:cubicBezTo>
                  <a:pt x="2973670" y="614748"/>
                  <a:pt x="2885098" y="526176"/>
                  <a:pt x="2775838" y="526176"/>
                </a:cubicBezTo>
                <a:close/>
                <a:moveTo>
                  <a:pt x="2153949" y="526176"/>
                </a:moveTo>
                <a:cubicBezTo>
                  <a:pt x="2044689" y="526176"/>
                  <a:pt x="1956117" y="614748"/>
                  <a:pt x="1956117" y="724008"/>
                </a:cubicBezTo>
                <a:cubicBezTo>
                  <a:pt x="1956117" y="833268"/>
                  <a:pt x="2044689" y="921840"/>
                  <a:pt x="2153949" y="921840"/>
                </a:cubicBezTo>
                <a:cubicBezTo>
                  <a:pt x="2263209" y="921840"/>
                  <a:pt x="2351781" y="833268"/>
                  <a:pt x="2351781" y="724008"/>
                </a:cubicBezTo>
                <a:cubicBezTo>
                  <a:pt x="2351781" y="614748"/>
                  <a:pt x="2263209" y="526176"/>
                  <a:pt x="2153949" y="526176"/>
                </a:cubicBezTo>
                <a:close/>
                <a:moveTo>
                  <a:pt x="2464893" y="0"/>
                </a:moveTo>
                <a:cubicBezTo>
                  <a:pt x="3030837" y="0"/>
                  <a:pt x="3489626" y="458789"/>
                  <a:pt x="3489626" y="1024733"/>
                </a:cubicBezTo>
                <a:cubicBezTo>
                  <a:pt x="3489626" y="1442455"/>
                  <a:pt x="3239684" y="1801800"/>
                  <a:pt x="2880320" y="1959209"/>
                </a:cubicBezTo>
                <a:lnTo>
                  <a:pt x="2880320" y="2008571"/>
                </a:lnTo>
                <a:lnTo>
                  <a:pt x="3250857" y="2008571"/>
                </a:lnTo>
                <a:lnTo>
                  <a:pt x="3250857" y="2359970"/>
                </a:lnTo>
                <a:lnTo>
                  <a:pt x="3437294" y="2359970"/>
                </a:lnTo>
                <a:lnTo>
                  <a:pt x="3437294" y="2360694"/>
                </a:lnTo>
                <a:lnTo>
                  <a:pt x="3852060" y="2233461"/>
                </a:lnTo>
                <a:lnTo>
                  <a:pt x="3852060" y="3367858"/>
                </a:lnTo>
                <a:lnTo>
                  <a:pt x="3437294" y="3240624"/>
                </a:lnTo>
                <a:lnTo>
                  <a:pt x="3437294" y="3241349"/>
                </a:lnTo>
                <a:lnTo>
                  <a:pt x="3250857" y="3241349"/>
                </a:lnTo>
                <a:lnTo>
                  <a:pt x="3250857" y="3633063"/>
                </a:lnTo>
                <a:lnTo>
                  <a:pt x="298529" y="3633063"/>
                </a:lnTo>
                <a:lnTo>
                  <a:pt x="298529" y="2431730"/>
                </a:lnTo>
                <a:lnTo>
                  <a:pt x="0" y="2008571"/>
                </a:lnTo>
                <a:lnTo>
                  <a:pt x="298529" y="2008571"/>
                </a:lnTo>
                <a:lnTo>
                  <a:pt x="792088" y="2008571"/>
                </a:lnTo>
                <a:lnTo>
                  <a:pt x="792088" y="1796817"/>
                </a:lnTo>
                <a:cubicBezTo>
                  <a:pt x="587745" y="1700755"/>
                  <a:pt x="447370" y="1492642"/>
                  <a:pt x="447370" y="1251742"/>
                </a:cubicBezTo>
                <a:cubicBezTo>
                  <a:pt x="447370" y="916605"/>
                  <a:pt x="719053" y="644923"/>
                  <a:pt x="1054190" y="644923"/>
                </a:cubicBezTo>
                <a:cubicBezTo>
                  <a:pt x="1212753" y="644923"/>
                  <a:pt x="1357112" y="705740"/>
                  <a:pt x="1463939" y="806702"/>
                </a:cubicBezTo>
                <a:cubicBezTo>
                  <a:pt x="1563407" y="345444"/>
                  <a:pt x="1973809" y="0"/>
                  <a:pt x="246489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14" name="TextBox 26">
            <a:extLst>
              <a:ext uri="{FF2B5EF4-FFF2-40B4-BE49-F238E27FC236}">
                <a16:creationId xmlns:a16="http://schemas.microsoft.com/office/drawing/2014/main" id="{70F7D57F-8E8A-6B93-9BFC-C8AF3C66C58B}"/>
              </a:ext>
            </a:extLst>
          </p:cNvPr>
          <p:cNvSpPr txBox="1"/>
          <p:nvPr/>
        </p:nvSpPr>
        <p:spPr>
          <a:xfrm>
            <a:off x="3343088" y="2929520"/>
            <a:ext cx="13706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Simple PowerPoint Presentation </a:t>
            </a:r>
            <a:endParaRPr lang="ko-KR" altLang="en-US" sz="1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9" name="תיבת טקסט 118">
            <a:extLst>
              <a:ext uri="{FF2B5EF4-FFF2-40B4-BE49-F238E27FC236}">
                <a16:creationId xmlns:a16="http://schemas.microsoft.com/office/drawing/2014/main" id="{0E5C25C5-E128-A1C2-0955-1E07B49F3831}"/>
              </a:ext>
            </a:extLst>
          </p:cNvPr>
          <p:cNvSpPr txBox="1"/>
          <p:nvPr/>
        </p:nvSpPr>
        <p:spPr>
          <a:xfrm>
            <a:off x="0" y="827961"/>
            <a:ext cx="6143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 analysis status loans by company name </a:t>
            </a:r>
            <a:endParaRPr lang="he-IL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FBCD69A2-EF72-B375-6707-899F7CE74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58" y="2063848"/>
            <a:ext cx="5913642" cy="3192482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5DCA4C1F-9274-4B81-222D-5F3B12BE1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955" y="2080038"/>
            <a:ext cx="5944115" cy="3176291"/>
          </a:xfrm>
          <a:prstGeom prst="rect">
            <a:avLst/>
          </a:prstGeom>
        </p:spPr>
      </p:pic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FFDCF92E-3638-FB05-C227-BEA5B5B33708}"/>
              </a:ext>
            </a:extLst>
          </p:cNvPr>
          <p:cNvSpPr txBox="1"/>
          <p:nvPr/>
        </p:nvSpPr>
        <p:spPr>
          <a:xfrm>
            <a:off x="234749" y="5239931"/>
            <a:ext cx="6143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 words: Design, Care, Medical</a:t>
            </a:r>
            <a:endParaRPr lang="he-IL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70045CAB-AE56-E42C-0712-C4518A0BD2D2}"/>
              </a:ext>
            </a:extLst>
          </p:cNvPr>
          <p:cNvSpPr txBox="1"/>
          <p:nvPr/>
        </p:nvSpPr>
        <p:spPr>
          <a:xfrm>
            <a:off x="6326648" y="5285966"/>
            <a:ext cx="6143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Common words: Design, Investment, Home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976848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AFCF713-AFA8-4C50-B56C-52226BCE1791}"/>
              </a:ext>
            </a:extLst>
          </p:cNvPr>
          <p:cNvGrpSpPr/>
          <p:nvPr/>
        </p:nvGrpSpPr>
        <p:grpSpPr>
          <a:xfrm>
            <a:off x="1415799" y="5209730"/>
            <a:ext cx="4347720" cy="1449098"/>
            <a:chOff x="755576" y="5013176"/>
            <a:chExt cx="3659654" cy="144909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D3AB93-7004-45D2-99CC-5C20004727BF}"/>
                </a:ext>
              </a:extLst>
            </p:cNvPr>
            <p:cNvSpPr txBox="1"/>
            <p:nvPr/>
          </p:nvSpPr>
          <p:spPr>
            <a:xfrm>
              <a:off x="1052456" y="5354278"/>
              <a:ext cx="3362774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he-IL" b="1" i="0" u="none" strike="noStrike" cap="none" normalizeH="0" baseline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David" panose="020E0502060401010101" pitchFamily="34" charset="-79"/>
                  <a:ea typeface="Aptos" panose="020B0004020202020204" pitchFamily="34" charset="0"/>
                  <a:cs typeface="David" panose="020E0502060401010101" pitchFamily="34" charset="-79"/>
                </a:rPr>
                <a:t>AUC: 0.91</a:t>
              </a:r>
              <a:endParaRPr kumimoji="0" lang="en-US" altLang="he-IL" sz="14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he-IL" b="1" i="0" u="none" strike="noStrike" cap="none" normalizeH="0" baseline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David" panose="020E0502060401010101" pitchFamily="34" charset="-79"/>
                  <a:ea typeface="Aptos" panose="020B0004020202020204" pitchFamily="34" charset="0"/>
                  <a:cs typeface="David" panose="020E0502060401010101" pitchFamily="34" charset="-79"/>
                </a:rPr>
                <a:t>F1: 0.87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he-IL" b="1" i="0" u="none" strike="noStrike" cap="none" normalizeH="0" baseline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David" panose="020E0502060401010101" pitchFamily="34" charset="-79"/>
                  <a:ea typeface="Aptos" panose="020B0004020202020204" pitchFamily="34" charset="0"/>
                  <a:cs typeface="David" panose="020E0502060401010101" pitchFamily="34" charset="-79"/>
                </a:rPr>
                <a:t>Accuracy: 0.93</a:t>
              </a:r>
              <a:r>
                <a:rPr kumimoji="0" lang="en-US" altLang="he-IL" sz="1400" b="1" i="0" u="none" strike="noStrike" cap="none" normalizeH="0" baseline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latin typeface="David" panose="020E0502060401010101" pitchFamily="34" charset="-79"/>
                  <a:cs typeface="David" panose="020E0502060401010101" pitchFamily="34" charset="-79"/>
                </a:rPr>
                <a:t> </a:t>
              </a:r>
              <a:endParaRPr kumimoji="0" lang="en-US" altLang="he-IL" sz="24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endParaRPr>
            </a:p>
            <a:p>
              <a:pPr algn="ctr"/>
              <a:endParaRPr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2BC3A1-B436-4B92-A6C1-2D4318B77336}"/>
                </a:ext>
              </a:extLst>
            </p:cNvPr>
            <p:cNvSpPr txBox="1"/>
            <p:nvPr/>
          </p:nvSpPr>
          <p:spPr>
            <a:xfrm>
              <a:off x="755576" y="5013176"/>
              <a:ext cx="33627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effectLst/>
                  <a:latin typeface="David" panose="020E0502060401010101" pitchFamily="34" charset="-79"/>
                  <a:ea typeface="Aptos" panose="020B0004020202020204" pitchFamily="34" charset="0"/>
                </a:rPr>
                <a:t>model's performance metrics</a:t>
              </a:r>
              <a:endPara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C97A77C-4565-4B07-AD35-BBE83FC72B1E}"/>
              </a:ext>
            </a:extLst>
          </p:cNvPr>
          <p:cNvSpPr txBox="1"/>
          <p:nvPr/>
        </p:nvSpPr>
        <p:spPr>
          <a:xfrm>
            <a:off x="6732532" y="5209730"/>
            <a:ext cx="399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Feature Importance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5F8B308-DAE3-6251-DB8B-E564316F7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3073" name="תמונה 1">
            <a:extLst>
              <a:ext uri="{FF2B5EF4-FFF2-40B4-BE49-F238E27FC236}">
                <a16:creationId xmlns:a16="http://schemas.microsoft.com/office/drawing/2014/main" id="{17A1B522-74F8-919F-C6F1-C696A0ABE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6"/>
          <a:stretch>
            <a:fillRect/>
          </a:stretch>
        </p:blipFill>
        <p:spPr bwMode="auto">
          <a:xfrm>
            <a:off x="952950" y="961582"/>
            <a:ext cx="4457870" cy="378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E15DDE25-25DE-E77E-D9BF-6247C87E5A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6" r="1354"/>
          <a:stretch/>
        </p:blipFill>
        <p:spPr bwMode="auto">
          <a:xfrm>
            <a:off x="5899177" y="998882"/>
            <a:ext cx="5296866" cy="36435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F2E86E25-A8A9-14B5-EEF5-EE048ED7BBE4}"/>
              </a:ext>
            </a:extLst>
          </p:cNvPr>
          <p:cNvSpPr/>
          <p:nvPr/>
        </p:nvSpPr>
        <p:spPr>
          <a:xfrm>
            <a:off x="0" y="0"/>
            <a:ext cx="12192000" cy="771285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1D15964F-45F8-B77D-F0D0-140F5FF371EB}"/>
              </a:ext>
            </a:extLst>
          </p:cNvPr>
          <p:cNvSpPr txBox="1"/>
          <p:nvPr/>
        </p:nvSpPr>
        <p:spPr>
          <a:xfrm flipH="1">
            <a:off x="0" y="179488"/>
            <a:ext cx="3702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Summery Results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A7CC311-1AFC-4D39-A1F7-582BB258229B}"/>
              </a:ext>
            </a:extLst>
          </p:cNvPr>
          <p:cNvSpPr txBox="1"/>
          <p:nvPr/>
        </p:nvSpPr>
        <p:spPr>
          <a:xfrm>
            <a:off x="3876649" y="4668689"/>
            <a:ext cx="356680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i="1" dirty="0">
                <a:solidFill>
                  <a:schemeClr val="accent2"/>
                </a:solidFill>
                <a:cs typeface="Arial" pitchFamily="34" charset="0"/>
              </a:rPr>
              <a:t>AWESOME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11209D1-D6D2-4A73-B72D-BA783EBA6C35}"/>
              </a:ext>
            </a:extLst>
          </p:cNvPr>
          <p:cNvSpPr txBox="1"/>
          <p:nvPr/>
        </p:nvSpPr>
        <p:spPr>
          <a:xfrm>
            <a:off x="7246710" y="4093801"/>
            <a:ext cx="451961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091424"/>
      </a:accent5>
      <a:accent6>
        <a:srgbClr val="B4BCEC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091424"/>
      </a:accent5>
      <a:accent6>
        <a:srgbClr val="929EE3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1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62B7E8"/>
      </a:accent1>
      <a:accent2>
        <a:srgbClr val="4185B5"/>
      </a:accent2>
      <a:accent3>
        <a:srgbClr val="285D8D"/>
      </a:accent3>
      <a:accent4>
        <a:srgbClr val="134070"/>
      </a:accent4>
      <a:accent5>
        <a:srgbClr val="091424"/>
      </a:accent5>
      <a:accent6>
        <a:srgbClr val="B4BCEC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4470</TotalTime>
  <Words>236</Words>
  <Application>Microsoft Office PowerPoint</Application>
  <PresentationFormat>מסך רחב</PresentationFormat>
  <Paragraphs>60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3</vt:i4>
      </vt:variant>
      <vt:variant>
        <vt:lpstr>כותרות שקופיות</vt:lpstr>
      </vt:variant>
      <vt:variant>
        <vt:i4>9</vt:i4>
      </vt:variant>
    </vt:vector>
  </HeadingPairs>
  <TitlesOfParts>
    <vt:vector size="16" baseType="lpstr">
      <vt:lpstr>Arial</vt:lpstr>
      <vt:lpstr>Calibri</vt:lpstr>
      <vt:lpstr>David</vt:lpstr>
      <vt:lpstr>Wingdings</vt:lpstr>
      <vt:lpstr>Cover and End Slide Master</vt:lpstr>
      <vt:lpstr>Contents Slide Master</vt:lpstr>
      <vt:lpstr>Section Break Slide Master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elhai</cp:lastModifiedBy>
  <cp:revision>66</cp:revision>
  <dcterms:created xsi:type="dcterms:W3CDTF">2020-01-20T05:08:25Z</dcterms:created>
  <dcterms:modified xsi:type="dcterms:W3CDTF">2025-03-28T14:10:13Z</dcterms:modified>
</cp:coreProperties>
</file>