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AA4CB-377F-4528-88C1-E8BD1D633BB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10550-4B47-4F9F-B930-2E77BDDB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10550-4B47-4F9F-B930-2E77BDDB8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7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6B1B-B2D4-71A6-E073-755B507B3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9789A-BCA2-348A-24D8-F71330EF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7018-767A-B579-1E2F-B87E5BB8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AA60-DB76-1DB4-D14E-54352DEE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2E43-45EF-B3E0-C834-6E75FB4B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4BA3-7D67-EF4F-3682-B86DB751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872B-4D17-0003-98FF-02FDDA5E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2893-8366-311C-E7C8-55E09415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A712-2849-451C-55D6-E0A2050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7242-D44A-35DE-6BF4-1D1963BA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683B8-394A-3EFC-E005-68FED4943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25066-2618-04F5-3696-55AF4D5F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59E3-D24C-9BC9-7E1B-CFF6CD8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14AA-1BB6-8AAC-DDF9-F68D052A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2610-7038-56C8-A764-C334F1A1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7310-0C65-D677-8C46-B0C05013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84A2-314C-5FE8-C1F7-B9CFDE71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298E2-25EA-95DA-7820-DEA4BA9F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BFA9-7B22-6665-E19F-AD8C92F5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FC69-1226-F04D-9054-AAE8772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3C8-9679-2C96-6456-9E4C394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A5F7-E9A2-FA61-DCC1-652A3BC0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982D-EDDE-0C6D-BBAB-CC4AA0FF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FF7A-664E-4585-1021-D9D3F550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8A09-29D2-786C-838F-045B4E13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6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4368-217C-A1FD-2906-C2BFEAE0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1C9C-58EC-C25B-E63D-9F7C57C38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72978-2B7D-D2D6-E3E1-086A73655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263BC-80D3-B937-08AC-A6164A1E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A35-08ED-1588-4395-11119603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19D4A-4BC8-B350-ACA7-590082B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3FA6-B29E-6522-F6C2-4D930765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C7B-CCCA-62B4-99D5-73B5A88B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D58FD-AFA6-F7FC-23E5-95457C34D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7802-A20C-1118-4A96-9CDE7A3C6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DFC37-9BF5-FBCF-E7BB-E0723C0A5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A5DFF-9E5E-0430-7ECB-F0E46BE6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D43CA-198B-F7DD-8459-C55787DF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5B489-E2D6-BA93-CB58-1109BC6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816F-5D3A-BFFF-50EE-967F0B7D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66148-C108-3067-F84D-96783835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CC5F3-CE67-534F-5FEE-3917E255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66CF1-EE40-956E-C845-233CFE1D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9F17A-828F-3107-E681-F06D7A5F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5BDD0-C2A6-AA10-F5E4-17B6A364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8C91C-8858-0A69-C2EF-1F87CF96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32A9-D326-D517-9E80-E21CBA28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45D7-BD80-B498-C3E1-2FB098AAC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29FB7-D158-A85E-8F69-DD94D6C8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B8DA0-EBF8-EF59-35A1-5600AD05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D22E3-23AA-BC02-24FE-7244FF47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36116-1550-7353-8B1F-DDB787A4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4841-B04F-F174-3208-D53B25B2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E385E-D050-D611-42B5-29A194123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0F4A9-CC0B-88AA-0D5F-A6F4FC232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5747F-CC5D-2BA9-18DA-89C2AA10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0139-F512-5ED1-0ED6-A70DC0CC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A1D16-511B-AF30-8B90-130E8BC0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F8580-772C-C534-82FF-315D042F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5422-EA4A-54A7-5670-F59F4518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9F57-1646-C32F-CF9F-5F23F9859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3D6F1C-B2F7-4289-BB8F-3C8251BBFD5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9712-71E1-5261-374D-8194DF48A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D0A1-A750-47A1-1909-A2407CBF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E2028-A429-468A-980D-765ABE4A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3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oke from factory">
            <a:extLst>
              <a:ext uri="{FF2B5EF4-FFF2-40B4-BE49-F238E27FC236}">
                <a16:creationId xmlns:a16="http://schemas.microsoft.com/office/drawing/2014/main" id="{186B6DAA-3E0A-7AFF-1BE3-9D55DBFC4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8CFC1-A7F5-5B9B-A788-4E813851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Data source: Air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CCA8-D6D4-95E7-90E5-9A5528BD4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The air pollution data is hourly timeseries and  was acquired from 2015 to 2024, and for each station in Bristol</a:t>
            </a:r>
          </a:p>
          <a:p>
            <a:r>
              <a:rPr lang="en-US" sz="2000" dirty="0"/>
              <a:t>Data </a:t>
            </a:r>
            <a:r>
              <a:rPr lang="en-US" sz="2000" dirty="0" err="1"/>
              <a:t>data</a:t>
            </a:r>
            <a:r>
              <a:rPr lang="en-US" sz="2000" dirty="0"/>
              <a:t> reports 14 substances with station name and time</a:t>
            </a:r>
          </a:p>
          <a:p>
            <a:pPr marL="0" indent="0">
              <a:buNone/>
            </a:pPr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413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B48011AB-79E2-A213-8176-A5B6E4B4B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6376C-B1FA-D7F0-3988-A7C1F612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Data source : NHS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7BC8-01E2-126E-DC15-B0002634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The NHS data is monthly timeseries  and contains all NHS trusts in the UK. </a:t>
            </a:r>
          </a:p>
          <a:p>
            <a:r>
              <a:rPr lang="en-US" sz="2000" dirty="0"/>
              <a:t>The data reports the number of patients based on their emergency type </a:t>
            </a:r>
          </a:p>
          <a:p>
            <a:r>
              <a:rPr lang="en-US" sz="2000" dirty="0"/>
              <a:t>The patients are also categorized into time they spend on hospital</a:t>
            </a:r>
          </a:p>
        </p:txBody>
      </p:sp>
    </p:spTree>
    <p:extLst>
      <p:ext uri="{BB962C8B-B14F-4D97-AF65-F5344CB8AC3E}">
        <p14:creationId xmlns:p14="http://schemas.microsoft.com/office/powerpoint/2010/main" val="171229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0F629FF5-08A7-58A3-61AA-3E9E88327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EC88B-2D75-4E1E-3130-343ED86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Data processing and cleaning : approach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7E148-DA89-EF56-9DCA-8E3EB04E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434201"/>
            <a:ext cx="4355589" cy="4058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0" i="0" dirty="0"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The code follows an object-oriented approach and was wrote on anaconda platform and Jupiter notebook in python scripts. This approach enhances reproducibility 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Söhne"/>
              </a:rPr>
              <a:t>The coding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Söhne"/>
              </a:rPr>
              <a:t>steps are as follows:</a:t>
            </a:r>
          </a:p>
          <a:p>
            <a:pPr>
              <a:buFont typeface="+mj-lt"/>
              <a:buAutoNum type="arabicPeriod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Söhne"/>
              </a:rPr>
              <a:t>Importing libraries and initial configurations.</a:t>
            </a:r>
          </a:p>
          <a:p>
            <a:pPr>
              <a:buFont typeface="+mj-lt"/>
              <a:buAutoNum type="arabicPeriod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Söhne"/>
              </a:rPr>
              <a:t>Writing functions for different purposes of ingestion and processing, such as adding a column </a:t>
            </a:r>
            <a:r>
              <a:rPr lang="en-US" sz="1400" dirty="0">
                <a:highlight>
                  <a:srgbClr val="FFFFFF"/>
                </a:highlight>
                <a:latin typeface="Söhne"/>
              </a:rPr>
              <a:t>and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Söhne"/>
              </a:rPr>
              <a:t> removing unacceptable values.</a:t>
            </a:r>
          </a:p>
          <a:p>
            <a:pPr>
              <a:buFont typeface="+mj-lt"/>
              <a:buAutoNum type="arabicPeriod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Söhne"/>
              </a:rPr>
              <a:t>Loading data and merging separate files.</a:t>
            </a:r>
          </a:p>
          <a:p>
            <a:pPr>
              <a:buFont typeface="+mj-lt"/>
              <a:buAutoNum type="arabicPeriod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Söhne"/>
              </a:rPr>
              <a:t>Calling functions and writing code to manage the results of functions and processes.</a:t>
            </a:r>
          </a:p>
          <a:p>
            <a:pPr>
              <a:buFont typeface="+mj-lt"/>
              <a:buAutoNum type="arabicPeriod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Söhne"/>
              </a:rPr>
              <a:t>Saving the results</a:t>
            </a:r>
          </a:p>
          <a:p>
            <a:pPr marL="0" indent="0">
              <a:spcAft>
                <a:spcPts val="800"/>
              </a:spcAft>
              <a:buNone/>
            </a:pPr>
            <a:endParaRPr lang="en-US" sz="1400" dirty="0"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6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60E10-7D03-C21C-F913-A2F1158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processing and cleaning : nhs data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7C4E8-A85A-328F-5CAF-085D7207C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4153389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800" dirty="0"/>
              <a:t>Challenges: </a:t>
            </a:r>
          </a:p>
          <a:p>
            <a:pPr>
              <a:spcAft>
                <a:spcPts val="800"/>
              </a:spcAft>
            </a:pPr>
            <a:r>
              <a:rPr lang="en-US" sz="1800" dirty="0"/>
              <a:t>The data is huge and contains 107 months and all hospitals in </a:t>
            </a:r>
            <a:r>
              <a:rPr lang="en-US" sz="1800" dirty="0" err="1"/>
              <a:t>uk</a:t>
            </a:r>
            <a:r>
              <a:rPr lang="en-US" sz="1800" dirty="0"/>
              <a:t> </a:t>
            </a:r>
          </a:p>
          <a:p>
            <a:pPr>
              <a:spcAft>
                <a:spcPts val="800"/>
              </a:spcAft>
            </a:pPr>
            <a:r>
              <a:rPr lang="en-US" sz="1800" dirty="0"/>
              <a:t>The dates and name are in files name not a column in each file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800" dirty="0"/>
              <a:t>Solution: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/>
              <a:t>Sorting and filtering hospitals in Bristol by python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/>
              <a:t>Extracting names and dates and add columns to tables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/>
              <a:t>Merge all the data to one data </a:t>
            </a:r>
          </a:p>
          <a:p>
            <a:pPr marL="0" indent="0">
              <a:spcAft>
                <a:spcPts val="800"/>
              </a:spcAft>
              <a:buNone/>
            </a:pPr>
            <a:endParaRPr lang="en-US" sz="1800" dirty="0"/>
          </a:p>
          <a:p>
            <a:pPr marL="0" indent="0">
              <a:spcAft>
                <a:spcPts val="800"/>
              </a:spcAft>
              <a:buNone/>
            </a:pPr>
            <a:r>
              <a:rPr lang="en-US" sz="1800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CF2C748-A708-90A7-CE75-CC5CC7959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384969"/>
            <a:ext cx="5628018" cy="38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9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961B-ACF2-2D5F-7E58-E95FAC37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processing and cleaning : air pollution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3CBF2-4C59-C138-0B5C-1753D646E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Challenges : </a:t>
            </a:r>
          </a:p>
          <a:p>
            <a:r>
              <a:rPr lang="en-US" sz="1800" dirty="0"/>
              <a:t>the air pollution data contains lots of redundant ,'no-data' and negative values.</a:t>
            </a:r>
          </a:p>
          <a:p>
            <a:pPr marL="0" indent="0">
              <a:buNone/>
            </a:pPr>
            <a:r>
              <a:rPr lang="en-US" sz="1800" dirty="0"/>
              <a:t> solution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replace null with unwanted values to null values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convert hourly time series data to monthly data and report min max and mean values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74C24B9-B1D4-03BC-C36D-64A601913A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785966"/>
            <a:ext cx="5628018" cy="30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10F06B1-AACA-8B86-2044-DC36D594B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0C9D5-A19B-6C65-BB10-BE6082A7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400" dirty="0"/>
              <a:t>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E96D-B560-3C4E-B049-1D2C785C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300" dirty="0">
                <a:highlight>
                  <a:srgbClr val="FFFFFF"/>
                </a:highlight>
                <a:latin typeface="Calibri" panose="020F0502020204030204" pitchFamily="34" charset="0"/>
              </a:rPr>
              <a:t>Achievements </a:t>
            </a:r>
            <a:endParaRPr lang="en-US" sz="1300" b="0" i="0" dirty="0"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300" dirty="0">
                <a:highlight>
                  <a:srgbClr val="FFFFFF"/>
                </a:highlight>
                <a:latin typeface="Calibri" panose="020F0502020204030204" pitchFamily="34" charset="0"/>
              </a:rPr>
              <a:t>We achieved two data frame of health data and air pollution in the Bristol city which do not have any null or unexpected values </a:t>
            </a:r>
            <a:endParaRPr lang="en-US" sz="1300" b="0" i="0" dirty="0"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1178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306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Söhne</vt:lpstr>
      <vt:lpstr>Office Theme</vt:lpstr>
      <vt:lpstr>Data source: Air Pollution </vt:lpstr>
      <vt:lpstr>Data source : NHS data</vt:lpstr>
      <vt:lpstr>Data processing and cleaning : approach  </vt:lpstr>
      <vt:lpstr>Data processing and cleaning : nhs data </vt:lpstr>
      <vt:lpstr>Data processing and cleaning : air pollution data</vt:lpstr>
      <vt:lpstr>achievements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cleaning : approach  </dc:title>
  <dc:creator>Aidin Miralmasi (Student)</dc:creator>
  <cp:lastModifiedBy>Aidin Miralmasi (Student)</cp:lastModifiedBy>
  <cp:revision>4</cp:revision>
  <dcterms:created xsi:type="dcterms:W3CDTF">2024-04-23T14:37:25Z</dcterms:created>
  <dcterms:modified xsi:type="dcterms:W3CDTF">2024-04-23T18:16:33Z</dcterms:modified>
</cp:coreProperties>
</file>