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Shape 1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Shape 1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Shape 1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Shape 1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Shape 1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Shape 1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Shape 1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Shape 1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Shape 1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hape 1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Shape 1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Shape 1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Shape 1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Shape 19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Shape 1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Shape 20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Shape 2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Shape 2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Shape 2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Shape 2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Shape 2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Shape 2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Shape 2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hape 2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Shape 2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Shape 2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Shape 2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Shape 28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" name="Shape 2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Shape 2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Shape 2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Shape 30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Shape 30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3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Shape 3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5" name="Shape 3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Shape 3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Shape 3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Shape 3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Shape 3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7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Shape 3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9" name="Shape 3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5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Shape 3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Shape 3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Shape 37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3" name="Shape 3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Shape 3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Shape 3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2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Shape 3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4" name="Shape 3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wikipedia.org/wiki/Long_short-term_memory" TargetMode="External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://karpathy.github.io/2015/05/21/rnn-effectiveness/" TargetMode="External"/><Relationship Id="rId9" Type="http://schemas.openxmlformats.org/officeDocument/2006/relationships/hyperlink" Target="https://youtu.be/ILsA4nyG7I0" TargetMode="External"/><Relationship Id="rId5" Type="http://schemas.openxmlformats.org/officeDocument/2006/relationships/hyperlink" Target="https://gist.github.com/karpathy/d4dee566867f8291f086" TargetMode="External"/><Relationship Id="rId6" Type="http://schemas.openxmlformats.org/officeDocument/2006/relationships/hyperlink" Target="https://www.youtube.com/watch?v=iX5V1WpxxkY" TargetMode="External"/><Relationship Id="rId7" Type="http://schemas.openxmlformats.org/officeDocument/2006/relationships/hyperlink" Target="https://deeplearning4j.org/lstm" TargetMode="External"/><Relationship Id="rId8" Type="http://schemas.openxmlformats.org/officeDocument/2006/relationships/hyperlink" Target="https://brohrer.github.io/how_neural_networks_work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mmons.wikimedia.org/wiki/File%3ASupreme_pizza.png" TargetMode="External"/><Relationship Id="rId4" Type="http://schemas.openxmlformats.org/officeDocument/2006/relationships/hyperlink" Target="https://pixabay.com/en/sushi-roll-fish-japanese-seafood-895174/" TargetMode="External"/><Relationship Id="rId5" Type="http://schemas.openxmlformats.org/officeDocument/2006/relationships/hyperlink" Target="https://commons.wikimedia.org/wiki/File:Waffles_with_Strawberries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How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Long Short-Term Memory (LSTM)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and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Recurrent Neural Networks (RNNs)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work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Brandon Rohrer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4735364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735364" y="381515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937690" y="3266030"/>
            <a:ext cx="145500" cy="145499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5" name="Shape 335"/>
          <p:cNvCxnSpPr>
            <a:stCxn id="332" idx="6"/>
            <a:endCxn id="330" idx="2"/>
          </p:cNvCxnSpPr>
          <p:nvPr/>
        </p:nvCxnSpPr>
        <p:spPr>
          <a:xfrm flipH="1" rot="10800000">
            <a:off x="4083190" y="3094880"/>
            <a:ext cx="652200" cy="243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33" idx="6"/>
            <a:endCxn id="331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34" idx="6"/>
            <a:endCxn id="329" idx="2"/>
          </p:cNvCxnSpPr>
          <p:nvPr/>
        </p:nvCxnSpPr>
        <p:spPr>
          <a:xfrm flipH="1" rot="10800000">
            <a:off x="4083190" y="2246824"/>
            <a:ext cx="652200" cy="2132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8" name="Shape 338"/>
          <p:cNvSpPr/>
          <p:nvPr/>
        </p:nvSpPr>
        <p:spPr>
          <a:xfrm>
            <a:off x="4735364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735364" y="381515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937690" y="173749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937690" y="225771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937690" y="277793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4" name="Shape 344"/>
          <p:cNvCxnSpPr>
            <a:stCxn id="341" idx="6"/>
            <a:endCxn id="339" idx="2"/>
          </p:cNvCxnSpPr>
          <p:nvPr/>
        </p:nvCxnSpPr>
        <p:spPr>
          <a:xfrm>
            <a:off x="4083190" y="1810240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5" name="Shape 345"/>
          <p:cNvCxnSpPr>
            <a:stCxn id="342" idx="6"/>
            <a:endCxn id="340" idx="2"/>
          </p:cNvCxnSpPr>
          <p:nvPr/>
        </p:nvCxnSpPr>
        <p:spPr>
          <a:xfrm>
            <a:off x="4083190" y="2330462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6" name="Shape 346"/>
          <p:cNvCxnSpPr>
            <a:stCxn id="343" idx="6"/>
            <a:endCxn id="338" idx="2"/>
          </p:cNvCxnSpPr>
          <p:nvPr/>
        </p:nvCxnSpPr>
        <p:spPr>
          <a:xfrm flipH="1" rot="10800000">
            <a:off x="4083190" y="2247084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7" name="Shape 347"/>
          <p:cNvSpPr/>
          <p:nvPr/>
        </p:nvSpPr>
        <p:spPr>
          <a:xfrm>
            <a:off x="3891760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891760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1" name="Shape 351"/>
          <p:cNvCxnSpPr>
            <a:stCxn id="349" idx="3"/>
            <a:endCxn id="352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>
            <a:stCxn id="352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>
            <a:endCxn id="356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57" name="Shape 357"/>
          <p:cNvCxnSpPr>
            <a:stCxn id="356" idx="2"/>
            <a:endCxn id="350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>
            <a:stCxn id="350" idx="2"/>
            <a:endCxn id="347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59" name="Shape 359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56" name="Shape 356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129125" y="36719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735364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735364" y="381515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735364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4735364" y="381515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937690" y="173749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937690" y="225771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937690" y="277793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4" name="Shape 374"/>
          <p:cNvCxnSpPr>
            <a:stCxn id="371" idx="6"/>
            <a:endCxn id="369" idx="2"/>
          </p:cNvCxnSpPr>
          <p:nvPr/>
        </p:nvCxnSpPr>
        <p:spPr>
          <a:xfrm>
            <a:off x="4083190" y="1810240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>
            <a:stCxn id="372" idx="6"/>
            <a:endCxn id="370" idx="2"/>
          </p:cNvCxnSpPr>
          <p:nvPr/>
        </p:nvCxnSpPr>
        <p:spPr>
          <a:xfrm>
            <a:off x="4083190" y="2330462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>
            <a:stCxn id="373" idx="6"/>
            <a:endCxn id="368" idx="2"/>
          </p:cNvCxnSpPr>
          <p:nvPr/>
        </p:nvCxnSpPr>
        <p:spPr>
          <a:xfrm flipH="1" rot="10800000">
            <a:off x="4083190" y="2247084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7" name="Shape 377"/>
          <p:cNvSpPr/>
          <p:nvPr/>
        </p:nvSpPr>
        <p:spPr>
          <a:xfrm>
            <a:off x="3891760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80" name="Shape 380"/>
          <p:cNvCxnSpPr>
            <a:stCxn id="378" idx="3"/>
            <a:endCxn id="381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2" name="Shape 382"/>
          <p:cNvCxnSpPr>
            <a:stCxn id="381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4" name="Shape 384"/>
          <p:cNvCxnSpPr>
            <a:endCxn id="385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86" name="Shape 386"/>
          <p:cNvCxnSpPr>
            <a:stCxn id="385" idx="2"/>
            <a:endCxn id="379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87" name="Shape 387"/>
          <p:cNvCxnSpPr>
            <a:stCxn id="379" idx="2"/>
            <a:endCxn id="377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88" name="Shape 388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85" name="Shape 385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72" y="1912782"/>
            <a:ext cx="714437" cy="332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394" name="Shape 3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830" y="3007503"/>
            <a:ext cx="663072" cy="438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395" name="Shape 3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838" y="4223957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Unrolled predictions</a:t>
            </a:r>
          </a:p>
        </p:txBody>
      </p:sp>
      <p:pic>
        <p:nvPicPr>
          <p:cNvPr descr="256px-Supreme_pizza.png"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69" y="1412926"/>
            <a:ext cx="1232055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7" y="2380924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399" name="Shape 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</a:p>
        </p:txBody>
      </p:sp>
      <p:sp>
        <p:nvSpPr>
          <p:cNvPr id="403" name="Shape 403"/>
          <p:cNvSpPr/>
          <p:nvPr/>
        </p:nvSpPr>
        <p:spPr>
          <a:xfrm>
            <a:off x="5702675" y="1518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702675" y="2661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702675" y="3804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3797225" y="10931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yesterday</a:t>
            </a:r>
          </a:p>
        </p:txBody>
      </p:sp>
      <p:sp>
        <p:nvSpPr>
          <p:cNvPr id="407" name="Shape 407"/>
          <p:cNvSpPr/>
          <p:nvPr/>
        </p:nvSpPr>
        <p:spPr>
          <a:xfrm>
            <a:off x="3950075" y="1518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950075" y="2661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950075" y="3804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0" name="Shape 410"/>
          <p:cNvCxnSpPr>
            <a:stCxn id="407" idx="6"/>
            <a:endCxn id="404" idx="2"/>
          </p:cNvCxnSpPr>
          <p:nvPr/>
        </p:nvCxnSpPr>
        <p:spPr>
          <a:xfrm>
            <a:off x="4269575" y="1678687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1" name="Shape 411"/>
          <p:cNvCxnSpPr>
            <a:stCxn id="408" idx="6"/>
            <a:endCxn id="405" idx="2"/>
          </p:cNvCxnSpPr>
          <p:nvPr/>
        </p:nvCxnSpPr>
        <p:spPr>
          <a:xfrm>
            <a:off x="4269575" y="2821687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2" name="Shape 412"/>
          <p:cNvCxnSpPr>
            <a:stCxn id="409" idx="6"/>
            <a:endCxn id="403" idx="2"/>
          </p:cNvCxnSpPr>
          <p:nvPr/>
        </p:nvCxnSpPr>
        <p:spPr>
          <a:xfrm flipH="1" rot="10800000">
            <a:off x="4269575" y="1678687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3" name="Shape 413"/>
          <p:cNvSpPr txBox="1"/>
          <p:nvPr/>
        </p:nvSpPr>
        <p:spPr>
          <a:xfrm>
            <a:off x="1892225" y="1093150"/>
            <a:ext cx="172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two days ago</a:t>
            </a:r>
          </a:p>
        </p:txBody>
      </p:sp>
      <p:sp>
        <p:nvSpPr>
          <p:cNvPr id="414" name="Shape 414"/>
          <p:cNvSpPr/>
          <p:nvPr/>
        </p:nvSpPr>
        <p:spPr>
          <a:xfrm>
            <a:off x="2197475" y="1518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2197475" y="2661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197475" y="3804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7" name="Shape 417"/>
          <p:cNvCxnSpPr>
            <a:stCxn id="414" idx="6"/>
          </p:cNvCxnSpPr>
          <p:nvPr/>
        </p:nvCxnSpPr>
        <p:spPr>
          <a:xfrm>
            <a:off x="2516975" y="1678687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8" name="Shape 418"/>
          <p:cNvCxnSpPr>
            <a:stCxn id="415" idx="6"/>
          </p:cNvCxnSpPr>
          <p:nvPr/>
        </p:nvCxnSpPr>
        <p:spPr>
          <a:xfrm>
            <a:off x="2516975" y="2821687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9" name="Shape 419"/>
          <p:cNvCxnSpPr>
            <a:stCxn id="416" idx="6"/>
          </p:cNvCxnSpPr>
          <p:nvPr/>
        </p:nvCxnSpPr>
        <p:spPr>
          <a:xfrm flipH="1" rot="10800000">
            <a:off x="2516975" y="1678687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0" name="Shape 420"/>
          <p:cNvCxnSpPr>
            <a:stCxn id="421" idx="6"/>
          </p:cNvCxnSpPr>
          <p:nvPr/>
        </p:nvCxnSpPr>
        <p:spPr>
          <a:xfrm>
            <a:off x="764375" y="1678687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2" name="Shape 422"/>
          <p:cNvCxnSpPr>
            <a:stCxn id="423" idx="6"/>
          </p:cNvCxnSpPr>
          <p:nvPr/>
        </p:nvCxnSpPr>
        <p:spPr>
          <a:xfrm>
            <a:off x="764375" y="2821687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4" name="Shape 424"/>
          <p:cNvCxnSpPr>
            <a:stCxn id="425" idx="6"/>
          </p:cNvCxnSpPr>
          <p:nvPr/>
        </p:nvCxnSpPr>
        <p:spPr>
          <a:xfrm flipH="1" rot="10800000">
            <a:off x="764375" y="1678687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6" name="Shape 426"/>
          <p:cNvSpPr txBox="1"/>
          <p:nvPr/>
        </p:nvSpPr>
        <p:spPr>
          <a:xfrm>
            <a:off x="193574" y="13217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</a:p>
        </p:txBody>
      </p:sp>
      <p:pic>
        <p:nvPicPr>
          <p:cNvPr descr="256px-Supreme_pizza.png"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872" y="1912782"/>
            <a:ext cx="714437" cy="332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428" name="Shape 4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30" y="3007503"/>
            <a:ext cx="663072" cy="438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429" name="Shape 4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238" y="4223957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193574" y="2540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93574" y="3683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children’s book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Doug saw Jane.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Jane saw Spot.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Spot saw Doug.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dictionary is small: {Doug, Jane, Spot, saw, .}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3891760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735364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735364" y="381515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937690" y="3266030"/>
            <a:ext cx="145500" cy="145499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735364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3937690" y="173749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937690" y="225771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3937690" y="277793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3891760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57" name="Shape 457"/>
          <p:cNvCxnSpPr>
            <a:stCxn id="458" idx="3"/>
            <a:endCxn id="45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0" name="Shape 460"/>
          <p:cNvCxnSpPr>
            <a:stCxn id="45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2" name="Shape 462"/>
          <p:cNvCxnSpPr>
            <a:endCxn id="46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464" name="Shape 464"/>
          <p:cNvCxnSpPr>
            <a:stCxn id="463" idx="2"/>
            <a:endCxn id="45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65" name="Shape 465"/>
          <p:cNvCxnSpPr>
            <a:stCxn id="456" idx="2"/>
            <a:endCxn id="46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467" name="Shape 467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463" name="Shape 463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735364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3937690" y="352614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3937690" y="404636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3937690" y="200214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937690" y="252236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4952525" y="36298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3891760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735364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4735364" y="381515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937690" y="3266030"/>
            <a:ext cx="145500" cy="145499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9" name="Shape 499"/>
          <p:cNvCxnSpPr>
            <a:stCxn id="496" idx="6"/>
            <a:endCxn id="495" idx="2"/>
          </p:cNvCxnSpPr>
          <p:nvPr/>
        </p:nvCxnSpPr>
        <p:spPr>
          <a:xfrm>
            <a:off x="4083190" y="3338780"/>
            <a:ext cx="652200" cy="54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0" name="Shape 500"/>
          <p:cNvSpPr/>
          <p:nvPr/>
        </p:nvSpPr>
        <p:spPr>
          <a:xfrm>
            <a:off x="4735364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3937690" y="173749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3937690" y="225771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937690" y="277793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3891760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7" name="Shape 507"/>
          <p:cNvCxnSpPr>
            <a:stCxn id="508" idx="3"/>
            <a:endCxn id="50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0" name="Shape 510"/>
          <p:cNvCxnSpPr>
            <a:stCxn id="50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1" name="Shape 51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2" name="Shape 512"/>
          <p:cNvCxnSpPr>
            <a:endCxn id="51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514" name="Shape 514"/>
          <p:cNvCxnSpPr>
            <a:stCxn id="513" idx="2"/>
            <a:endCxn id="50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515" name="Shape 515"/>
          <p:cNvCxnSpPr>
            <a:stCxn id="506" idx="2"/>
            <a:endCxn id="51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517" name="Shape 517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513" name="Shape 513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735364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3937690" y="352614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3937690" y="404636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937690" y="200214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937690" y="252236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537" name="Shape 537"/>
          <p:cNvCxnSpPr>
            <a:stCxn id="496" idx="6"/>
            <a:endCxn id="519" idx="2"/>
          </p:cNvCxnSpPr>
          <p:nvPr/>
        </p:nvCxnSpPr>
        <p:spPr>
          <a:xfrm>
            <a:off x="4083190" y="3338780"/>
            <a:ext cx="652200" cy="12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8" name="Shape 538"/>
          <p:cNvCxnSpPr>
            <a:stCxn id="520" idx="6"/>
            <a:endCxn id="519" idx="2"/>
          </p:cNvCxnSpPr>
          <p:nvPr/>
        </p:nvCxnSpPr>
        <p:spPr>
          <a:xfrm flipH="1" rot="10800000">
            <a:off x="4083190" y="3466292"/>
            <a:ext cx="652200" cy="13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9" name="Shape 539"/>
          <p:cNvCxnSpPr>
            <a:stCxn id="497" idx="6"/>
            <a:endCxn id="519" idx="2"/>
          </p:cNvCxnSpPr>
          <p:nvPr/>
        </p:nvCxnSpPr>
        <p:spPr>
          <a:xfrm flipH="1" rot="10800000">
            <a:off x="4083190" y="3466302"/>
            <a:ext cx="652200" cy="39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0" name="Shape 540"/>
          <p:cNvCxnSpPr>
            <a:stCxn id="520" idx="6"/>
            <a:endCxn id="495" idx="2"/>
          </p:cNvCxnSpPr>
          <p:nvPr/>
        </p:nvCxnSpPr>
        <p:spPr>
          <a:xfrm>
            <a:off x="4083190" y="3598892"/>
            <a:ext cx="652200" cy="2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1" name="Shape 541"/>
          <p:cNvCxnSpPr>
            <a:stCxn id="497" idx="6"/>
            <a:endCxn id="495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3891760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3891760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4735364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4735364" y="381515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3937690" y="3266030"/>
            <a:ext cx="145500" cy="145499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5" name="Shape 555"/>
          <p:cNvCxnSpPr>
            <a:stCxn id="556" idx="6"/>
            <a:endCxn id="551" idx="2"/>
          </p:cNvCxnSpPr>
          <p:nvPr/>
        </p:nvCxnSpPr>
        <p:spPr>
          <a:xfrm>
            <a:off x="4083190" y="1810240"/>
            <a:ext cx="652200" cy="207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7" name="Shape 557"/>
          <p:cNvSpPr/>
          <p:nvPr/>
        </p:nvSpPr>
        <p:spPr>
          <a:xfrm>
            <a:off x="4735364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3937690" y="173749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937690" y="225771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937690" y="277793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2" name="Shape 562"/>
          <p:cNvCxnSpPr>
            <a:stCxn id="563" idx="3"/>
            <a:endCxn id="564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5" name="Shape 565"/>
          <p:cNvCxnSpPr>
            <a:stCxn id="564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6" name="Shape 566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7" name="Shape 567"/>
          <p:cNvCxnSpPr>
            <a:endCxn id="568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569" name="Shape 569"/>
          <p:cNvCxnSpPr>
            <a:stCxn id="568" idx="2"/>
            <a:endCxn id="561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570" name="Shape 570"/>
          <p:cNvCxnSpPr>
            <a:stCxn id="561" idx="2"/>
            <a:endCxn id="571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572" name="Shape 572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568" name="Shape 568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4735364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937690" y="352614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937690" y="404636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937690" y="200214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937690" y="252236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592" name="Shape 592"/>
          <p:cNvCxnSpPr>
            <a:stCxn id="556" idx="6"/>
            <a:endCxn id="574" idx="2"/>
          </p:cNvCxnSpPr>
          <p:nvPr/>
        </p:nvCxnSpPr>
        <p:spPr>
          <a:xfrm>
            <a:off x="4083190" y="1810240"/>
            <a:ext cx="652200" cy="165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3" name="Shape 593"/>
          <p:cNvCxnSpPr>
            <a:stCxn id="577" idx="6"/>
            <a:endCxn id="574" idx="2"/>
          </p:cNvCxnSpPr>
          <p:nvPr/>
        </p:nvCxnSpPr>
        <p:spPr>
          <a:xfrm>
            <a:off x="4083190" y="2074892"/>
            <a:ext cx="652200" cy="1391399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4" name="Shape 594"/>
          <p:cNvCxnSpPr>
            <a:stCxn id="559" idx="6"/>
            <a:endCxn id="574" idx="2"/>
          </p:cNvCxnSpPr>
          <p:nvPr/>
        </p:nvCxnSpPr>
        <p:spPr>
          <a:xfrm>
            <a:off x="4083190" y="2330462"/>
            <a:ext cx="652200" cy="113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5" name="Shape 595"/>
          <p:cNvCxnSpPr>
            <a:stCxn id="577" idx="6"/>
            <a:endCxn id="551" idx="2"/>
          </p:cNvCxnSpPr>
          <p:nvPr/>
        </p:nvCxnSpPr>
        <p:spPr>
          <a:xfrm>
            <a:off x="4083190" y="2074892"/>
            <a:ext cx="652200" cy="1812899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6" name="Shape 596"/>
          <p:cNvCxnSpPr>
            <a:stCxn id="559" idx="6"/>
            <a:endCxn id="551" idx="2"/>
          </p:cNvCxnSpPr>
          <p:nvPr/>
        </p:nvCxnSpPr>
        <p:spPr>
          <a:xfrm>
            <a:off x="4083190" y="2330462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3891760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4735364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4735364" y="381515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937690" y="3266030"/>
            <a:ext cx="145500" cy="145499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9" name="Shape 609"/>
          <p:cNvCxnSpPr>
            <a:stCxn id="608" idx="7"/>
            <a:endCxn id="603" idx="3"/>
          </p:cNvCxnSpPr>
          <p:nvPr/>
        </p:nvCxnSpPr>
        <p:spPr>
          <a:xfrm flipH="1" rot="10800000">
            <a:off x="4061882" y="2374482"/>
            <a:ext cx="694800" cy="1953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0" name="Shape 610"/>
          <p:cNvSpPr/>
          <p:nvPr/>
        </p:nvSpPr>
        <p:spPr>
          <a:xfrm>
            <a:off x="4735364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4735364" y="302198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3937690" y="173749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3937690" y="225771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3937690" y="277793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3891760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7" name="Shape 617"/>
          <p:cNvCxnSpPr>
            <a:stCxn id="618" idx="3"/>
            <a:endCxn id="61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0" name="Shape 620"/>
          <p:cNvCxnSpPr>
            <a:stCxn id="61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2" name="Shape 622"/>
          <p:cNvCxnSpPr>
            <a:endCxn id="62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624" name="Shape 624"/>
          <p:cNvCxnSpPr>
            <a:stCxn id="623" idx="2"/>
            <a:endCxn id="61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625" name="Shape 625"/>
          <p:cNvCxnSpPr>
            <a:stCxn id="616" idx="2"/>
            <a:endCxn id="62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627" name="Shape 627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623" name="Shape 623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4735364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3937690" y="352614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3937690" y="404636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3937690" y="200214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3937690" y="2522367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647" name="Shape 647"/>
          <p:cNvCxnSpPr>
            <a:stCxn id="631" idx="7"/>
            <a:endCxn id="603" idx="3"/>
          </p:cNvCxnSpPr>
          <p:nvPr/>
        </p:nvCxnSpPr>
        <p:spPr>
          <a:xfrm flipH="1" rot="10800000">
            <a:off x="4061882" y="2374475"/>
            <a:ext cx="694800" cy="169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8" name="Shape 648"/>
          <p:cNvCxnSpPr>
            <a:stCxn id="631" idx="7"/>
            <a:endCxn id="610" idx="3"/>
          </p:cNvCxnSpPr>
          <p:nvPr/>
        </p:nvCxnSpPr>
        <p:spPr>
          <a:xfrm flipH="1" rot="10800000">
            <a:off x="4061882" y="2755475"/>
            <a:ext cx="694800" cy="1312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9" name="Shape 649"/>
          <p:cNvCxnSpPr>
            <a:stCxn id="608" idx="7"/>
            <a:endCxn id="611" idx="3"/>
          </p:cNvCxnSpPr>
          <p:nvPr/>
        </p:nvCxnSpPr>
        <p:spPr>
          <a:xfrm flipH="1" rot="10800000">
            <a:off x="4061882" y="3146082"/>
            <a:ext cx="694800" cy="118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0" name="Shape 650"/>
          <p:cNvCxnSpPr>
            <a:stCxn id="631" idx="7"/>
            <a:endCxn id="611" idx="3"/>
          </p:cNvCxnSpPr>
          <p:nvPr/>
        </p:nvCxnSpPr>
        <p:spPr>
          <a:xfrm flipH="1" rot="10800000">
            <a:off x="4061882" y="3146075"/>
            <a:ext cx="694800" cy="9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1" name="Shape 651"/>
          <p:cNvCxnSpPr>
            <a:stCxn id="608" idx="7"/>
            <a:endCxn id="610" idx="3"/>
          </p:cNvCxnSpPr>
          <p:nvPr/>
        </p:nvCxnSpPr>
        <p:spPr>
          <a:xfrm flipH="1" rot="10800000">
            <a:off x="4061882" y="2755482"/>
            <a:ext cx="694800" cy="157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Shape 656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657" name="Shape 657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62" name="Shape 662"/>
            <p:cNvCxnSpPr>
              <a:stCxn id="657" idx="5"/>
              <a:endCxn id="660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63" name="Shape 663"/>
            <p:cNvCxnSpPr>
              <a:stCxn id="657" idx="5"/>
              <a:endCxn id="661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64" name="Shape 664"/>
            <p:cNvCxnSpPr>
              <a:stCxn id="659" idx="7"/>
              <a:endCxn id="661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65" name="Shape 665"/>
            <p:cNvCxnSpPr>
              <a:stCxn id="659" idx="7"/>
              <a:endCxn id="660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66" name="Shape 666"/>
            <p:cNvCxnSpPr>
              <a:stCxn id="658" idx="6"/>
              <a:endCxn id="660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67" name="Shape 667"/>
            <p:cNvCxnSpPr>
              <a:stCxn id="658" idx="6"/>
              <a:endCxn id="661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668" name="Shape 6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670" name="Shape 6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71" name="Shape 67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672" name="Shape 672"/>
          <p:cNvCxnSpPr>
            <a:stCxn id="673" idx="6"/>
            <a:endCxn id="668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4" name="Shape 674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76" name="Shape 676"/>
          <p:cNvCxnSpPr>
            <a:stCxn id="677" idx="3"/>
            <a:endCxn id="678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9" name="Shape 679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0" name="Shape 680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1" name="Shape 681"/>
          <p:cNvCxnSpPr>
            <a:endCxn id="682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683" name="Shape 683"/>
          <p:cNvCxnSpPr>
            <a:stCxn id="682" idx="2"/>
            <a:endCxn id="674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673" name="Shape 673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4" name="Shape 684"/>
          <p:cNvCxnSpPr>
            <a:stCxn id="674" idx="2"/>
            <a:endCxn id="673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685" name="Shape 685"/>
          <p:cNvCxnSpPr>
            <a:endCxn id="673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6" name="Shape 686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682" name="Shape 682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cxnSp>
        <p:nvCxnSpPr>
          <p:cNvPr id="688" name="Shape 688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7" name="Shape 677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9" name="Shape 689"/>
          <p:cNvCxnSpPr>
            <a:stCxn id="677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0" name="Shape 690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recurrent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neural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network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Hyperbolic tangent (tanh) squashing function</a:t>
            </a:r>
          </a:p>
        </p:txBody>
      </p:sp>
      <p:cxnSp>
        <p:nvCxnSpPr>
          <p:cNvPr id="696" name="Shape 69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7" name="Shape 69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8" name="Shape 69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9" name="Shape 69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0" name="Shape 70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1" name="Shape 70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2" name="Shape 70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3" name="Shape 70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4" name="Shape 70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5" name="Shape 70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6" name="Shape 70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7" name="Shape 70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8" name="Shape 70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9" name="Shape 70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0" name="Shape 71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1" name="Shape 71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2" name="Shape 71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3" name="Shape 71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4" name="Shape 71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5" name="Shape 71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6" name="Shape 71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7" name="Shape 71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8" name="Shape 71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9" name="Shape 71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0" name="Shape 72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1" name="Shape 72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2" name="Shape 72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3" name="Shape 72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4" name="Shape 72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5" name="Shape 72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6" name="Shape 72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7" name="Shape 72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8" name="Shape 72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9" name="Shape 72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0" name="Shape 73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1" name="Shape 73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2" name="Shape 73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3" name="Shape 73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4" name="Shape 73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</a:p>
        </p:txBody>
      </p:sp>
      <p:grpSp>
        <p:nvGrpSpPr>
          <p:cNvPr id="746" name="Shape 746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747" name="Shape 747"/>
            <p:cNvSpPr/>
            <p:nvPr/>
          </p:nvSpPr>
          <p:spPr>
            <a:xfrm>
              <a:off x="4254675" y="2071250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748" name="Shape 748"/>
            <p:cNvSpPr/>
            <p:nvPr/>
          </p:nvSpPr>
          <p:spPr>
            <a:xfrm rot="10800000">
              <a:off x="2561871" y="3069615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749" name="Shape 749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750" name="Shape 75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51" name="Shape 75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for dinner?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56px-Supreme_pizza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69" y="1412926"/>
            <a:ext cx="1232055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7" y="2380924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1800">
                <a:solidFill>
                  <a:srgbClr val="FFFFFF"/>
                </a:solidFill>
              </a:rPr>
              <a:t>izza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</a:p>
        </p:txBody>
      </p:sp>
      <p:sp>
        <p:nvSpPr>
          <p:cNvPr id="112" name="Shape 112"/>
          <p:cNvSpPr/>
          <p:nvPr/>
        </p:nvSpPr>
        <p:spPr>
          <a:xfrm>
            <a:off x="5702675" y="1518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702675" y="2661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702675" y="3804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of the week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806625" y="2540950"/>
            <a:ext cx="960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month of the year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late meeting</a:t>
            </a:r>
          </a:p>
        </p:txBody>
      </p:sp>
      <p:sp>
        <p:nvSpPr>
          <p:cNvPr id="118" name="Shape 118"/>
          <p:cNvSpPr/>
          <p:nvPr/>
        </p:nvSpPr>
        <p:spPr>
          <a:xfrm>
            <a:off x="3950075" y="1518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50075" y="2661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950075" y="3804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>
            <a:stCxn id="118" idx="6"/>
            <a:endCxn id="113" idx="2"/>
          </p:cNvCxnSpPr>
          <p:nvPr/>
        </p:nvCxnSpPr>
        <p:spPr>
          <a:xfrm>
            <a:off x="4269575" y="1678687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9" idx="6"/>
            <a:endCxn id="114" idx="2"/>
          </p:cNvCxnSpPr>
          <p:nvPr/>
        </p:nvCxnSpPr>
        <p:spPr>
          <a:xfrm>
            <a:off x="4269575" y="2821687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20" idx="6"/>
            <a:endCxn id="112" idx="2"/>
          </p:cNvCxnSpPr>
          <p:nvPr/>
        </p:nvCxnSpPr>
        <p:spPr>
          <a:xfrm flipH="1" rot="10800000">
            <a:off x="4269575" y="1678687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18" idx="6"/>
            <a:endCxn id="112" idx="2"/>
          </p:cNvCxnSpPr>
          <p:nvPr/>
        </p:nvCxnSpPr>
        <p:spPr>
          <a:xfrm>
            <a:off x="4269575" y="1678687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19" idx="6"/>
            <a:endCxn id="113" idx="2"/>
          </p:cNvCxnSpPr>
          <p:nvPr/>
        </p:nvCxnSpPr>
        <p:spPr>
          <a:xfrm>
            <a:off x="4269575" y="2821687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120" idx="6"/>
            <a:endCxn id="114" idx="2"/>
          </p:cNvCxnSpPr>
          <p:nvPr/>
        </p:nvCxnSpPr>
        <p:spPr>
          <a:xfrm>
            <a:off x="4269575" y="3964687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>
            <a:stCxn id="120" idx="6"/>
            <a:endCxn id="113" idx="2"/>
          </p:cNvCxnSpPr>
          <p:nvPr/>
        </p:nvCxnSpPr>
        <p:spPr>
          <a:xfrm flipH="1" rot="10800000">
            <a:off x="4269575" y="2821687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19" idx="6"/>
            <a:endCxn id="112" idx="2"/>
          </p:cNvCxnSpPr>
          <p:nvPr/>
        </p:nvCxnSpPr>
        <p:spPr>
          <a:xfrm flipH="1" rot="10800000">
            <a:off x="4269575" y="1678687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stCxn id="118" idx="6"/>
            <a:endCxn id="114" idx="2"/>
          </p:cNvCxnSpPr>
          <p:nvPr/>
        </p:nvCxnSpPr>
        <p:spPr>
          <a:xfrm>
            <a:off x="4269575" y="1678687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Shape 75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7" name="Shape 75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8" name="Shape 75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9" name="Shape 75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0" name="Shape 76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1" name="Shape 76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2" name="Shape 76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3" name="Shape 76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4" name="Shape 76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5" name="Shape 76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6" name="Shape 76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7" name="Shape 76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8" name="Shape 76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9" name="Shape 76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0" name="Shape 77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1" name="Shape 77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2" name="Shape 77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3" name="Shape 77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4" name="Shape 77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5" name="Shape 77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6" name="Shape 77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7" name="Shape 77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8" name="Shape 77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9" name="Shape 77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0" name="Shape 78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1" name="Shape 78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2" name="Shape 78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3" name="Shape 78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4" name="Shape 78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5" name="Shape 78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6" name="Shape 78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7" name="Shape 78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8" name="Shape 78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9" name="Shape 78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0" name="Shape 79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1" name="Shape 79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2" name="Shape 79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3" name="Shape 79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4" name="Shape 79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</a:p>
        </p:txBody>
      </p:sp>
      <p:sp>
        <p:nvSpPr>
          <p:cNvPr id="806" name="Shape 806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 txBox="1"/>
          <p:nvPr/>
        </p:nvSpPr>
        <p:spPr>
          <a:xfrm>
            <a:off x="5738825" y="38433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Your number goes in here</a:t>
            </a:r>
          </a:p>
        </p:txBody>
      </p:sp>
      <p:cxnSp>
        <p:nvCxnSpPr>
          <p:cNvPr id="808" name="Shape 808"/>
          <p:cNvCxnSpPr>
            <a:stCxn id="807" idx="1"/>
          </p:cNvCxnSpPr>
          <p:nvPr/>
        </p:nvCxnSpPr>
        <p:spPr>
          <a:xfrm rot="10800000">
            <a:off x="4805225" y="2719250"/>
            <a:ext cx="933600" cy="1258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809" name="Shape 809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10" name="Shape 810"/>
            <p:cNvSpPr/>
            <p:nvPr/>
          </p:nvSpPr>
          <p:spPr>
            <a:xfrm>
              <a:off x="4254675" y="2071250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11" name="Shape 811"/>
            <p:cNvSpPr/>
            <p:nvPr/>
          </p:nvSpPr>
          <p:spPr>
            <a:xfrm rot="10800000">
              <a:off x="2561871" y="3069615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sp>
        <p:nvSpPr>
          <p:cNvPr id="812" name="Shape 8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tanh squashing function</a:t>
            </a:r>
          </a:p>
        </p:txBody>
      </p:sp>
      <p:grpSp>
        <p:nvGrpSpPr>
          <p:cNvPr id="813" name="Shape 81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14" name="Shape 81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815" name="Shape 81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" name="Shape 820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1" name="Shape 821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2" name="Shape 822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3" name="Shape 823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4" name="Shape 824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5" name="Shape 825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6" name="Shape 826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7" name="Shape 827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8" name="Shape 828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9" name="Shape 829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0" name="Shape 830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1" name="Shape 831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2" name="Shape 832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3" name="Shape 833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4" name="Shape 834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5" name="Shape 835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6" name="Shape 836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7" name="Shape 837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8" name="Shape 838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9" name="Shape 839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0" name="Shape 840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1" name="Shape 841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2" name="Shape 842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3" name="Shape 843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4" name="Shape 844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5" name="Shape 845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6" name="Shape 846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7" name="Shape 847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8" name="Shape 848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9" name="Shape 849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0" name="Shape 850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1" name="Shape 851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2" name="Shape 852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3" name="Shape 853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4" name="Shape 854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5" name="Shape 855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6" name="Shape 856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7" name="Shape 857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8" name="Shape 858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</a:p>
        </p:txBody>
      </p:sp>
      <p:sp>
        <p:nvSpPr>
          <p:cNvPr id="870" name="Shape 870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1" name="Shape 871"/>
          <p:cNvCxnSpPr>
            <a:stCxn id="870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872" name="Shape 872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73" name="Shape 873"/>
            <p:cNvSpPr/>
            <p:nvPr/>
          </p:nvSpPr>
          <p:spPr>
            <a:xfrm>
              <a:off x="4254675" y="2071250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74" name="Shape 874"/>
            <p:cNvSpPr/>
            <p:nvPr/>
          </p:nvSpPr>
          <p:spPr>
            <a:xfrm rot="10800000">
              <a:off x="2561871" y="3069615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sp>
        <p:nvSpPr>
          <p:cNvPr id="875" name="Shape 8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tanh squashing function</a:t>
            </a:r>
          </a:p>
        </p:txBody>
      </p:sp>
      <p:grpSp>
        <p:nvGrpSpPr>
          <p:cNvPr id="876" name="Shape 876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77" name="Shape 87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878" name="Shape 87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3" name="Shape 88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4" name="Shape 88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885" name="Shape 88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86" name="Shape 886"/>
            <p:cNvSpPr/>
            <p:nvPr/>
          </p:nvSpPr>
          <p:spPr>
            <a:xfrm>
              <a:off x="4254675" y="2071250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87" name="Shape 887"/>
            <p:cNvSpPr/>
            <p:nvPr/>
          </p:nvSpPr>
          <p:spPr>
            <a:xfrm rot="10800000">
              <a:off x="2561871" y="3069615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cxnSp>
        <p:nvCxnSpPr>
          <p:cNvPr id="888" name="Shape 88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9" name="Shape 88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0" name="Shape 89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1" name="Shape 89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2" name="Shape 89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3" name="Shape 89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4" name="Shape 89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5" name="Shape 89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6" name="Shape 89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7" name="Shape 89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8" name="Shape 89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9" name="Shape 89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0" name="Shape 90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1" name="Shape 90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2" name="Shape 90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3" name="Shape 90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4" name="Shape 90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5" name="Shape 90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6" name="Shape 90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7" name="Shape 90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8" name="Shape 90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9" name="Shape 90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0" name="Shape 91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1" name="Shape 91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2" name="Shape 91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3" name="Shape 91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4" name="Shape 91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5" name="Shape 91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6" name="Shape 91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7" name="Shape 91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8" name="Shape 91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9" name="Shape 91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0" name="Shape 92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1" name="Shape 92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2" name="Shape 92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3" name="Shape 92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4" name="Shape 92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928" name="Shape 92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930" name="Shape 93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</a:p>
        </p:txBody>
      </p:sp>
      <p:sp>
        <p:nvSpPr>
          <p:cNvPr id="936" name="Shape 936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37" name="Shape 937"/>
          <p:cNvCxnSpPr>
            <a:stCxn id="936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8" name="Shape 938"/>
          <p:cNvCxnSpPr/>
          <p:nvPr/>
        </p:nvCxnSpPr>
        <p:spPr>
          <a:xfrm rot="10800000">
            <a:off x="4610875" y="1737650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9" name="Shape 939"/>
          <p:cNvSpPr/>
          <p:nvPr/>
        </p:nvSpPr>
        <p:spPr>
          <a:xfrm>
            <a:off x="4204812" y="208382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 txBox="1"/>
          <p:nvPr/>
        </p:nvSpPr>
        <p:spPr>
          <a:xfrm>
            <a:off x="1511675" y="12110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squashed version comes out here</a:t>
            </a:r>
          </a:p>
        </p:txBody>
      </p:sp>
      <p:cxnSp>
        <p:nvCxnSpPr>
          <p:cNvPr id="941" name="Shape 941"/>
          <p:cNvCxnSpPr/>
          <p:nvPr/>
        </p:nvCxnSpPr>
        <p:spPr>
          <a:xfrm>
            <a:off x="3252800" y="1628775"/>
            <a:ext cx="847800" cy="36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2" name="Shape 9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tanh squashing function</a:t>
            </a:r>
          </a:p>
        </p:txBody>
      </p:sp>
      <p:grpSp>
        <p:nvGrpSpPr>
          <p:cNvPr id="943" name="Shape 94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944" name="Shape 9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945" name="Shape 94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Shape 950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1" name="Shape 951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952" name="Shape 952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953" name="Shape 953"/>
            <p:cNvSpPr/>
            <p:nvPr/>
          </p:nvSpPr>
          <p:spPr>
            <a:xfrm>
              <a:off x="4254675" y="2071250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954" name="Shape 954"/>
            <p:cNvSpPr/>
            <p:nvPr/>
          </p:nvSpPr>
          <p:spPr>
            <a:xfrm rot="10800000">
              <a:off x="2561871" y="3069615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cxnSp>
        <p:nvCxnSpPr>
          <p:cNvPr id="955" name="Shape 955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6" name="Shape 956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7" name="Shape 957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8" name="Shape 958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9" name="Shape 959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0" name="Shape 960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1" name="Shape 961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2" name="Shape 962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3" name="Shape 963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4" name="Shape 964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5" name="Shape 965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6" name="Shape 966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7" name="Shape 967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8" name="Shape 968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9" name="Shape 969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0" name="Shape 970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1" name="Shape 971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2" name="Shape 972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3" name="Shape 973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4" name="Shape 974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5" name="Shape 975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6" name="Shape 976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7" name="Shape 977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8" name="Shape 978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9" name="Shape 979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0" name="Shape 980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1" name="Shape 981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2" name="Shape 982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3" name="Shape 983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4" name="Shape 984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5" name="Shape 985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6" name="Shape 986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7" name="Shape 987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8" name="Shape 988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9" name="Shape 989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0" name="Shape 990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1" name="Shape 991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994" name="Shape 994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995" name="Shape 995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997" name="Shape 997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</a:p>
        </p:txBody>
      </p:sp>
      <p:sp>
        <p:nvSpPr>
          <p:cNvPr id="998" name="Shape 998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1000" name="Shape 1000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</a:p>
        </p:txBody>
      </p:sp>
      <p:sp>
        <p:nvSpPr>
          <p:cNvPr id="1002" name="Shape 1002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</a:p>
        </p:txBody>
      </p:sp>
      <p:grpSp>
        <p:nvGrpSpPr>
          <p:cNvPr id="1003" name="Shape 1003"/>
          <p:cNvGrpSpPr/>
          <p:nvPr/>
        </p:nvGrpSpPr>
        <p:grpSpPr>
          <a:xfrm>
            <a:off x="4878725" y="1838175"/>
            <a:ext cx="74700" cy="838200"/>
            <a:chOff x="4650125" y="1838175"/>
            <a:chExt cx="74700" cy="838200"/>
          </a:xfrm>
        </p:grpSpPr>
        <p:sp>
          <p:nvSpPr>
            <p:cNvPr id="1004" name="Shape 1004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005" name="Shape 1005"/>
            <p:cNvCxnSpPr>
              <a:stCxn id="1004" idx="0"/>
            </p:cNvCxnSpPr>
            <p:nvPr/>
          </p:nvCxnSpPr>
          <p:spPr>
            <a:xfrm rot="10800000">
              <a:off x="4687475" y="183817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006" name="Shape 1006"/>
          <p:cNvCxnSpPr/>
          <p:nvPr/>
        </p:nvCxnSpPr>
        <p:spPr>
          <a:xfrm rot="10800000">
            <a:off x="4610875" y="1572037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7" name="Shape 1007"/>
          <p:cNvSpPr/>
          <p:nvPr/>
        </p:nvSpPr>
        <p:spPr>
          <a:xfrm>
            <a:off x="4204812" y="1918212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tanh squashing function</a:t>
            </a:r>
          </a:p>
        </p:txBody>
      </p:sp>
      <p:grpSp>
        <p:nvGrpSpPr>
          <p:cNvPr id="1009" name="Shape 1009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10" name="Shape 101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011" name="Shape 101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Shape 101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7" name="Shape 101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018" name="Shape 1018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19" name="Shape 1019"/>
            <p:cNvSpPr/>
            <p:nvPr/>
          </p:nvSpPr>
          <p:spPr>
            <a:xfrm>
              <a:off x="4254675" y="2071250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020" name="Shape 1020"/>
            <p:cNvSpPr/>
            <p:nvPr/>
          </p:nvSpPr>
          <p:spPr>
            <a:xfrm rot="10800000">
              <a:off x="2561871" y="3069615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cxnSp>
        <p:nvCxnSpPr>
          <p:cNvPr id="1021" name="Shape 1021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2" name="Shape 1022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3" name="Shape 1023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4" name="Shape 1024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5" name="Shape 1025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6" name="Shape 1026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7" name="Shape 1027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8" name="Shape 1028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9" name="Shape 1029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0" name="Shape 1030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1" name="Shape 1031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2" name="Shape 1032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3" name="Shape 1033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4" name="Shape 1034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5" name="Shape 1035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6" name="Shape 1036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7" name="Shape 1037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8" name="Shape 1038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9" name="Shape 1039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0" name="Shape 1040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1" name="Shape 1041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2" name="Shape 1042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3" name="Shape 1043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4" name="Shape 1044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5" name="Shape 1045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6" name="Shape 1046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7" name="Shape 1047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8" name="Shape 1048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9" name="Shape 1049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0" name="Shape 1050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1" name="Shape 1051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2" name="Shape 1052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3" name="Shape 1053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4" name="Shape 1054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5" name="Shape 1055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6" name="Shape 1056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7" name="Shape 1057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1059" name="Shape 1059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1061" name="Shape 1061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</a:p>
        </p:txBody>
      </p:sp>
      <p:sp>
        <p:nvSpPr>
          <p:cNvPr id="1065" name="Shape 1065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1066" name="Shape 1066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1067" name="Shape 1067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</a:p>
        </p:txBody>
      </p:sp>
      <p:sp>
        <p:nvSpPr>
          <p:cNvPr id="1068" name="Shape 1068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</a:p>
        </p:txBody>
      </p:sp>
      <p:grpSp>
        <p:nvGrpSpPr>
          <p:cNvPr id="1069" name="Shape 1069"/>
          <p:cNvGrpSpPr/>
          <p:nvPr/>
        </p:nvGrpSpPr>
        <p:grpSpPr>
          <a:xfrm>
            <a:off x="5107325" y="1633575"/>
            <a:ext cx="74700" cy="1042800"/>
            <a:chOff x="4650125" y="1633575"/>
            <a:chExt cx="74700" cy="1042800"/>
          </a:xfrm>
        </p:grpSpPr>
        <p:sp>
          <p:nvSpPr>
            <p:cNvPr id="1070" name="Shape 1070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071" name="Shape 1071"/>
            <p:cNvCxnSpPr>
              <a:stCxn id="1070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072" name="Shape 1072"/>
          <p:cNvCxnSpPr/>
          <p:nvPr/>
        </p:nvCxnSpPr>
        <p:spPr>
          <a:xfrm>
            <a:off x="4229125" y="1820212"/>
            <a:ext cx="11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3" name="Shape 1073"/>
          <p:cNvSpPr/>
          <p:nvPr/>
        </p:nvSpPr>
        <p:spPr>
          <a:xfrm>
            <a:off x="4204812" y="1784637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tanh squashing function</a:t>
            </a:r>
          </a:p>
        </p:txBody>
      </p:sp>
      <p:grpSp>
        <p:nvGrpSpPr>
          <p:cNvPr id="1075" name="Shape 1075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76" name="Shape 107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077" name="Shape 107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matter what you start with, the answer stays between -1 and 1.</a:t>
            </a:r>
          </a:p>
        </p:txBody>
      </p:sp>
      <p:cxnSp>
        <p:nvCxnSpPr>
          <p:cNvPr id="1083" name="Shape 108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4" name="Shape 108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085" name="Shape 108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86" name="Shape 1086"/>
            <p:cNvSpPr/>
            <p:nvPr/>
          </p:nvSpPr>
          <p:spPr>
            <a:xfrm>
              <a:off x="4254675" y="2071250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087" name="Shape 1087"/>
            <p:cNvSpPr/>
            <p:nvPr/>
          </p:nvSpPr>
          <p:spPr>
            <a:xfrm rot="10800000">
              <a:off x="2561871" y="3069615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cxnSp>
        <p:nvCxnSpPr>
          <p:cNvPr id="1088" name="Shape 108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9" name="Shape 108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0" name="Shape 109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1" name="Shape 109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2" name="Shape 109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3" name="Shape 109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4" name="Shape 109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5" name="Shape 109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6" name="Shape 109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7" name="Shape 109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8" name="Shape 109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9" name="Shape 109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0" name="Shape 110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1" name="Shape 110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2" name="Shape 110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3" name="Shape 110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4" name="Shape 110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5" name="Shape 110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6" name="Shape 110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7" name="Shape 110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8" name="Shape 110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9" name="Shape 110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0" name="Shape 111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1" name="Shape 111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2" name="Shape 111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3" name="Shape 111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4" name="Shape 111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5" name="Shape 111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6" name="Shape 111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7" name="Shape 111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8" name="Shape 111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9" name="Shape 111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0" name="Shape 112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1" name="Shape 112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2" name="Shape 112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3" name="Shape 112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4" name="Shape 112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1125" name="Shape 112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1126" name="Shape 112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1129" name="Shape 112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1130" name="Shape 113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</a:p>
        </p:txBody>
      </p:sp>
      <p:sp>
        <p:nvSpPr>
          <p:cNvPr id="1131" name="Shape 113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</a:p>
        </p:txBody>
      </p:sp>
      <p:sp>
        <p:nvSpPr>
          <p:cNvPr id="1132" name="Shape 113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1133" name="Shape 113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</a:p>
        </p:txBody>
      </p:sp>
      <p:sp>
        <p:nvSpPr>
          <p:cNvPr id="1134" name="Shape 113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</a:p>
        </p:txBody>
      </p:sp>
      <p:grpSp>
        <p:nvGrpSpPr>
          <p:cNvPr id="1136" name="Shape 1136"/>
          <p:cNvGrpSpPr/>
          <p:nvPr/>
        </p:nvGrpSpPr>
        <p:grpSpPr>
          <a:xfrm>
            <a:off x="6021725" y="1633575"/>
            <a:ext cx="74700" cy="1042800"/>
            <a:chOff x="4650125" y="1633575"/>
            <a:chExt cx="74700" cy="1042800"/>
          </a:xfrm>
        </p:grpSpPr>
        <p:sp>
          <p:nvSpPr>
            <p:cNvPr id="1137" name="Shape 1137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38" name="Shape 1138"/>
            <p:cNvCxnSpPr>
              <a:stCxn id="1137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139" name="Shape 1139"/>
          <p:cNvGrpSpPr/>
          <p:nvPr/>
        </p:nvGrpSpPr>
        <p:grpSpPr>
          <a:xfrm>
            <a:off x="4204812" y="1632237"/>
            <a:ext cx="2005512" cy="74700"/>
            <a:chOff x="4204812" y="1784637"/>
            <a:chExt cx="2005512" cy="74700"/>
          </a:xfrm>
        </p:grpSpPr>
        <p:cxnSp>
          <p:nvCxnSpPr>
            <p:cNvPr id="1140" name="Shape 1140"/>
            <p:cNvCxnSpPr/>
            <p:nvPr/>
          </p:nvCxnSpPr>
          <p:spPr>
            <a:xfrm>
              <a:off x="4229125" y="1820212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141" name="Shape 1141"/>
            <p:cNvSpPr/>
            <p:nvPr/>
          </p:nvSpPr>
          <p:spPr>
            <a:xfrm>
              <a:off x="4204812" y="1784637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Shape 1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tanh squashing function</a:t>
            </a:r>
          </a:p>
        </p:txBody>
      </p:sp>
      <p:grpSp>
        <p:nvGrpSpPr>
          <p:cNvPr id="1143" name="Shape 114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144" name="Shape 11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45" name="Shape 114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Shape 1150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151" name="Shape 115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56" name="Shape 1156"/>
            <p:cNvCxnSpPr>
              <a:stCxn id="1151" idx="5"/>
              <a:endCxn id="115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57" name="Shape 1157"/>
            <p:cNvCxnSpPr>
              <a:stCxn id="1151" idx="5"/>
              <a:endCxn id="115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58" name="Shape 1158"/>
            <p:cNvCxnSpPr>
              <a:stCxn id="1153" idx="7"/>
              <a:endCxn id="115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59" name="Shape 1159"/>
            <p:cNvCxnSpPr>
              <a:stCxn id="1153" idx="7"/>
              <a:endCxn id="115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60" name="Shape 1160"/>
            <p:cNvCxnSpPr>
              <a:stCxn id="1152" idx="6"/>
              <a:endCxn id="115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61" name="Shape 1161"/>
            <p:cNvCxnSpPr>
              <a:stCxn id="1152" idx="6"/>
              <a:endCxn id="115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162" name="Shape 11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164" name="Shape 11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65" name="Shape 116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166" name="Shape 1166"/>
          <p:cNvCxnSpPr>
            <a:stCxn id="1167" idx="6"/>
            <a:endCxn id="1162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8" name="Shape 1168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9" name="Shape 1169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70" name="Shape 1170"/>
          <p:cNvCxnSpPr>
            <a:stCxn id="1171" idx="3"/>
            <a:endCxn id="1172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3" name="Shape 1173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4" name="Shape 1174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5" name="Shape 1175"/>
          <p:cNvCxnSpPr>
            <a:endCxn id="1176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77" name="Shape 1177"/>
          <p:cNvCxnSpPr>
            <a:stCxn id="1176" idx="2"/>
            <a:endCxn id="1168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167" name="Shape 1167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8" name="Shape 1178"/>
          <p:cNvCxnSpPr>
            <a:stCxn id="1168" idx="2"/>
            <a:endCxn id="1167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179" name="Shape 1179"/>
          <p:cNvCxnSpPr>
            <a:endCxn id="1167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0" name="Shape 1180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1176" name="Shape 1176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1" name="Shape 1181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cxnSp>
        <p:nvCxnSpPr>
          <p:cNvPr id="1182" name="Shape 1182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71" name="Shape 1171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3" name="Shape 1183"/>
          <p:cNvCxnSpPr>
            <a:stCxn id="1171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4" name="Shape 1184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recurrent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neural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network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Mistakes an RNN can make</a:t>
            </a:r>
          </a:p>
        </p:txBody>
      </p:sp>
      <p:sp>
        <p:nvSpPr>
          <p:cNvPr id="1190" name="Shape 1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Doug saw Doug.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Jane saw Spot saw Doug saw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Spot. Doug. Jane.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Shape 1195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196" name="Shape 1196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01" name="Shape 1201"/>
            <p:cNvCxnSpPr>
              <a:stCxn id="1196" idx="5"/>
              <a:endCxn id="1199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2" name="Shape 1202"/>
            <p:cNvCxnSpPr>
              <a:stCxn id="1196" idx="5"/>
              <a:endCxn id="1200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3" name="Shape 1203"/>
            <p:cNvCxnSpPr>
              <a:stCxn id="1198" idx="7"/>
              <a:endCxn id="1200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4" name="Shape 1204"/>
            <p:cNvCxnSpPr>
              <a:stCxn id="1198" idx="7"/>
              <a:endCxn id="1199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5" name="Shape 1205"/>
            <p:cNvCxnSpPr>
              <a:stCxn id="1197" idx="6"/>
              <a:endCxn id="1199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6" name="Shape 1206"/>
            <p:cNvCxnSpPr>
              <a:stCxn id="1197" idx="6"/>
              <a:endCxn id="1200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07" name="Shape 120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Shape 1208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209" name="Shape 120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10" name="Shape 121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211" name="Shape 1211"/>
          <p:cNvCxnSpPr>
            <a:stCxn id="1212" idx="6"/>
            <a:endCxn id="1207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3" name="Shape 1213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4" name="Shape 1214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15" name="Shape 1215"/>
          <p:cNvCxnSpPr>
            <a:stCxn id="1216" idx="3"/>
            <a:endCxn id="1217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8" name="Shape 1218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9" name="Shape 1219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0" name="Shape 1220"/>
          <p:cNvCxnSpPr>
            <a:endCxn id="1221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22" name="Shape 1222"/>
          <p:cNvCxnSpPr>
            <a:stCxn id="1221" idx="2"/>
            <a:endCxn id="1213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212" name="Shape 1212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23" name="Shape 1223"/>
          <p:cNvCxnSpPr>
            <a:stCxn id="1213" idx="2"/>
            <a:endCxn id="1212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224" name="Shape 1224"/>
          <p:cNvCxnSpPr>
            <a:endCxn id="1212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5" name="Shape 1225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1221" name="Shape 1221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6" name="Shape 1226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cxnSp>
        <p:nvCxnSpPr>
          <p:cNvPr id="1227" name="Shape 1227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6" name="Shape 1216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8" name="Shape 1228"/>
          <p:cNvCxnSpPr>
            <a:stCxn id="1216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9" name="Shape 1229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recurrent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neural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network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Shape 1234"/>
          <p:cNvGrpSpPr/>
          <p:nvPr/>
        </p:nvGrpSpPr>
        <p:grpSpPr>
          <a:xfrm>
            <a:off x="3988875" y="4415725"/>
            <a:ext cx="533700" cy="501600"/>
            <a:chOff x="1931475" y="2358325"/>
            <a:chExt cx="533700" cy="501600"/>
          </a:xfrm>
        </p:grpSpPr>
        <p:sp>
          <p:nvSpPr>
            <p:cNvPr id="1235" name="Shape 123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40" name="Shape 1240"/>
            <p:cNvCxnSpPr>
              <a:stCxn id="1235" idx="5"/>
              <a:endCxn id="123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1" name="Shape 1241"/>
            <p:cNvCxnSpPr>
              <a:stCxn id="1235" idx="5"/>
              <a:endCxn id="123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2" name="Shape 1242"/>
            <p:cNvCxnSpPr>
              <a:stCxn id="1237" idx="7"/>
              <a:endCxn id="123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3" name="Shape 1243"/>
            <p:cNvCxnSpPr>
              <a:stCxn id="1237" idx="7"/>
              <a:endCxn id="123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4" name="Shape 1244"/>
            <p:cNvCxnSpPr>
              <a:stCxn id="1236" idx="6"/>
              <a:endCxn id="123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5" name="Shape 1245"/>
            <p:cNvCxnSpPr>
              <a:stCxn id="1236" idx="6"/>
              <a:endCxn id="123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46" name="Shape 124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Shape 1247"/>
          <p:cNvGrpSpPr/>
          <p:nvPr/>
        </p:nvGrpSpPr>
        <p:grpSpPr>
          <a:xfrm>
            <a:off x="4522575" y="4486375"/>
            <a:ext cx="360300" cy="360300"/>
            <a:chOff x="2614600" y="1204350"/>
            <a:chExt cx="360300" cy="360300"/>
          </a:xfrm>
        </p:grpSpPr>
        <p:sp>
          <p:nvSpPr>
            <p:cNvPr id="1248" name="Shape 124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49" name="Shape 124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250" name="Shape 1250"/>
          <p:cNvCxnSpPr>
            <a:stCxn id="1251" idx="6"/>
            <a:endCxn id="1246" idx="1"/>
          </p:cNvCxnSpPr>
          <p:nvPr/>
        </p:nvCxnSpPr>
        <p:spPr>
          <a:xfrm>
            <a:off x="29290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2" name="Shape 1252"/>
          <p:cNvSpPr txBox="1"/>
          <p:nvPr/>
        </p:nvSpPr>
        <p:spPr>
          <a:xfrm>
            <a:off x="19245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3" name="Shape 1253"/>
          <p:cNvSpPr txBox="1"/>
          <p:nvPr/>
        </p:nvSpPr>
        <p:spPr>
          <a:xfrm>
            <a:off x="19245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4" name="Shape 1254"/>
          <p:cNvCxnSpPr>
            <a:stCxn id="1255" idx="3"/>
            <a:endCxn id="1256" idx="4"/>
          </p:cNvCxnSpPr>
          <p:nvPr/>
        </p:nvCxnSpPr>
        <p:spPr>
          <a:xfrm flipH="1" rot="10800000">
            <a:off x="62267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7" name="Shape 1257"/>
          <p:cNvCxnSpPr/>
          <p:nvPr/>
        </p:nvCxnSpPr>
        <p:spPr>
          <a:xfrm rot="10800000">
            <a:off x="7034875" y="131250"/>
            <a:ext cx="0" cy="365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8" name="Shape 1258"/>
          <p:cNvCxnSpPr/>
          <p:nvPr/>
        </p:nvCxnSpPr>
        <p:spPr>
          <a:xfrm rot="10800000">
            <a:off x="65095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9" name="Shape 1259"/>
          <p:cNvCxnSpPr>
            <a:stCxn id="1260" idx="1"/>
            <a:endCxn id="1261" idx="2"/>
          </p:cNvCxnSpPr>
          <p:nvPr/>
        </p:nvCxnSpPr>
        <p:spPr>
          <a:xfrm rot="10800000">
            <a:off x="35878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62" name="Shape 1262"/>
          <p:cNvCxnSpPr>
            <a:stCxn id="1261" idx="2"/>
            <a:endCxn id="1252" idx="0"/>
          </p:cNvCxnSpPr>
          <p:nvPr/>
        </p:nvCxnSpPr>
        <p:spPr>
          <a:xfrm flipH="1">
            <a:off x="24742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251" name="Shape 1251"/>
          <p:cNvSpPr/>
          <p:nvPr/>
        </p:nvSpPr>
        <p:spPr>
          <a:xfrm>
            <a:off x="29200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3" name="Shape 1263"/>
          <p:cNvCxnSpPr>
            <a:stCxn id="1252" idx="2"/>
            <a:endCxn id="1251" idx="2"/>
          </p:cNvCxnSpPr>
          <p:nvPr/>
        </p:nvCxnSpPr>
        <p:spPr>
          <a:xfrm flipH="1" rot="-5400000">
            <a:off x="23904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264" name="Shape 1264"/>
          <p:cNvCxnSpPr>
            <a:stCxn id="1253" idx="0"/>
            <a:endCxn id="1251" idx="2"/>
          </p:cNvCxnSpPr>
          <p:nvPr/>
        </p:nvCxnSpPr>
        <p:spPr>
          <a:xfrm rot="-5400000">
            <a:off x="24242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5" name="Shape 1265"/>
          <p:cNvSpPr txBox="1"/>
          <p:nvPr/>
        </p:nvSpPr>
        <p:spPr>
          <a:xfrm>
            <a:off x="70745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1261" name="Shape 1261"/>
          <p:cNvSpPr txBox="1"/>
          <p:nvPr/>
        </p:nvSpPr>
        <p:spPr>
          <a:xfrm rot="5400000">
            <a:off x="30658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6" name="Shape 1266"/>
          <p:cNvSpPr txBox="1"/>
          <p:nvPr/>
        </p:nvSpPr>
        <p:spPr>
          <a:xfrm>
            <a:off x="13911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cxnSp>
        <p:nvCxnSpPr>
          <p:cNvPr id="1267" name="Shape 1267"/>
          <p:cNvCxnSpPr>
            <a:stCxn id="1253" idx="0"/>
          </p:cNvCxnSpPr>
          <p:nvPr/>
        </p:nvCxnSpPr>
        <p:spPr>
          <a:xfrm flipH="1">
            <a:off x="24585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5" name="Shape 1255"/>
          <p:cNvSpPr txBox="1"/>
          <p:nvPr/>
        </p:nvSpPr>
        <p:spPr>
          <a:xfrm>
            <a:off x="51275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8" name="Shape 1268"/>
          <p:cNvCxnSpPr>
            <a:stCxn id="1255" idx="3"/>
            <a:endCxn id="1248" idx="6"/>
          </p:cNvCxnSpPr>
          <p:nvPr/>
        </p:nvCxnSpPr>
        <p:spPr>
          <a:xfrm rot="10800000">
            <a:off x="48827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9" name="Shape 126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recurrent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neural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69" y="1412926"/>
            <a:ext cx="1232055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7" y="2380924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</a:p>
        </p:txBody>
      </p:sp>
      <p:sp>
        <p:nvSpPr>
          <p:cNvPr id="140" name="Shape 140"/>
          <p:cNvSpPr/>
          <p:nvPr/>
        </p:nvSpPr>
        <p:spPr>
          <a:xfrm>
            <a:off x="5702675" y="1518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02675" y="2661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702675" y="3804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806625" y="2540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</a:p>
        </p:txBody>
      </p:sp>
      <p:sp>
        <p:nvSpPr>
          <p:cNvPr id="146" name="Shape 146"/>
          <p:cNvSpPr/>
          <p:nvPr/>
        </p:nvSpPr>
        <p:spPr>
          <a:xfrm>
            <a:off x="3950075" y="1518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950075" y="2661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950075" y="3804937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>
            <a:stCxn id="146" idx="6"/>
            <a:endCxn id="141" idx="2"/>
          </p:cNvCxnSpPr>
          <p:nvPr/>
        </p:nvCxnSpPr>
        <p:spPr>
          <a:xfrm>
            <a:off x="4269575" y="1678687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7" idx="6"/>
            <a:endCxn id="142" idx="2"/>
          </p:cNvCxnSpPr>
          <p:nvPr/>
        </p:nvCxnSpPr>
        <p:spPr>
          <a:xfrm>
            <a:off x="4269575" y="2821687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8" idx="6"/>
            <a:endCxn id="140" idx="2"/>
          </p:cNvCxnSpPr>
          <p:nvPr/>
        </p:nvCxnSpPr>
        <p:spPr>
          <a:xfrm flipH="1" rot="10800000">
            <a:off x="4269575" y="1678687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for dinner?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Shape 127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275" name="Shape 127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80" name="Shape 1280"/>
            <p:cNvCxnSpPr>
              <a:stCxn id="1275" idx="5"/>
              <a:endCxn id="127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1" name="Shape 1281"/>
            <p:cNvCxnSpPr>
              <a:stCxn id="1275" idx="5"/>
              <a:endCxn id="127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2" name="Shape 1282"/>
            <p:cNvCxnSpPr>
              <a:stCxn id="1277" idx="7"/>
              <a:endCxn id="127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3" name="Shape 1283"/>
            <p:cNvCxnSpPr>
              <a:stCxn id="1277" idx="7"/>
              <a:endCxn id="127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4" name="Shape 1284"/>
            <p:cNvCxnSpPr>
              <a:stCxn id="1276" idx="6"/>
              <a:endCxn id="127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5" name="Shape 1285"/>
            <p:cNvCxnSpPr>
              <a:stCxn id="1276" idx="6"/>
              <a:endCxn id="127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86" name="Shape 128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Shape 128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288" name="Shape 128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93" name="Shape 1293"/>
            <p:cNvCxnSpPr>
              <a:stCxn id="1288" idx="5"/>
              <a:endCxn id="129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4" name="Shape 1294"/>
            <p:cNvCxnSpPr>
              <a:stCxn id="1288" idx="5"/>
              <a:endCxn id="129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5" name="Shape 1295"/>
            <p:cNvCxnSpPr>
              <a:stCxn id="1290" idx="7"/>
              <a:endCxn id="129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6" name="Shape 1296"/>
            <p:cNvCxnSpPr>
              <a:stCxn id="1290" idx="7"/>
              <a:endCxn id="129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7" name="Shape 1297"/>
            <p:cNvCxnSpPr>
              <a:stCxn id="1289" idx="6"/>
              <a:endCxn id="129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8" name="Shape 1298"/>
            <p:cNvCxnSpPr>
              <a:stCxn id="1289" idx="6"/>
              <a:endCxn id="129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99" name="Shape 12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Shape 130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301" name="Shape 130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02" name="Shape 130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303" name="Shape 1303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1304" name="Shape 1304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05" name="Shape 130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306" name="Shape 1306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307" name="Shape 1307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08" name="Shape 1308"/>
            <p:cNvCxnSpPr>
              <a:stCxn id="1307" idx="0"/>
              <a:endCxn id="1307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09" name="Shape 1309"/>
            <p:cNvCxnSpPr>
              <a:stCxn id="1307" idx="2"/>
              <a:endCxn id="1307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310" name="Shape 1310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311" name="Shape 131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12" name="Shape 1312"/>
            <p:cNvCxnSpPr>
              <a:stCxn id="1311" idx="7"/>
              <a:endCxn id="1311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13" name="Shape 1313"/>
            <p:cNvCxnSpPr>
              <a:stCxn id="1311" idx="1"/>
              <a:endCxn id="131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314" name="Shape 1314"/>
          <p:cNvCxnSpPr>
            <a:stCxn id="1315" idx="6"/>
            <a:endCxn id="128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6" name="Shape 1316"/>
          <p:cNvCxnSpPr>
            <a:stCxn id="1315" idx="6"/>
            <a:endCxn id="129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7" name="Shape 131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8" name="Shape 131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9" name="Shape 1319"/>
          <p:cNvCxnSpPr>
            <a:endCxn id="1311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0" name="Shape 1320"/>
          <p:cNvCxnSpPr>
            <a:stCxn id="1311" idx="6"/>
            <a:endCxn id="1307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1" name="Shape 1321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2" name="Shape 1322"/>
          <p:cNvCxnSpPr>
            <a:stCxn id="1323" idx="3"/>
            <a:endCxn id="132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5" name="Shape 1325"/>
          <p:cNvCxnSpPr>
            <a:stCxn id="1326" idx="1"/>
            <a:endCxn id="1311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327" name="Shape 1327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8" name="Shape 1328"/>
          <p:cNvCxnSpPr>
            <a:stCxn id="1307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9" name="Shape 132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0" name="Shape 1330"/>
          <p:cNvCxnSpPr>
            <a:stCxn id="1331" idx="1"/>
            <a:endCxn id="1332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33" name="Shape 1333"/>
          <p:cNvCxnSpPr>
            <a:stCxn id="1332" idx="2"/>
            <a:endCxn id="131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315" name="Shape 131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34" name="Shape 1334"/>
          <p:cNvCxnSpPr>
            <a:stCxn id="1317" idx="2"/>
            <a:endCxn id="131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335" name="Shape 1335"/>
          <p:cNvCxnSpPr>
            <a:stCxn id="1318" idx="0"/>
            <a:endCxn id="131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6" name="Shape 1336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rediction + memories</a:t>
            </a:r>
          </a:p>
        </p:txBody>
      </p:sp>
      <p:sp>
        <p:nvSpPr>
          <p:cNvPr id="1337" name="Shape 133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1338" name="Shape 1338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1332" name="Shape 133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9" name="Shape 133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cxnSp>
        <p:nvCxnSpPr>
          <p:cNvPr id="1340" name="Shape 1340"/>
          <p:cNvCxnSpPr>
            <a:stCxn id="131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3" name="Shape 1323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1" name="Shape 1341"/>
          <p:cNvCxnSpPr>
            <a:stCxn id="1323" idx="3"/>
            <a:endCxn id="1301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2" name="Shape 134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1343" name="Shape 1343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Plus junction: element-by-element addition</a:t>
            </a:r>
          </a:p>
        </p:txBody>
      </p:sp>
      <p:sp>
        <p:nvSpPr>
          <p:cNvPr id="1349" name="Shape 1349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350" name="Shape 1350"/>
          <p:cNvSpPr/>
          <p:nvPr/>
        </p:nvSpPr>
        <p:spPr>
          <a:xfrm>
            <a:off x="877716" y="376993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351" name="Shape 1351"/>
          <p:cNvSpPr/>
          <p:nvPr/>
        </p:nvSpPr>
        <p:spPr>
          <a:xfrm>
            <a:off x="877716" y="435048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352" name="Shape 1352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353" name="Shape 1353"/>
          <p:cNvSpPr/>
          <p:nvPr/>
        </p:nvSpPr>
        <p:spPr>
          <a:xfrm>
            <a:off x="877716" y="172408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354" name="Shape 1354"/>
          <p:cNvSpPr/>
          <p:nvPr/>
        </p:nvSpPr>
        <p:spPr>
          <a:xfrm>
            <a:off x="877716" y="230463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grpSp>
        <p:nvGrpSpPr>
          <p:cNvPr id="1355" name="Shape 1355"/>
          <p:cNvGrpSpPr/>
          <p:nvPr/>
        </p:nvGrpSpPr>
        <p:grpSpPr>
          <a:xfrm>
            <a:off x="2144325" y="2890225"/>
            <a:ext cx="216900" cy="216900"/>
            <a:chOff x="3770050" y="3263650"/>
            <a:chExt cx="216900" cy="216900"/>
          </a:xfrm>
        </p:grpSpPr>
        <p:sp>
          <p:nvSpPr>
            <p:cNvPr id="1356" name="Shape 135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57" name="Shape 1357"/>
            <p:cNvCxnSpPr>
              <a:stCxn id="1356" idx="0"/>
              <a:endCxn id="135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58" name="Shape 1358"/>
            <p:cNvCxnSpPr>
              <a:stCxn id="1356" idx="2"/>
              <a:endCxn id="135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359" name="Shape 1359"/>
          <p:cNvCxnSpPr>
            <a:stCxn id="1353" idx="3"/>
            <a:endCxn id="1356" idx="1"/>
          </p:cNvCxnSpPr>
          <p:nvPr/>
        </p:nvCxnSpPr>
        <p:spPr>
          <a:xfrm>
            <a:off x="1455516" y="2012984"/>
            <a:ext cx="720599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0" name="Shape 1360"/>
          <p:cNvCxnSpPr>
            <a:stCxn id="1350" idx="3"/>
            <a:endCxn id="1356" idx="3"/>
          </p:cNvCxnSpPr>
          <p:nvPr/>
        </p:nvCxnSpPr>
        <p:spPr>
          <a:xfrm flipH="1" rot="10800000">
            <a:off x="1455516" y="3075434"/>
            <a:ext cx="720599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1" name="Shape 1361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1362" name="Shape 1362"/>
          <p:cNvSpPr/>
          <p:nvPr/>
        </p:nvSpPr>
        <p:spPr>
          <a:xfrm>
            <a:off x="4152435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 + 6</a:t>
            </a:r>
          </a:p>
        </p:txBody>
      </p:sp>
      <p:sp>
        <p:nvSpPr>
          <p:cNvPr id="1363" name="Shape 1363"/>
          <p:cNvSpPr/>
          <p:nvPr/>
        </p:nvSpPr>
        <p:spPr>
          <a:xfrm>
            <a:off x="4152435" y="2709776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 + 7</a:t>
            </a:r>
          </a:p>
        </p:txBody>
      </p:sp>
      <p:sp>
        <p:nvSpPr>
          <p:cNvPr id="1364" name="Shape 1364"/>
          <p:cNvSpPr/>
          <p:nvPr/>
        </p:nvSpPr>
        <p:spPr>
          <a:xfrm>
            <a:off x="4152435" y="3290328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 + 8</a:t>
            </a:r>
          </a:p>
        </p:txBody>
      </p:sp>
      <p:sp>
        <p:nvSpPr>
          <p:cNvPr id="1365" name="Shape 1365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366" name="Shape 1366"/>
          <p:cNvSpPr/>
          <p:nvPr/>
        </p:nvSpPr>
        <p:spPr>
          <a:xfrm>
            <a:off x="7278516" y="271468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1367" name="Shape 1367"/>
          <p:cNvSpPr/>
          <p:nvPr/>
        </p:nvSpPr>
        <p:spPr>
          <a:xfrm>
            <a:off x="7278516" y="329523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  <p:sp>
        <p:nvSpPr>
          <p:cNvPr id="1368" name="Shape 1368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grpSp>
        <p:nvGrpSpPr>
          <p:cNvPr id="1369" name="Shape 1369"/>
          <p:cNvGrpSpPr/>
          <p:nvPr/>
        </p:nvGrpSpPr>
        <p:grpSpPr>
          <a:xfrm>
            <a:off x="7634199" y="432710"/>
            <a:ext cx="577799" cy="577799"/>
            <a:chOff x="3770050" y="3263650"/>
            <a:chExt cx="216900" cy="216900"/>
          </a:xfrm>
        </p:grpSpPr>
        <p:sp>
          <p:nvSpPr>
            <p:cNvPr id="1370" name="Shape 137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71" name="Shape 1371"/>
            <p:cNvCxnSpPr>
              <a:stCxn id="1370" idx="0"/>
              <a:endCxn id="137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2" name="Shape 1372"/>
            <p:cNvCxnSpPr>
              <a:stCxn id="1370" idx="2"/>
              <a:endCxn id="137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Times</a:t>
            </a:r>
            <a:r>
              <a:rPr lang="en"/>
              <a:t> junction: element-by-element multiplication</a:t>
            </a:r>
          </a:p>
        </p:txBody>
      </p:sp>
      <p:sp>
        <p:nvSpPr>
          <p:cNvPr id="1378" name="Shape 1378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379" name="Shape 1379"/>
          <p:cNvSpPr/>
          <p:nvPr/>
        </p:nvSpPr>
        <p:spPr>
          <a:xfrm>
            <a:off x="877716" y="376993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380" name="Shape 1380"/>
          <p:cNvSpPr/>
          <p:nvPr/>
        </p:nvSpPr>
        <p:spPr>
          <a:xfrm>
            <a:off x="877716" y="435048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381" name="Shape 1381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382" name="Shape 1382"/>
          <p:cNvSpPr/>
          <p:nvPr/>
        </p:nvSpPr>
        <p:spPr>
          <a:xfrm>
            <a:off x="877716" y="172408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383" name="Shape 1383"/>
          <p:cNvSpPr/>
          <p:nvPr/>
        </p:nvSpPr>
        <p:spPr>
          <a:xfrm>
            <a:off x="877716" y="230463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cxnSp>
        <p:nvCxnSpPr>
          <p:cNvPr id="1384" name="Shape 1384"/>
          <p:cNvCxnSpPr>
            <a:stCxn id="1382" idx="3"/>
            <a:endCxn id="1385" idx="1"/>
          </p:cNvCxnSpPr>
          <p:nvPr/>
        </p:nvCxnSpPr>
        <p:spPr>
          <a:xfrm>
            <a:off x="1455516" y="2012984"/>
            <a:ext cx="720599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6" name="Shape 1386"/>
          <p:cNvCxnSpPr>
            <a:stCxn id="1379" idx="3"/>
            <a:endCxn id="1385" idx="3"/>
          </p:cNvCxnSpPr>
          <p:nvPr/>
        </p:nvCxnSpPr>
        <p:spPr>
          <a:xfrm flipH="1" rot="10800000">
            <a:off x="1455516" y="3075434"/>
            <a:ext cx="720599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7" name="Shape 1387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1388" name="Shape 1388"/>
          <p:cNvSpPr/>
          <p:nvPr/>
        </p:nvSpPr>
        <p:spPr>
          <a:xfrm>
            <a:off x="4152435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 x 6</a:t>
            </a:r>
          </a:p>
        </p:txBody>
      </p:sp>
      <p:sp>
        <p:nvSpPr>
          <p:cNvPr id="1389" name="Shape 1389"/>
          <p:cNvSpPr/>
          <p:nvPr/>
        </p:nvSpPr>
        <p:spPr>
          <a:xfrm>
            <a:off x="4152435" y="2709776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 x 7</a:t>
            </a:r>
          </a:p>
        </p:txBody>
      </p:sp>
      <p:sp>
        <p:nvSpPr>
          <p:cNvPr id="1390" name="Shape 1390"/>
          <p:cNvSpPr/>
          <p:nvPr/>
        </p:nvSpPr>
        <p:spPr>
          <a:xfrm>
            <a:off x="4152435" y="3290328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 x 8</a:t>
            </a:r>
          </a:p>
        </p:txBody>
      </p:sp>
      <p:sp>
        <p:nvSpPr>
          <p:cNvPr id="1391" name="Shape 1391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18</a:t>
            </a:r>
          </a:p>
        </p:txBody>
      </p:sp>
      <p:sp>
        <p:nvSpPr>
          <p:cNvPr id="1392" name="Shape 1392"/>
          <p:cNvSpPr/>
          <p:nvPr/>
        </p:nvSpPr>
        <p:spPr>
          <a:xfrm>
            <a:off x="7278516" y="271468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28</a:t>
            </a:r>
          </a:p>
        </p:txBody>
      </p:sp>
      <p:sp>
        <p:nvSpPr>
          <p:cNvPr id="1393" name="Shape 1393"/>
          <p:cNvSpPr/>
          <p:nvPr/>
        </p:nvSpPr>
        <p:spPr>
          <a:xfrm>
            <a:off x="7278516" y="329523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1394" name="Shape 1394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grpSp>
        <p:nvGrpSpPr>
          <p:cNvPr id="1395" name="Shape 1395"/>
          <p:cNvGrpSpPr/>
          <p:nvPr/>
        </p:nvGrpSpPr>
        <p:grpSpPr>
          <a:xfrm>
            <a:off x="2183375" y="2896125"/>
            <a:ext cx="216900" cy="216900"/>
            <a:chOff x="3999800" y="3405025"/>
            <a:chExt cx="216900" cy="216900"/>
          </a:xfrm>
        </p:grpSpPr>
        <p:sp>
          <p:nvSpPr>
            <p:cNvPr id="1396" name="Shape 139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97" name="Shape 1397"/>
            <p:cNvCxnSpPr>
              <a:stCxn id="1396" idx="7"/>
              <a:endCxn id="1396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98" name="Shape 1398"/>
            <p:cNvCxnSpPr>
              <a:stCxn id="1396" idx="1"/>
              <a:endCxn id="139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399" name="Shape 1399"/>
          <p:cNvGrpSpPr/>
          <p:nvPr/>
        </p:nvGrpSpPr>
        <p:grpSpPr>
          <a:xfrm>
            <a:off x="8324481" y="399531"/>
            <a:ext cx="694405" cy="694405"/>
            <a:chOff x="3999800" y="3405025"/>
            <a:chExt cx="216900" cy="216900"/>
          </a:xfrm>
        </p:grpSpPr>
        <p:sp>
          <p:nvSpPr>
            <p:cNvPr id="1400" name="Shape 140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01" name="Shape 1401"/>
            <p:cNvCxnSpPr>
              <a:stCxn id="1400" idx="7"/>
              <a:endCxn id="1400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2" name="Shape 1402"/>
            <p:cNvCxnSpPr>
              <a:stCxn id="1400" idx="1"/>
              <a:endCxn id="140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Gating</a:t>
            </a:r>
          </a:p>
        </p:txBody>
      </p:sp>
      <p:sp>
        <p:nvSpPr>
          <p:cNvPr id="1408" name="Shape 1408"/>
          <p:cNvSpPr/>
          <p:nvPr/>
        </p:nvSpPr>
        <p:spPr>
          <a:xfrm>
            <a:off x="17159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1.0</a:t>
            </a:r>
          </a:p>
        </p:txBody>
      </p:sp>
      <p:sp>
        <p:nvSpPr>
          <p:cNvPr id="1409" name="Shape 1409"/>
          <p:cNvSpPr/>
          <p:nvPr/>
        </p:nvSpPr>
        <p:spPr>
          <a:xfrm>
            <a:off x="1715916" y="376993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0.5</a:t>
            </a:r>
          </a:p>
        </p:txBody>
      </p:sp>
      <p:sp>
        <p:nvSpPr>
          <p:cNvPr id="1410" name="Shape 1410"/>
          <p:cNvSpPr/>
          <p:nvPr/>
        </p:nvSpPr>
        <p:spPr>
          <a:xfrm>
            <a:off x="1715916" y="435048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0.0</a:t>
            </a:r>
          </a:p>
        </p:txBody>
      </p:sp>
      <p:sp>
        <p:nvSpPr>
          <p:cNvPr id="1411" name="Shape 1411"/>
          <p:cNvSpPr/>
          <p:nvPr/>
        </p:nvSpPr>
        <p:spPr>
          <a:xfrm>
            <a:off x="17159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0.8</a:t>
            </a:r>
          </a:p>
        </p:txBody>
      </p:sp>
      <p:sp>
        <p:nvSpPr>
          <p:cNvPr id="1412" name="Shape 1412"/>
          <p:cNvSpPr/>
          <p:nvPr/>
        </p:nvSpPr>
        <p:spPr>
          <a:xfrm>
            <a:off x="1715916" y="172408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0.8</a:t>
            </a:r>
          </a:p>
        </p:txBody>
      </p:sp>
      <p:sp>
        <p:nvSpPr>
          <p:cNvPr id="1413" name="Shape 1413"/>
          <p:cNvSpPr/>
          <p:nvPr/>
        </p:nvSpPr>
        <p:spPr>
          <a:xfrm>
            <a:off x="1715916" y="230463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0.8</a:t>
            </a:r>
          </a:p>
        </p:txBody>
      </p:sp>
      <p:cxnSp>
        <p:nvCxnSpPr>
          <p:cNvPr id="1414" name="Shape 1414"/>
          <p:cNvCxnSpPr>
            <a:stCxn id="1412" idx="3"/>
            <a:endCxn id="1415" idx="1"/>
          </p:cNvCxnSpPr>
          <p:nvPr/>
        </p:nvCxnSpPr>
        <p:spPr>
          <a:xfrm>
            <a:off x="2293716" y="2012984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6" name="Shape 1416"/>
          <p:cNvCxnSpPr>
            <a:stCxn id="1409" idx="3"/>
            <a:endCxn id="1415" idx="3"/>
          </p:cNvCxnSpPr>
          <p:nvPr/>
        </p:nvCxnSpPr>
        <p:spPr>
          <a:xfrm flipH="1" rot="10800000">
            <a:off x="2293716" y="3075434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7" name="Shape 1417"/>
          <p:cNvSpPr txBox="1"/>
          <p:nvPr/>
        </p:nvSpPr>
        <p:spPr>
          <a:xfrm>
            <a:off x="35505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1418" name="Shape 1418"/>
          <p:cNvSpPr/>
          <p:nvPr/>
        </p:nvSpPr>
        <p:spPr>
          <a:xfrm>
            <a:off x="4762035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0.8 x 1.0</a:t>
            </a:r>
          </a:p>
        </p:txBody>
      </p:sp>
      <p:sp>
        <p:nvSpPr>
          <p:cNvPr id="1419" name="Shape 1419"/>
          <p:cNvSpPr/>
          <p:nvPr/>
        </p:nvSpPr>
        <p:spPr>
          <a:xfrm>
            <a:off x="4762035" y="2709776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0.8 x 0.5</a:t>
            </a:r>
          </a:p>
        </p:txBody>
      </p:sp>
      <p:sp>
        <p:nvSpPr>
          <p:cNvPr id="1420" name="Shape 1420"/>
          <p:cNvSpPr/>
          <p:nvPr/>
        </p:nvSpPr>
        <p:spPr>
          <a:xfrm>
            <a:off x="4762035" y="3290328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0.8 x 0.0</a:t>
            </a:r>
          </a:p>
        </p:txBody>
      </p:sp>
      <p:sp>
        <p:nvSpPr>
          <p:cNvPr id="1421" name="Shape 1421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0.8</a:t>
            </a:r>
          </a:p>
        </p:txBody>
      </p:sp>
      <p:sp>
        <p:nvSpPr>
          <p:cNvPr id="1422" name="Shape 1422"/>
          <p:cNvSpPr/>
          <p:nvPr/>
        </p:nvSpPr>
        <p:spPr>
          <a:xfrm>
            <a:off x="7278516" y="271468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0.4</a:t>
            </a:r>
          </a:p>
        </p:txBody>
      </p:sp>
      <p:sp>
        <p:nvSpPr>
          <p:cNvPr id="1423" name="Shape 1423"/>
          <p:cNvSpPr/>
          <p:nvPr/>
        </p:nvSpPr>
        <p:spPr>
          <a:xfrm>
            <a:off x="7278516" y="329523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0.0</a:t>
            </a:r>
          </a:p>
        </p:txBody>
      </p:sp>
      <p:sp>
        <p:nvSpPr>
          <p:cNvPr id="1424" name="Shape 1424"/>
          <p:cNvSpPr txBox="1"/>
          <p:nvPr/>
        </p:nvSpPr>
        <p:spPr>
          <a:xfrm>
            <a:off x="62937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grpSp>
        <p:nvGrpSpPr>
          <p:cNvPr id="1425" name="Shape 1425"/>
          <p:cNvGrpSpPr/>
          <p:nvPr/>
        </p:nvGrpSpPr>
        <p:grpSpPr>
          <a:xfrm>
            <a:off x="3021575" y="2896125"/>
            <a:ext cx="216900" cy="216900"/>
            <a:chOff x="3999800" y="3405025"/>
            <a:chExt cx="216900" cy="216900"/>
          </a:xfrm>
        </p:grpSpPr>
        <p:sp>
          <p:nvSpPr>
            <p:cNvPr id="1426" name="Shape 142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27" name="Shape 1427"/>
            <p:cNvCxnSpPr>
              <a:stCxn id="1426" idx="7"/>
              <a:endCxn id="1426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28" name="Shape 1428"/>
            <p:cNvCxnSpPr>
              <a:stCxn id="1426" idx="1"/>
              <a:endCxn id="142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429" name="Shape 1429"/>
          <p:cNvSpPr txBox="1"/>
          <p:nvPr/>
        </p:nvSpPr>
        <p:spPr>
          <a:xfrm>
            <a:off x="1028775" y="1844600"/>
            <a:ext cx="8349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Signal</a:t>
            </a:r>
          </a:p>
        </p:txBody>
      </p:sp>
      <p:sp>
        <p:nvSpPr>
          <p:cNvPr id="1430" name="Shape 1430"/>
          <p:cNvSpPr txBox="1"/>
          <p:nvPr/>
        </p:nvSpPr>
        <p:spPr>
          <a:xfrm>
            <a:off x="876375" y="3673400"/>
            <a:ext cx="881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On / Off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gating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Shape 1435"/>
          <p:cNvGrpSpPr/>
          <p:nvPr/>
        </p:nvGrpSpPr>
        <p:grpSpPr>
          <a:xfrm>
            <a:off x="361783" y="1748365"/>
            <a:ext cx="7593578" cy="1416858"/>
            <a:chOff x="2561871" y="2071250"/>
            <a:chExt cx="3385607" cy="1996700"/>
          </a:xfrm>
        </p:grpSpPr>
        <p:sp>
          <p:nvSpPr>
            <p:cNvPr id="1436" name="Shape 1436"/>
            <p:cNvSpPr/>
            <p:nvPr/>
          </p:nvSpPr>
          <p:spPr>
            <a:xfrm>
              <a:off x="4254675" y="2071250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437" name="Shape 1437"/>
            <p:cNvSpPr/>
            <p:nvPr/>
          </p:nvSpPr>
          <p:spPr>
            <a:xfrm rot="10800000">
              <a:off x="2561871" y="3069615"/>
              <a:ext cx="1692803" cy="998334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5"/>
                    <a:pt x="5324" y="13418"/>
                  </a:cubicBezTo>
                  <a:cubicBezTo>
                    <a:pt x="6814" y="10720"/>
                    <a:pt x="7631" y="9832"/>
                    <a:pt x="8945" y="8306"/>
                  </a:cubicBezTo>
                  <a:cubicBezTo>
                    <a:pt x="10258" y="6779"/>
                    <a:pt x="11714" y="5323"/>
                    <a:pt x="13205" y="4259"/>
                  </a:cubicBezTo>
                  <a:cubicBezTo>
                    <a:pt x="14695" y="3194"/>
                    <a:pt x="16292" y="2520"/>
                    <a:pt x="17890" y="1917"/>
                  </a:cubicBezTo>
                  <a:cubicBezTo>
                    <a:pt x="19487" y="1313"/>
                    <a:pt x="20659" y="923"/>
                    <a:pt x="22789" y="639"/>
                  </a:cubicBezTo>
                  <a:cubicBezTo>
                    <a:pt x="24918" y="355"/>
                    <a:pt x="27545" y="319"/>
                    <a:pt x="30669" y="213"/>
                  </a:cubicBezTo>
                  <a:cubicBezTo>
                    <a:pt x="33792" y="106"/>
                    <a:pt x="39720" y="35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sp>
        <p:nvSpPr>
          <p:cNvPr id="1438" name="Shape 14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</a:t>
            </a:r>
            <a:r>
              <a:rPr lang="en"/>
              <a:t> (sigmoid) squashing function</a:t>
            </a:r>
          </a:p>
        </p:txBody>
      </p:sp>
      <p:cxnSp>
        <p:nvCxnSpPr>
          <p:cNvPr id="1439" name="Shape 1439"/>
          <p:cNvCxnSpPr/>
          <p:nvPr/>
        </p:nvCxnSpPr>
        <p:spPr>
          <a:xfrm>
            <a:off x="1988420" y="3157401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0" name="Shape 1440"/>
          <p:cNvCxnSpPr/>
          <p:nvPr/>
        </p:nvCxnSpPr>
        <p:spPr>
          <a:xfrm>
            <a:off x="4242176" y="1406350"/>
            <a:ext cx="0" cy="23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1" name="Shape 1441"/>
          <p:cNvCxnSpPr/>
          <p:nvPr/>
        </p:nvCxnSpPr>
        <p:spPr>
          <a:xfrm>
            <a:off x="4204826" y="173921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2" name="Shape 1442"/>
          <p:cNvCxnSpPr/>
          <p:nvPr/>
        </p:nvCxnSpPr>
        <p:spPr>
          <a:xfrm>
            <a:off x="4204826" y="1955704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3" name="Shape 1443"/>
          <p:cNvCxnSpPr/>
          <p:nvPr/>
        </p:nvCxnSpPr>
        <p:spPr>
          <a:xfrm>
            <a:off x="4204826" y="2172193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4" name="Shape 1444"/>
          <p:cNvCxnSpPr/>
          <p:nvPr/>
        </p:nvCxnSpPr>
        <p:spPr>
          <a:xfrm>
            <a:off x="4204826" y="2388682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5" name="Shape 1445"/>
          <p:cNvCxnSpPr/>
          <p:nvPr/>
        </p:nvCxnSpPr>
        <p:spPr>
          <a:xfrm>
            <a:off x="4204826" y="2605170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6" name="Shape 1446"/>
          <p:cNvCxnSpPr/>
          <p:nvPr/>
        </p:nvCxnSpPr>
        <p:spPr>
          <a:xfrm>
            <a:off x="4204826" y="2821659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7" name="Shape 1447"/>
          <p:cNvCxnSpPr/>
          <p:nvPr/>
        </p:nvCxnSpPr>
        <p:spPr>
          <a:xfrm>
            <a:off x="4204826" y="3471126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8" name="Shape 1448"/>
          <p:cNvCxnSpPr/>
          <p:nvPr/>
        </p:nvCxnSpPr>
        <p:spPr>
          <a:xfrm>
            <a:off x="4204826" y="3687614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9" name="Shape 1449"/>
          <p:cNvCxnSpPr/>
          <p:nvPr/>
        </p:nvCxnSpPr>
        <p:spPr>
          <a:xfrm rot="5400000">
            <a:off x="50915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0" name="Shape 1450"/>
          <p:cNvCxnSpPr/>
          <p:nvPr/>
        </p:nvCxnSpPr>
        <p:spPr>
          <a:xfrm rot="5400000">
            <a:off x="49391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1" name="Shape 1451"/>
          <p:cNvCxnSpPr/>
          <p:nvPr/>
        </p:nvCxnSpPr>
        <p:spPr>
          <a:xfrm rot="5400000">
            <a:off x="47867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2" name="Shape 1452"/>
          <p:cNvCxnSpPr/>
          <p:nvPr/>
        </p:nvCxnSpPr>
        <p:spPr>
          <a:xfrm rot="5400000">
            <a:off x="46343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3" name="Shape 1453"/>
          <p:cNvCxnSpPr/>
          <p:nvPr/>
        </p:nvCxnSpPr>
        <p:spPr>
          <a:xfrm rot="5400000">
            <a:off x="4481977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4" name="Shape 1454"/>
          <p:cNvCxnSpPr/>
          <p:nvPr/>
        </p:nvCxnSpPr>
        <p:spPr>
          <a:xfrm rot="5400000">
            <a:off x="4329577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5" name="Shape 1455"/>
          <p:cNvCxnSpPr/>
          <p:nvPr/>
        </p:nvCxnSpPr>
        <p:spPr>
          <a:xfrm rot="5400000">
            <a:off x="60059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6" name="Shape 1456"/>
          <p:cNvCxnSpPr/>
          <p:nvPr/>
        </p:nvCxnSpPr>
        <p:spPr>
          <a:xfrm rot="5400000">
            <a:off x="58535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7" name="Shape 1457"/>
          <p:cNvCxnSpPr/>
          <p:nvPr/>
        </p:nvCxnSpPr>
        <p:spPr>
          <a:xfrm rot="5400000">
            <a:off x="57011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8" name="Shape 1458"/>
          <p:cNvCxnSpPr/>
          <p:nvPr/>
        </p:nvCxnSpPr>
        <p:spPr>
          <a:xfrm rot="5400000">
            <a:off x="55487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9" name="Shape 1459"/>
          <p:cNvCxnSpPr/>
          <p:nvPr/>
        </p:nvCxnSpPr>
        <p:spPr>
          <a:xfrm rot="5400000">
            <a:off x="53963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0" name="Shape 1460"/>
          <p:cNvCxnSpPr/>
          <p:nvPr/>
        </p:nvCxnSpPr>
        <p:spPr>
          <a:xfrm rot="5400000">
            <a:off x="52439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1" name="Shape 1461"/>
          <p:cNvCxnSpPr/>
          <p:nvPr/>
        </p:nvCxnSpPr>
        <p:spPr>
          <a:xfrm rot="5400000">
            <a:off x="31103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2" name="Shape 1462"/>
          <p:cNvCxnSpPr/>
          <p:nvPr/>
        </p:nvCxnSpPr>
        <p:spPr>
          <a:xfrm rot="5400000">
            <a:off x="29579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3" name="Shape 1463"/>
          <p:cNvCxnSpPr/>
          <p:nvPr/>
        </p:nvCxnSpPr>
        <p:spPr>
          <a:xfrm rot="5400000">
            <a:off x="28055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4" name="Shape 1464"/>
          <p:cNvCxnSpPr/>
          <p:nvPr/>
        </p:nvCxnSpPr>
        <p:spPr>
          <a:xfrm rot="5400000">
            <a:off x="26531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5" name="Shape 1465"/>
          <p:cNvCxnSpPr/>
          <p:nvPr/>
        </p:nvCxnSpPr>
        <p:spPr>
          <a:xfrm rot="5400000">
            <a:off x="250077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6" name="Shape 1466"/>
          <p:cNvCxnSpPr/>
          <p:nvPr/>
        </p:nvCxnSpPr>
        <p:spPr>
          <a:xfrm rot="5400000">
            <a:off x="234837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7" name="Shape 1467"/>
          <p:cNvCxnSpPr/>
          <p:nvPr/>
        </p:nvCxnSpPr>
        <p:spPr>
          <a:xfrm rot="5400000">
            <a:off x="4024776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8" name="Shape 1468"/>
          <p:cNvCxnSpPr/>
          <p:nvPr/>
        </p:nvCxnSpPr>
        <p:spPr>
          <a:xfrm rot="5400000">
            <a:off x="38723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9" name="Shape 1469"/>
          <p:cNvCxnSpPr/>
          <p:nvPr/>
        </p:nvCxnSpPr>
        <p:spPr>
          <a:xfrm rot="5400000">
            <a:off x="37199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0" name="Shape 1470"/>
          <p:cNvCxnSpPr/>
          <p:nvPr/>
        </p:nvCxnSpPr>
        <p:spPr>
          <a:xfrm rot="5400000">
            <a:off x="35675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1" name="Shape 1471"/>
          <p:cNvCxnSpPr/>
          <p:nvPr/>
        </p:nvCxnSpPr>
        <p:spPr>
          <a:xfrm rot="5400000">
            <a:off x="34151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2" name="Shape 1472"/>
          <p:cNvCxnSpPr/>
          <p:nvPr/>
        </p:nvCxnSpPr>
        <p:spPr>
          <a:xfrm rot="5400000">
            <a:off x="32627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3" name="Shape 1473"/>
          <p:cNvSpPr txBox="1"/>
          <p:nvPr/>
        </p:nvSpPr>
        <p:spPr>
          <a:xfrm>
            <a:off x="3748675" y="1475103"/>
            <a:ext cx="514200" cy="50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1474" name="Shape 1474"/>
          <p:cNvSpPr txBox="1"/>
          <p:nvPr/>
        </p:nvSpPr>
        <p:spPr>
          <a:xfrm>
            <a:off x="3748675" y="2124570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</a:p>
        </p:txBody>
      </p:sp>
      <p:sp>
        <p:nvSpPr>
          <p:cNvPr id="1475" name="Shape 1475"/>
          <p:cNvSpPr txBox="1"/>
          <p:nvPr/>
        </p:nvSpPr>
        <p:spPr>
          <a:xfrm>
            <a:off x="4406478" y="3215490"/>
            <a:ext cx="514200" cy="50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</a:p>
        </p:txBody>
      </p:sp>
      <p:sp>
        <p:nvSpPr>
          <p:cNvPr id="1476" name="Shape 1476"/>
          <p:cNvSpPr txBox="1"/>
          <p:nvPr/>
        </p:nvSpPr>
        <p:spPr>
          <a:xfrm>
            <a:off x="4963781" y="3215490"/>
            <a:ext cx="479700" cy="50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</a:p>
        </p:txBody>
      </p:sp>
      <p:sp>
        <p:nvSpPr>
          <p:cNvPr id="1477" name="Shape 1477"/>
          <p:cNvSpPr txBox="1"/>
          <p:nvPr/>
        </p:nvSpPr>
        <p:spPr>
          <a:xfrm>
            <a:off x="3492073" y="3207668"/>
            <a:ext cx="514200" cy="50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</a:p>
        </p:txBody>
      </p:sp>
      <p:sp>
        <p:nvSpPr>
          <p:cNvPr id="1478" name="Shape 1478"/>
          <p:cNvSpPr txBox="1"/>
          <p:nvPr/>
        </p:nvSpPr>
        <p:spPr>
          <a:xfrm>
            <a:off x="2948070" y="3207668"/>
            <a:ext cx="514199" cy="50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</a:p>
        </p:txBody>
      </p:sp>
      <p:sp>
        <p:nvSpPr>
          <p:cNvPr id="1479" name="Shape 1479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matter what you start with, the answer stays between 0 and 1.</a:t>
            </a:r>
          </a:p>
        </p:txBody>
      </p:sp>
      <p:grpSp>
        <p:nvGrpSpPr>
          <p:cNvPr id="1480" name="Shape 1480"/>
          <p:cNvGrpSpPr/>
          <p:nvPr/>
        </p:nvGrpSpPr>
        <p:grpSpPr>
          <a:xfrm>
            <a:off x="7760725" y="556927"/>
            <a:ext cx="501300" cy="501300"/>
            <a:chOff x="3059125" y="1201777"/>
            <a:chExt cx="501300" cy="501300"/>
          </a:xfrm>
        </p:grpSpPr>
        <p:sp>
          <p:nvSpPr>
            <p:cNvPr id="1481" name="Shape 1481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82" name="Shape 148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488" name="Shape 148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93" name="Shape 1493"/>
            <p:cNvCxnSpPr>
              <a:stCxn id="1488" idx="5"/>
              <a:endCxn id="149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4" name="Shape 1494"/>
            <p:cNvCxnSpPr>
              <a:stCxn id="1488" idx="5"/>
              <a:endCxn id="149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5" name="Shape 1495"/>
            <p:cNvCxnSpPr>
              <a:stCxn id="1490" idx="7"/>
              <a:endCxn id="149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6" name="Shape 1496"/>
            <p:cNvCxnSpPr>
              <a:stCxn id="1490" idx="7"/>
              <a:endCxn id="149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7" name="Shape 1497"/>
            <p:cNvCxnSpPr>
              <a:stCxn id="1489" idx="6"/>
              <a:endCxn id="149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8" name="Shape 1498"/>
            <p:cNvCxnSpPr>
              <a:stCxn id="1489" idx="6"/>
              <a:endCxn id="149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499" name="Shape 14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501" name="Shape 150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06" name="Shape 1506"/>
            <p:cNvCxnSpPr>
              <a:stCxn id="1501" idx="5"/>
              <a:endCxn id="150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7" name="Shape 1507"/>
            <p:cNvCxnSpPr>
              <a:stCxn id="1501" idx="5"/>
              <a:endCxn id="150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8" name="Shape 1508"/>
            <p:cNvCxnSpPr>
              <a:stCxn id="1503" idx="7"/>
              <a:endCxn id="150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9" name="Shape 1509"/>
            <p:cNvCxnSpPr>
              <a:stCxn id="1503" idx="7"/>
              <a:endCxn id="150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10" name="Shape 1510"/>
            <p:cNvCxnSpPr>
              <a:stCxn id="1502" idx="6"/>
              <a:endCxn id="150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11" name="Shape 1511"/>
            <p:cNvCxnSpPr>
              <a:stCxn id="1502" idx="6"/>
              <a:endCxn id="150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12" name="Shape 151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Shape 151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514" name="Shape 151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15" name="Shape 151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516" name="Shape 1516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1517" name="Shape 1517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18" name="Shape 151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519" name="Shape 151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520" name="Shape 152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21" name="Shape 1521"/>
            <p:cNvCxnSpPr>
              <a:stCxn id="1520" idx="0"/>
              <a:endCxn id="152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22" name="Shape 1522"/>
            <p:cNvCxnSpPr>
              <a:stCxn id="1520" idx="2"/>
              <a:endCxn id="152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523" name="Shape 152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524" name="Shape 152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25" name="Shape 1525"/>
            <p:cNvCxnSpPr>
              <a:stCxn id="1524" idx="7"/>
              <a:endCxn id="1524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26" name="Shape 1526"/>
            <p:cNvCxnSpPr>
              <a:stCxn id="1524" idx="1"/>
              <a:endCxn id="152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527" name="Shape 1527"/>
          <p:cNvCxnSpPr>
            <a:stCxn id="1528" idx="6"/>
            <a:endCxn id="149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9" name="Shape 1529"/>
          <p:cNvCxnSpPr>
            <a:stCxn id="1528" idx="6"/>
            <a:endCxn id="151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0" name="Shape 153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1" name="Shape 153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32" name="Shape 1532"/>
          <p:cNvCxnSpPr>
            <a:endCxn id="152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3" name="Shape 1533"/>
          <p:cNvCxnSpPr>
            <a:stCxn id="1524" idx="6"/>
            <a:endCxn id="152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4" name="Shape 1534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5" name="Shape 1535"/>
          <p:cNvCxnSpPr>
            <a:stCxn id="1536" idx="3"/>
            <a:endCxn id="153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8" name="Shape 1538"/>
          <p:cNvCxnSpPr>
            <a:stCxn id="1539" idx="1"/>
            <a:endCxn id="152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540" name="Shape 1540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1" name="Shape 1541"/>
          <p:cNvCxnSpPr>
            <a:stCxn id="1520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2" name="Shape 1542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3" name="Shape 1543"/>
          <p:cNvCxnSpPr>
            <a:stCxn id="1544" idx="1"/>
            <a:endCxn id="1545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46" name="Shape 1546"/>
          <p:cNvCxnSpPr>
            <a:stCxn id="1545" idx="2"/>
            <a:endCxn id="153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528" name="Shape 152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47" name="Shape 1547"/>
          <p:cNvCxnSpPr>
            <a:stCxn id="1530" idx="2"/>
            <a:endCxn id="152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548" name="Shape 1548"/>
          <p:cNvCxnSpPr>
            <a:stCxn id="1531" idx="0"/>
            <a:endCxn id="152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9" name="Shape 1549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 and memories</a:t>
            </a:r>
          </a:p>
        </p:txBody>
      </p:sp>
      <p:sp>
        <p:nvSpPr>
          <p:cNvPr id="1550" name="Shape 155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1551" name="Shape 155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1545" name="Shape 1545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2" name="Shape 1552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cxnSp>
        <p:nvCxnSpPr>
          <p:cNvPr id="1553" name="Shape 1553"/>
          <p:cNvCxnSpPr>
            <a:stCxn id="153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36" name="Shape 153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4" name="Shape 1554"/>
          <p:cNvCxnSpPr>
            <a:stCxn id="1536" idx="3"/>
            <a:endCxn id="1514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5" name="Shape 155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1556" name="Shape 1556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Shape 156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562" name="Shape 1562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67" name="Shape 1567"/>
            <p:cNvCxnSpPr>
              <a:stCxn id="1562" idx="5"/>
              <a:endCxn id="1565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68" name="Shape 1568"/>
            <p:cNvCxnSpPr>
              <a:stCxn id="1562" idx="5"/>
              <a:endCxn id="1566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69" name="Shape 1569"/>
            <p:cNvCxnSpPr>
              <a:stCxn id="1564" idx="7"/>
              <a:endCxn id="1566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70" name="Shape 1570"/>
            <p:cNvCxnSpPr>
              <a:stCxn id="1564" idx="7"/>
              <a:endCxn id="1565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71" name="Shape 1571"/>
            <p:cNvCxnSpPr>
              <a:stCxn id="1563" idx="6"/>
              <a:endCxn id="1565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72" name="Shape 1572"/>
            <p:cNvCxnSpPr>
              <a:stCxn id="1563" idx="6"/>
              <a:endCxn id="1566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73" name="Shape 15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Shape 157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575" name="Shape 157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80" name="Shape 1580"/>
            <p:cNvCxnSpPr>
              <a:stCxn id="1575" idx="5"/>
              <a:endCxn id="157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1" name="Shape 1581"/>
            <p:cNvCxnSpPr>
              <a:stCxn id="1575" idx="5"/>
              <a:endCxn id="157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2" name="Shape 1582"/>
            <p:cNvCxnSpPr>
              <a:stCxn id="1577" idx="7"/>
              <a:endCxn id="157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3" name="Shape 1583"/>
            <p:cNvCxnSpPr>
              <a:stCxn id="1577" idx="7"/>
              <a:endCxn id="157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4" name="Shape 1584"/>
            <p:cNvCxnSpPr>
              <a:stCxn id="1576" idx="6"/>
              <a:endCxn id="157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5" name="Shape 1585"/>
            <p:cNvCxnSpPr>
              <a:stCxn id="1576" idx="6"/>
              <a:endCxn id="157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86" name="Shape 158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Shape 158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588" name="Shape 158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93" name="Shape 1593"/>
            <p:cNvCxnSpPr>
              <a:stCxn id="1588" idx="5"/>
              <a:endCxn id="159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4" name="Shape 1594"/>
            <p:cNvCxnSpPr>
              <a:stCxn id="1588" idx="5"/>
              <a:endCxn id="159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5" name="Shape 1595"/>
            <p:cNvCxnSpPr>
              <a:stCxn id="1590" idx="7"/>
              <a:endCxn id="159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6" name="Shape 1596"/>
            <p:cNvCxnSpPr>
              <a:stCxn id="1590" idx="7"/>
              <a:endCxn id="159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7" name="Shape 1597"/>
            <p:cNvCxnSpPr>
              <a:stCxn id="1589" idx="6"/>
              <a:endCxn id="159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8" name="Shape 1598"/>
            <p:cNvCxnSpPr>
              <a:stCxn id="1589" idx="6"/>
              <a:endCxn id="159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99" name="Shape 15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Shape 1600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1601" name="Shape 1601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02" name="Shape 160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603" name="Shape 160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604" name="Shape 160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05" name="Shape 160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606" name="Shape 1606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1607" name="Shape 1607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08" name="Shape 160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609" name="Shape 160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610" name="Shape 161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11" name="Shape 1611"/>
            <p:cNvCxnSpPr>
              <a:stCxn id="1610" idx="0"/>
              <a:endCxn id="161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12" name="Shape 1612"/>
            <p:cNvCxnSpPr>
              <a:stCxn id="1610" idx="2"/>
              <a:endCxn id="161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613" name="Shape 161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614" name="Shape 161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15" name="Shape 1615"/>
            <p:cNvCxnSpPr>
              <a:stCxn id="1614" idx="7"/>
              <a:endCxn id="1614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16" name="Shape 1616"/>
            <p:cNvCxnSpPr>
              <a:stCxn id="1614" idx="1"/>
              <a:endCxn id="161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617" name="Shape 161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618" name="Shape 161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19" name="Shape 1619"/>
            <p:cNvCxnSpPr>
              <a:stCxn id="1618" idx="7"/>
              <a:endCxn id="1618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0" name="Shape 1620"/>
            <p:cNvCxnSpPr>
              <a:stCxn id="1618" idx="1"/>
              <a:endCxn id="161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621" name="Shape 1621"/>
          <p:cNvCxnSpPr>
            <a:stCxn id="1622" idx="6"/>
            <a:endCxn id="157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3" name="Shape 1623"/>
          <p:cNvCxnSpPr>
            <a:stCxn id="1622" idx="6"/>
            <a:endCxn id="158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4" name="Shape 1624"/>
          <p:cNvCxnSpPr>
            <a:stCxn id="1622" idx="6"/>
            <a:endCxn id="159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5" name="Shape 1625"/>
          <p:cNvCxnSpPr>
            <a:endCxn id="161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6" name="Shape 162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7" name="Shape 162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8" name="Shape 1628"/>
          <p:cNvCxnSpPr>
            <a:endCxn id="161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9" name="Shape 1629"/>
          <p:cNvCxnSpPr>
            <a:stCxn id="1614" idx="6"/>
            <a:endCxn id="161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0" name="Shape 1630"/>
          <p:cNvCxnSpPr>
            <a:endCxn id="1610" idx="4"/>
          </p:cNvCxnSpPr>
          <p:nvPr/>
        </p:nvCxnSpPr>
        <p:spPr>
          <a:xfrm rot="10800000">
            <a:off x="6882475" y="2793775"/>
            <a:ext cx="0" cy="103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1" name="Shape 1631"/>
          <p:cNvCxnSpPr>
            <a:stCxn id="1610" idx="0"/>
            <a:endCxn id="1632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3" name="Shape 1633"/>
          <p:cNvCxnSpPr>
            <a:stCxn id="1634" idx="1"/>
            <a:endCxn id="161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35" name="Shape 163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6" name="Shape 1636"/>
          <p:cNvCxnSpPr>
            <a:stCxn id="161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7" name="Shape 163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8" name="Shape 1638"/>
          <p:cNvCxnSpPr>
            <a:stCxn id="1639" idx="1"/>
            <a:endCxn id="164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41" name="Shape 1641"/>
          <p:cNvCxnSpPr>
            <a:stCxn id="1640" idx="2"/>
            <a:endCxn id="162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622" name="Shape 162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42" name="Shape 1642"/>
          <p:cNvCxnSpPr>
            <a:stCxn id="1626" idx="2"/>
            <a:endCxn id="162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43" name="Shape 1643"/>
          <p:cNvCxnSpPr>
            <a:stCxn id="1627" idx="0"/>
            <a:endCxn id="162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4" name="Shape 164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1645" name="Shape 1645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1646" name="Shape 1646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1647" name="Shape 1647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</a:p>
        </p:txBody>
      </p:sp>
      <p:cxnSp>
        <p:nvCxnSpPr>
          <p:cNvPr id="1648" name="Shape 1648"/>
          <p:cNvCxnSpPr>
            <a:stCxn id="1649" idx="3"/>
            <a:endCxn id="165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1" name="Shape 1651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1652" name="Shape 165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grpSp>
        <p:nvGrpSpPr>
          <p:cNvPr id="1653" name="Shape 1653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1632" name="Shape 163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54" name="Shape 16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655" name="Shape 1655"/>
          <p:cNvCxnSpPr>
            <a:stCxn id="1632" idx="0"/>
            <a:endCxn id="1618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0" name="Shape 164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6" name="Shape 1656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cxnSp>
        <p:nvCxnSpPr>
          <p:cNvPr id="1657" name="Shape 1657"/>
          <p:cNvCxnSpPr>
            <a:stCxn id="162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9" name="Shape 164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8" name="Shape 1658"/>
          <p:cNvCxnSpPr>
            <a:stCxn id="1649" idx="3"/>
            <a:endCxn id="1604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59" name="Shape 165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Shape 166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665" name="Shape 166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70" name="Shape 1670"/>
            <p:cNvCxnSpPr>
              <a:stCxn id="1665" idx="5"/>
              <a:endCxn id="166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1" name="Shape 1671"/>
            <p:cNvCxnSpPr>
              <a:stCxn id="1665" idx="5"/>
              <a:endCxn id="166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2" name="Shape 1672"/>
            <p:cNvCxnSpPr>
              <a:stCxn id="1667" idx="7"/>
              <a:endCxn id="166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3" name="Shape 1673"/>
            <p:cNvCxnSpPr>
              <a:stCxn id="1667" idx="7"/>
              <a:endCxn id="166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4" name="Shape 1674"/>
            <p:cNvCxnSpPr>
              <a:stCxn id="1666" idx="6"/>
              <a:endCxn id="166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5" name="Shape 1675"/>
            <p:cNvCxnSpPr>
              <a:stCxn id="1666" idx="6"/>
              <a:endCxn id="166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676" name="Shape 16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Shape 167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678" name="Shape 167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83" name="Shape 1683"/>
            <p:cNvCxnSpPr>
              <a:stCxn id="1678" idx="5"/>
              <a:endCxn id="168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4" name="Shape 1684"/>
            <p:cNvCxnSpPr>
              <a:stCxn id="1678" idx="5"/>
              <a:endCxn id="168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5" name="Shape 1685"/>
            <p:cNvCxnSpPr>
              <a:stCxn id="1680" idx="7"/>
              <a:endCxn id="168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6" name="Shape 1686"/>
            <p:cNvCxnSpPr>
              <a:stCxn id="1680" idx="7"/>
              <a:endCxn id="168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7" name="Shape 1687"/>
            <p:cNvCxnSpPr>
              <a:stCxn id="1679" idx="6"/>
              <a:endCxn id="168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8" name="Shape 1688"/>
            <p:cNvCxnSpPr>
              <a:stCxn id="1679" idx="6"/>
              <a:endCxn id="168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689" name="Shape 168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Shape 169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691" name="Shape 169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96" name="Shape 1696"/>
            <p:cNvCxnSpPr>
              <a:stCxn id="1691" idx="5"/>
              <a:endCxn id="169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97" name="Shape 1697"/>
            <p:cNvCxnSpPr>
              <a:stCxn id="1691" idx="5"/>
              <a:endCxn id="169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98" name="Shape 1698"/>
            <p:cNvCxnSpPr>
              <a:stCxn id="1693" idx="7"/>
              <a:endCxn id="169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99" name="Shape 1699"/>
            <p:cNvCxnSpPr>
              <a:stCxn id="1693" idx="7"/>
              <a:endCxn id="169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00" name="Shape 1700"/>
            <p:cNvCxnSpPr>
              <a:stCxn id="1692" idx="6"/>
              <a:endCxn id="169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01" name="Shape 1701"/>
            <p:cNvCxnSpPr>
              <a:stCxn id="1692" idx="6"/>
              <a:endCxn id="169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702" name="Shape 17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Shape 170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704" name="Shape 170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09" name="Shape 1709"/>
            <p:cNvCxnSpPr>
              <a:stCxn id="1704" idx="5"/>
              <a:endCxn id="170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10" name="Shape 1710"/>
            <p:cNvCxnSpPr>
              <a:stCxn id="1704" idx="5"/>
              <a:endCxn id="170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11" name="Shape 1711"/>
            <p:cNvCxnSpPr>
              <a:stCxn id="1706" idx="7"/>
              <a:endCxn id="170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12" name="Shape 1712"/>
            <p:cNvCxnSpPr>
              <a:stCxn id="1706" idx="7"/>
              <a:endCxn id="170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13" name="Shape 1713"/>
            <p:cNvCxnSpPr>
              <a:stCxn id="1705" idx="6"/>
              <a:endCxn id="170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14" name="Shape 1714"/>
            <p:cNvCxnSpPr>
              <a:stCxn id="1705" idx="6"/>
              <a:endCxn id="170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715" name="Shape 171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Shape 1716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1717" name="Shape 1717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18" name="Shape 171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719" name="Shape 171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720" name="Shape 172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21" name="Shape 172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722" name="Shape 1722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1723" name="Shape 1723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24" name="Shape 172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725" name="Shape 1725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1726" name="Shape 1726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27" name="Shape 172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728" name="Shape 172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729" name="Shape 172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30" name="Shape 1730"/>
            <p:cNvCxnSpPr>
              <a:stCxn id="1729" idx="0"/>
              <a:endCxn id="172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31" name="Shape 1731"/>
            <p:cNvCxnSpPr>
              <a:stCxn id="1729" idx="2"/>
              <a:endCxn id="172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732" name="Shape 173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733" name="Shape 173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34" name="Shape 1734"/>
            <p:cNvCxnSpPr>
              <a:stCxn id="1733" idx="7"/>
              <a:endCxn id="1733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35" name="Shape 1735"/>
            <p:cNvCxnSpPr>
              <a:stCxn id="1733" idx="1"/>
              <a:endCxn id="173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736" name="Shape 173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737" name="Shape 173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38" name="Shape 1738"/>
            <p:cNvCxnSpPr>
              <a:stCxn id="1737" idx="7"/>
              <a:endCxn id="1737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39" name="Shape 1739"/>
            <p:cNvCxnSpPr>
              <a:stCxn id="1737" idx="1"/>
              <a:endCxn id="173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740" name="Shape 174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741" name="Shape 174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42" name="Shape 1742"/>
            <p:cNvCxnSpPr>
              <a:stCxn id="1741" idx="7"/>
              <a:endCxn id="1741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43" name="Shape 1743"/>
            <p:cNvCxnSpPr>
              <a:stCxn id="1741" idx="1"/>
              <a:endCxn id="174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744" name="Shape 1744"/>
          <p:cNvCxnSpPr>
            <a:stCxn id="1745" idx="6"/>
            <a:endCxn id="167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6" name="Shape 1746"/>
          <p:cNvCxnSpPr>
            <a:stCxn id="1745" idx="6"/>
            <a:endCxn id="168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7" name="Shape 1747"/>
          <p:cNvCxnSpPr>
            <a:stCxn id="1745" idx="6"/>
            <a:endCxn id="171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8" name="Shape 1748"/>
          <p:cNvCxnSpPr>
            <a:stCxn id="1745" idx="6"/>
            <a:endCxn id="170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9" name="Shape 1749"/>
          <p:cNvCxnSpPr>
            <a:endCxn id="174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0" name="Shape 175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1" name="Shape 175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52" name="Shape 1752"/>
          <p:cNvCxnSpPr>
            <a:endCxn id="173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3" name="Shape 175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4" name="Shape 1754"/>
          <p:cNvCxnSpPr>
            <a:stCxn id="1733" idx="6"/>
            <a:endCxn id="172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5" name="Shape 1755"/>
          <p:cNvCxnSpPr>
            <a:stCxn id="1737" idx="0"/>
            <a:endCxn id="172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6" name="Shape 1756"/>
          <p:cNvCxnSpPr>
            <a:stCxn id="1729" idx="0"/>
            <a:endCxn id="175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8" name="Shape 1758"/>
          <p:cNvCxnSpPr>
            <a:stCxn id="1759" idx="3"/>
            <a:endCxn id="173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0" name="Shape 1760"/>
          <p:cNvCxnSpPr>
            <a:stCxn id="1761" idx="1"/>
            <a:endCxn id="173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762" name="Shape 176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3" name="Shape 1763"/>
          <p:cNvCxnSpPr>
            <a:stCxn id="174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4" name="Shape 176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5" name="Shape 1765"/>
          <p:cNvCxnSpPr>
            <a:stCxn id="1766" idx="1"/>
            <a:endCxn id="176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68" name="Shape 1768"/>
          <p:cNvCxnSpPr>
            <a:stCxn id="1767" idx="2"/>
            <a:endCxn id="175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745" name="Shape 174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69" name="Shape 1769"/>
          <p:cNvCxnSpPr>
            <a:stCxn id="1750" idx="2"/>
            <a:endCxn id="174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770" name="Shape 1770"/>
          <p:cNvCxnSpPr>
            <a:stCxn id="1751" idx="0"/>
            <a:endCxn id="174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1" name="Shape 177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1772" name="Shape 177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1773" name="Shape 1773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  <p:sp>
        <p:nvSpPr>
          <p:cNvPr id="1774" name="Shape 177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1775" name="Shape 1775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</a:p>
        </p:txBody>
      </p:sp>
      <p:sp>
        <p:nvSpPr>
          <p:cNvPr id="1776" name="Shape 1776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1777" name="Shape 1777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1778" name="Shape 1778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1779" name="Shape 1779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1757" name="Shape 175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80" name="Shape 178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781" name="Shape 1781"/>
          <p:cNvCxnSpPr>
            <a:stCxn id="1757" idx="0"/>
            <a:endCxn id="1741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7" name="Shape 176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2" name="Shape 1782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cxnSp>
        <p:nvCxnSpPr>
          <p:cNvPr id="1783" name="Shape 1783"/>
          <p:cNvCxnSpPr>
            <a:stCxn id="175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59" name="Shape 175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4" name="Shape 1784"/>
          <p:cNvCxnSpPr>
            <a:stCxn id="1759" idx="3"/>
            <a:endCxn id="172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5" name="Shape 178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Shape 179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791" name="Shape 179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96" name="Shape 1796"/>
            <p:cNvCxnSpPr>
              <a:stCxn id="1791" idx="5"/>
              <a:endCxn id="179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97" name="Shape 1797"/>
            <p:cNvCxnSpPr>
              <a:stCxn id="1791" idx="5"/>
              <a:endCxn id="179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98" name="Shape 1798"/>
            <p:cNvCxnSpPr>
              <a:stCxn id="1793" idx="7"/>
              <a:endCxn id="179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99" name="Shape 1799"/>
            <p:cNvCxnSpPr>
              <a:stCxn id="1793" idx="7"/>
              <a:endCxn id="179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00" name="Shape 1800"/>
            <p:cNvCxnSpPr>
              <a:stCxn id="1792" idx="6"/>
              <a:endCxn id="179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01" name="Shape 1801"/>
            <p:cNvCxnSpPr>
              <a:stCxn id="1792" idx="6"/>
              <a:endCxn id="179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02" name="Shape 18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3" name="Shape 180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804" name="Shape 180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09" name="Shape 1809"/>
            <p:cNvCxnSpPr>
              <a:stCxn id="1804" idx="5"/>
              <a:endCxn id="180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10" name="Shape 1810"/>
            <p:cNvCxnSpPr>
              <a:stCxn id="1804" idx="5"/>
              <a:endCxn id="180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11" name="Shape 1811"/>
            <p:cNvCxnSpPr>
              <a:stCxn id="1806" idx="7"/>
              <a:endCxn id="180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12" name="Shape 1812"/>
            <p:cNvCxnSpPr>
              <a:stCxn id="1806" idx="7"/>
              <a:endCxn id="180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13" name="Shape 1813"/>
            <p:cNvCxnSpPr>
              <a:stCxn id="1805" idx="6"/>
              <a:endCxn id="180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14" name="Shape 1814"/>
            <p:cNvCxnSpPr>
              <a:stCxn id="1805" idx="6"/>
              <a:endCxn id="180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15" name="Shape 181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6" name="Shape 181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817" name="Shape 1817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22" name="Shape 1822"/>
            <p:cNvCxnSpPr>
              <a:stCxn id="1817" idx="5"/>
              <a:endCxn id="1820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23" name="Shape 1823"/>
            <p:cNvCxnSpPr>
              <a:stCxn id="1817" idx="5"/>
              <a:endCxn id="1821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24" name="Shape 1824"/>
            <p:cNvCxnSpPr>
              <a:stCxn id="1819" idx="7"/>
              <a:endCxn id="1821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25" name="Shape 1825"/>
            <p:cNvCxnSpPr>
              <a:stCxn id="1819" idx="7"/>
              <a:endCxn id="1820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26" name="Shape 1826"/>
            <p:cNvCxnSpPr>
              <a:stCxn id="1818" idx="6"/>
              <a:endCxn id="1820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27" name="Shape 1827"/>
            <p:cNvCxnSpPr>
              <a:stCxn id="1818" idx="6"/>
              <a:endCxn id="1821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28" name="Shape 182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9" name="Shape 1829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830" name="Shape 1830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35" name="Shape 1835"/>
            <p:cNvCxnSpPr>
              <a:stCxn id="1830" idx="5"/>
              <a:endCxn id="1833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6" name="Shape 1836"/>
            <p:cNvCxnSpPr>
              <a:stCxn id="1830" idx="5"/>
              <a:endCxn id="1834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7" name="Shape 1837"/>
            <p:cNvCxnSpPr>
              <a:stCxn id="1832" idx="7"/>
              <a:endCxn id="1834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8" name="Shape 1838"/>
            <p:cNvCxnSpPr>
              <a:stCxn id="1832" idx="7"/>
              <a:endCxn id="1833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9" name="Shape 1839"/>
            <p:cNvCxnSpPr>
              <a:stCxn id="1831" idx="6"/>
              <a:endCxn id="1833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0" name="Shape 1840"/>
            <p:cNvCxnSpPr>
              <a:stCxn id="1831" idx="6"/>
              <a:endCxn id="1834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41" name="Shape 184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Shape 1842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1843" name="Shape 1843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44" name="Shape 184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45" name="Shape 184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846" name="Shape 184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47" name="Shape 184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48" name="Shape 1848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1849" name="Shape 1849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50" name="Shape 185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51" name="Shape 1851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1852" name="Shape 1852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53" name="Shape 185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54" name="Shape 185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855" name="Shape 185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56" name="Shape 1856"/>
            <p:cNvCxnSpPr>
              <a:stCxn id="1855" idx="0"/>
              <a:endCxn id="185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57" name="Shape 1857"/>
            <p:cNvCxnSpPr>
              <a:stCxn id="1855" idx="2"/>
              <a:endCxn id="185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58" name="Shape 1858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859" name="Shape 185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60" name="Shape 1860"/>
            <p:cNvCxnSpPr>
              <a:stCxn id="1859" idx="7"/>
              <a:endCxn id="1859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61" name="Shape 1861"/>
            <p:cNvCxnSpPr>
              <a:stCxn id="1859" idx="1"/>
              <a:endCxn id="185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62" name="Shape 186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863" name="Shape 186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64" name="Shape 1864"/>
            <p:cNvCxnSpPr>
              <a:stCxn id="1863" idx="7"/>
              <a:endCxn id="1863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65" name="Shape 1865"/>
            <p:cNvCxnSpPr>
              <a:stCxn id="1863" idx="1"/>
              <a:endCxn id="186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66" name="Shape 186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867" name="Shape 186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68" name="Shape 1868"/>
            <p:cNvCxnSpPr>
              <a:stCxn id="1867" idx="7"/>
              <a:endCxn id="1867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69" name="Shape 1869"/>
            <p:cNvCxnSpPr>
              <a:stCxn id="1867" idx="1"/>
              <a:endCxn id="186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870" name="Shape 1870"/>
          <p:cNvCxnSpPr>
            <a:stCxn id="1871" idx="6"/>
            <a:endCxn id="180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2" name="Shape 1872"/>
          <p:cNvCxnSpPr>
            <a:stCxn id="1871" idx="6"/>
            <a:endCxn id="181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3" name="Shape 1873"/>
          <p:cNvCxnSpPr>
            <a:stCxn id="1871" idx="6"/>
            <a:endCxn id="184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4" name="Shape 1874"/>
          <p:cNvCxnSpPr>
            <a:stCxn id="1871" idx="6"/>
            <a:endCxn id="182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5" name="Shape 1875"/>
          <p:cNvCxnSpPr>
            <a:endCxn id="186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6" name="Shape 187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7" name="Shape 187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78" name="Shape 1878"/>
          <p:cNvCxnSpPr>
            <a:endCxn id="185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9" name="Shape 1879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0" name="Shape 1880"/>
          <p:cNvCxnSpPr>
            <a:stCxn id="1859" idx="6"/>
            <a:endCxn id="185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1" name="Shape 1881"/>
          <p:cNvCxnSpPr>
            <a:stCxn id="1863" idx="0"/>
            <a:endCxn id="185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2" name="Shape 1882"/>
          <p:cNvCxnSpPr>
            <a:stCxn id="1855" idx="0"/>
            <a:endCxn id="188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4" name="Shape 1884"/>
          <p:cNvCxnSpPr>
            <a:stCxn id="1885" idx="3"/>
            <a:endCxn id="186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6" name="Shape 1886"/>
          <p:cNvCxnSpPr>
            <a:stCxn id="1887" idx="1"/>
            <a:endCxn id="185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888" name="Shape 1888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9" name="Shape 1889"/>
          <p:cNvCxnSpPr>
            <a:stCxn id="186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0" name="Shape 189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1" name="Shape 1891"/>
          <p:cNvCxnSpPr>
            <a:stCxn id="1892" idx="1"/>
            <a:endCxn id="189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894" name="Shape 1894"/>
          <p:cNvCxnSpPr>
            <a:stCxn id="1893" idx="2"/>
            <a:endCxn id="187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871" name="Shape 187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5" name="Shape 1895"/>
          <p:cNvCxnSpPr>
            <a:stCxn id="1876" idx="2"/>
            <a:endCxn id="187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896" name="Shape 1896"/>
          <p:cNvCxnSpPr>
            <a:stCxn id="1877" idx="0"/>
            <a:endCxn id="187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7" name="Shape 189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1898" name="Shape 1898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1899" name="Shape 189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1900" name="Shape 190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1901" name="Shape 1901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1883" name="Shape 188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02" name="Shape 190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903" name="Shape 1903"/>
          <p:cNvCxnSpPr>
            <a:stCxn id="1883" idx="0"/>
            <a:endCxn id="1867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3" name="Shape 189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4" name="Shape 190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1905" name="Shape 1905"/>
          <p:cNvCxnSpPr>
            <a:stCxn id="187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85" name="Shape 188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06" name="Shape 1906"/>
          <p:cNvCxnSpPr>
            <a:stCxn id="1885" idx="3"/>
            <a:endCxn id="184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07" name="Shape 190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1908" name="Shape 190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1909" name="Shape 190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1910" name="Shape 191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  <p:sp>
        <p:nvSpPr>
          <p:cNvPr id="1911" name="Shape 1911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6" name="Shape 1916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917" name="Shape 1917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22" name="Shape 1922"/>
            <p:cNvCxnSpPr>
              <a:stCxn id="1917" idx="5"/>
              <a:endCxn id="1920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3" name="Shape 1923"/>
            <p:cNvCxnSpPr>
              <a:stCxn id="1917" idx="5"/>
              <a:endCxn id="1921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4" name="Shape 1924"/>
            <p:cNvCxnSpPr>
              <a:stCxn id="1919" idx="7"/>
              <a:endCxn id="1921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5" name="Shape 1925"/>
            <p:cNvCxnSpPr>
              <a:stCxn id="1919" idx="7"/>
              <a:endCxn id="1920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6" name="Shape 1926"/>
            <p:cNvCxnSpPr>
              <a:stCxn id="1918" idx="6"/>
              <a:endCxn id="1920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7" name="Shape 1927"/>
            <p:cNvCxnSpPr>
              <a:stCxn id="1918" idx="6"/>
              <a:endCxn id="1921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28" name="Shape 192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Shape 1929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930" name="Shape 1930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35" name="Shape 1935"/>
            <p:cNvCxnSpPr>
              <a:stCxn id="1930" idx="5"/>
              <a:endCxn id="1933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6" name="Shape 1936"/>
            <p:cNvCxnSpPr>
              <a:stCxn id="1930" idx="5"/>
              <a:endCxn id="1934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7" name="Shape 1937"/>
            <p:cNvCxnSpPr>
              <a:stCxn id="1932" idx="7"/>
              <a:endCxn id="1934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8" name="Shape 1938"/>
            <p:cNvCxnSpPr>
              <a:stCxn id="1932" idx="7"/>
              <a:endCxn id="1933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9" name="Shape 1939"/>
            <p:cNvCxnSpPr>
              <a:stCxn id="1931" idx="6"/>
              <a:endCxn id="1933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40" name="Shape 1940"/>
            <p:cNvCxnSpPr>
              <a:stCxn id="1931" idx="6"/>
              <a:endCxn id="1934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41" name="Shape 194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Shape 1942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943" name="Shape 1943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48" name="Shape 1948"/>
            <p:cNvCxnSpPr>
              <a:stCxn id="1943" idx="5"/>
              <a:endCxn id="1946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49" name="Shape 1949"/>
            <p:cNvCxnSpPr>
              <a:stCxn id="1943" idx="5"/>
              <a:endCxn id="1947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50" name="Shape 1950"/>
            <p:cNvCxnSpPr>
              <a:stCxn id="1945" idx="7"/>
              <a:endCxn id="1947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51" name="Shape 1951"/>
            <p:cNvCxnSpPr>
              <a:stCxn id="1945" idx="7"/>
              <a:endCxn id="1946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52" name="Shape 1952"/>
            <p:cNvCxnSpPr>
              <a:stCxn id="1944" idx="6"/>
              <a:endCxn id="1946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53" name="Shape 1953"/>
            <p:cNvCxnSpPr>
              <a:stCxn id="1944" idx="6"/>
              <a:endCxn id="1947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54" name="Shape 195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Shape 1955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956" name="Shape 1956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61" name="Shape 1961"/>
            <p:cNvCxnSpPr>
              <a:stCxn id="1956" idx="5"/>
              <a:endCxn id="1959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2" name="Shape 1962"/>
            <p:cNvCxnSpPr>
              <a:stCxn id="1956" idx="5"/>
              <a:endCxn id="1960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3" name="Shape 1963"/>
            <p:cNvCxnSpPr>
              <a:stCxn id="1958" idx="7"/>
              <a:endCxn id="1960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4" name="Shape 1964"/>
            <p:cNvCxnSpPr>
              <a:stCxn id="1958" idx="7"/>
              <a:endCxn id="1959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5" name="Shape 1965"/>
            <p:cNvCxnSpPr>
              <a:stCxn id="1957" idx="6"/>
              <a:endCxn id="1959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6" name="Shape 1966"/>
            <p:cNvCxnSpPr>
              <a:stCxn id="1957" idx="6"/>
              <a:endCxn id="1960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67" name="Shape 19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Shape 1968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1969" name="Shape 1969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70" name="Shape 197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71" name="Shape 1971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972" name="Shape 197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73" name="Shape 197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74" name="Shape 1974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1975" name="Shape 1975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76" name="Shape 197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77" name="Shape 1977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1978" name="Shape 1978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79" name="Shape 197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80" name="Shape 1980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981" name="Shape 1981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82" name="Shape 1982"/>
            <p:cNvCxnSpPr>
              <a:stCxn id="1981" idx="0"/>
              <a:endCxn id="1981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83" name="Shape 1983"/>
            <p:cNvCxnSpPr>
              <a:stCxn id="1981" idx="2"/>
              <a:endCxn id="1981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84" name="Shape 1984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985" name="Shape 198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86" name="Shape 1986"/>
            <p:cNvCxnSpPr>
              <a:stCxn id="1985" idx="7"/>
              <a:endCxn id="1985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87" name="Shape 1987"/>
            <p:cNvCxnSpPr>
              <a:stCxn id="1985" idx="1"/>
              <a:endCxn id="1985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88" name="Shape 1988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989" name="Shape 198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90" name="Shape 1990"/>
            <p:cNvCxnSpPr>
              <a:stCxn id="1989" idx="7"/>
              <a:endCxn id="1989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91" name="Shape 1991"/>
            <p:cNvCxnSpPr>
              <a:stCxn id="1989" idx="1"/>
              <a:endCxn id="198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92" name="Shape 1992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993" name="Shape 199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94" name="Shape 1994"/>
            <p:cNvCxnSpPr>
              <a:stCxn id="1993" idx="7"/>
              <a:endCxn id="1993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95" name="Shape 1995"/>
            <p:cNvCxnSpPr>
              <a:stCxn id="1993" idx="1"/>
              <a:endCxn id="199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996" name="Shape 1996"/>
          <p:cNvCxnSpPr>
            <a:stCxn id="1997" idx="6"/>
            <a:endCxn id="1928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8" name="Shape 1998"/>
          <p:cNvCxnSpPr>
            <a:stCxn id="1997" idx="6"/>
            <a:endCxn id="1941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9" name="Shape 1999"/>
          <p:cNvCxnSpPr>
            <a:stCxn id="1997" idx="6"/>
            <a:endCxn id="1967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0" name="Shape 2000"/>
          <p:cNvCxnSpPr>
            <a:stCxn id="1997" idx="6"/>
            <a:endCxn id="1954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1" name="Shape 2001"/>
          <p:cNvCxnSpPr>
            <a:endCxn id="1993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2" name="Shape 2002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3" name="Shape 2003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04" name="Shape 2004"/>
          <p:cNvCxnSpPr>
            <a:endCxn id="1985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5" name="Shape 2005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6" name="Shape 2006"/>
          <p:cNvCxnSpPr>
            <a:stCxn id="1985" idx="6"/>
            <a:endCxn id="1981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7" name="Shape 2007"/>
          <p:cNvCxnSpPr>
            <a:stCxn id="1989" idx="0"/>
            <a:endCxn id="1981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8" name="Shape 2008"/>
          <p:cNvCxnSpPr>
            <a:stCxn id="1981" idx="0"/>
            <a:endCxn id="2009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0" name="Shape 2010"/>
          <p:cNvCxnSpPr>
            <a:stCxn id="2011" idx="3"/>
            <a:endCxn id="1989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2" name="Shape 2012"/>
          <p:cNvCxnSpPr>
            <a:stCxn id="2013" idx="1"/>
            <a:endCxn id="1985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014" name="Shape 2014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5" name="Shape 2015"/>
          <p:cNvCxnSpPr>
            <a:stCxn id="1993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6" name="Shape 2016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7" name="Shape 2017"/>
          <p:cNvCxnSpPr>
            <a:stCxn id="2018" idx="1"/>
            <a:endCxn id="2019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020" name="Shape 2020"/>
          <p:cNvCxnSpPr>
            <a:stCxn id="2019" idx="2"/>
            <a:endCxn id="2002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997" name="Shape 1997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21" name="Shape 2021"/>
          <p:cNvCxnSpPr>
            <a:stCxn id="2002" idx="2"/>
            <a:endCxn id="1997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022" name="Shape 2022"/>
          <p:cNvCxnSpPr>
            <a:stCxn id="2003" idx="0"/>
            <a:endCxn id="1997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3" name="Shape 2023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2024" name="Shape 2024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2025" name="Shape 202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2026" name="Shape 202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2027" name="Shape 2027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2009" name="Shape 200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28" name="Shape 202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029" name="Shape 2029"/>
          <p:cNvCxnSpPr>
            <a:stCxn id="2009" idx="0"/>
            <a:endCxn id="1993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9" name="Shape 2019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0" name="Shape 2030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2031" name="Shape 2031"/>
          <p:cNvCxnSpPr>
            <a:stCxn id="2003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1" name="Shape 2011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32" name="Shape 2032"/>
          <p:cNvCxnSpPr>
            <a:stCxn id="2011" idx="3"/>
            <a:endCxn id="1972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33" name="Shape 203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2034" name="Shape 2034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2035" name="Shape 2035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2036" name="Shape 2036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2037" name="Shape 2037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  <p:sp>
        <p:nvSpPr>
          <p:cNvPr id="2038" name="Shape 2038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69" y="1412926"/>
            <a:ext cx="1232055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7" y="2380924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</a:p>
        </p:txBody>
      </p:sp>
      <p:sp>
        <p:nvSpPr>
          <p:cNvPr id="166" name="Shape 166"/>
          <p:cNvSpPr/>
          <p:nvPr/>
        </p:nvSpPr>
        <p:spPr>
          <a:xfrm>
            <a:off x="5520711" y="1554781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520711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520711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407284" y="3078781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407284" y="38049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407284" y="45310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>
            <a:stCxn id="169" idx="6"/>
            <a:endCxn id="167" idx="2"/>
          </p:cNvCxnSpPr>
          <p:nvPr/>
        </p:nvCxnSpPr>
        <p:spPr>
          <a:xfrm flipH="1" rot="10800000">
            <a:off x="4610263" y="2839770"/>
            <a:ext cx="910500" cy="3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70" idx="6"/>
            <a:endCxn id="168" idx="2"/>
          </p:cNvCxnSpPr>
          <p:nvPr/>
        </p:nvCxnSpPr>
        <p:spPr>
          <a:xfrm>
            <a:off x="4610263" y="3906418"/>
            <a:ext cx="910500" cy="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>
            <a:stCxn id="171" idx="6"/>
            <a:endCxn id="166" idx="2"/>
          </p:cNvCxnSpPr>
          <p:nvPr/>
        </p:nvCxnSpPr>
        <p:spPr>
          <a:xfrm flipH="1" rot="10800000">
            <a:off x="4610263" y="1656266"/>
            <a:ext cx="9105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 txBox="1"/>
          <p:nvPr>
            <p:ph type="title"/>
          </p:nvPr>
        </p:nvSpPr>
        <p:spPr>
          <a:xfrm>
            <a:off x="311700" y="-733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for dinner?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520711" y="1554781"/>
            <a:ext cx="203100" cy="203099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520711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520711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407284" y="945181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407284" y="16713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07284" y="23974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2" name="Shape 182"/>
          <p:cNvCxnSpPr>
            <a:stCxn id="179" idx="6"/>
            <a:endCxn id="177" idx="2"/>
          </p:cNvCxnSpPr>
          <p:nvPr/>
        </p:nvCxnSpPr>
        <p:spPr>
          <a:xfrm>
            <a:off x="4610263" y="1046670"/>
            <a:ext cx="910500" cy="179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>
            <a:stCxn id="180" idx="6"/>
            <a:endCxn id="178" idx="2"/>
          </p:cNvCxnSpPr>
          <p:nvPr/>
        </p:nvCxnSpPr>
        <p:spPr>
          <a:xfrm>
            <a:off x="4610263" y="1772818"/>
            <a:ext cx="910500" cy="2174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stCxn id="181" idx="6"/>
            <a:endCxn id="176" idx="2"/>
          </p:cNvCxnSpPr>
          <p:nvPr/>
        </p:nvCxnSpPr>
        <p:spPr>
          <a:xfrm flipH="1" rot="10800000">
            <a:off x="4610263" y="1656266"/>
            <a:ext cx="9105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pizza for yesterday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sushi for yesterday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waffles for yesterday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3" name="Shape 204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044" name="Shape 204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49" name="Shape 2049"/>
            <p:cNvCxnSpPr>
              <a:stCxn id="2044" idx="5"/>
              <a:endCxn id="204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50" name="Shape 2050"/>
            <p:cNvCxnSpPr>
              <a:stCxn id="2044" idx="5"/>
              <a:endCxn id="204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51" name="Shape 2051"/>
            <p:cNvCxnSpPr>
              <a:stCxn id="2046" idx="7"/>
              <a:endCxn id="204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52" name="Shape 2052"/>
            <p:cNvCxnSpPr>
              <a:stCxn id="2046" idx="7"/>
              <a:endCxn id="204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53" name="Shape 2053"/>
            <p:cNvCxnSpPr>
              <a:stCxn id="2045" idx="6"/>
              <a:endCxn id="204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54" name="Shape 2054"/>
            <p:cNvCxnSpPr>
              <a:stCxn id="2045" idx="6"/>
              <a:endCxn id="204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55" name="Shape 205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Shape 205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057" name="Shape 2057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62" name="Shape 2062"/>
            <p:cNvCxnSpPr>
              <a:stCxn id="2057" idx="5"/>
              <a:endCxn id="2060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3" name="Shape 2063"/>
            <p:cNvCxnSpPr>
              <a:stCxn id="2057" idx="5"/>
              <a:endCxn id="2061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4" name="Shape 2064"/>
            <p:cNvCxnSpPr>
              <a:stCxn id="2059" idx="7"/>
              <a:endCxn id="2061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5" name="Shape 2065"/>
            <p:cNvCxnSpPr>
              <a:stCxn id="2059" idx="7"/>
              <a:endCxn id="2060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6" name="Shape 2066"/>
            <p:cNvCxnSpPr>
              <a:stCxn id="2058" idx="6"/>
              <a:endCxn id="2060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7" name="Shape 2067"/>
            <p:cNvCxnSpPr>
              <a:stCxn id="2058" idx="6"/>
              <a:endCxn id="2061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68" name="Shape 20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Shape 206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070" name="Shape 2070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75" name="Shape 2075"/>
            <p:cNvCxnSpPr>
              <a:stCxn id="2070" idx="5"/>
              <a:endCxn id="2073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6" name="Shape 2076"/>
            <p:cNvCxnSpPr>
              <a:stCxn id="2070" idx="5"/>
              <a:endCxn id="2074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7" name="Shape 2077"/>
            <p:cNvCxnSpPr>
              <a:stCxn id="2072" idx="7"/>
              <a:endCxn id="2074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8" name="Shape 2078"/>
            <p:cNvCxnSpPr>
              <a:stCxn id="2072" idx="7"/>
              <a:endCxn id="2073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9" name="Shape 2079"/>
            <p:cNvCxnSpPr>
              <a:stCxn id="2071" idx="6"/>
              <a:endCxn id="2073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80" name="Shape 2080"/>
            <p:cNvCxnSpPr>
              <a:stCxn id="2071" idx="6"/>
              <a:endCxn id="2074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81" name="Shape 208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Shape 208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083" name="Shape 2083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88" name="Shape 2088"/>
            <p:cNvCxnSpPr>
              <a:stCxn id="2083" idx="5"/>
              <a:endCxn id="2086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89" name="Shape 2089"/>
            <p:cNvCxnSpPr>
              <a:stCxn id="2083" idx="5"/>
              <a:endCxn id="2087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90" name="Shape 2090"/>
            <p:cNvCxnSpPr>
              <a:stCxn id="2085" idx="7"/>
              <a:endCxn id="2087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91" name="Shape 2091"/>
            <p:cNvCxnSpPr>
              <a:stCxn id="2085" idx="7"/>
              <a:endCxn id="2086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92" name="Shape 2092"/>
            <p:cNvCxnSpPr>
              <a:stCxn id="2084" idx="6"/>
              <a:endCxn id="2086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93" name="Shape 2093"/>
            <p:cNvCxnSpPr>
              <a:stCxn id="2084" idx="6"/>
              <a:endCxn id="2087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94" name="Shape 209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Shape 2095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2096" name="Shape 2096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97" name="Shape 209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98" name="Shape 2098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099" name="Shape 209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00" name="Shape 210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01" name="Shape 2101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2102" name="Shape 2102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03" name="Shape 210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04" name="Shape 2104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2105" name="Shape 2105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06" name="Shape 210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07" name="Shape 2107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108" name="Shape 2108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09" name="Shape 2109"/>
            <p:cNvCxnSpPr>
              <a:stCxn id="2108" idx="0"/>
              <a:endCxn id="2108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10" name="Shape 2110"/>
            <p:cNvCxnSpPr>
              <a:stCxn id="2108" idx="2"/>
              <a:endCxn id="2108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11" name="Shape 211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112" name="Shape 211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13" name="Shape 2113"/>
            <p:cNvCxnSpPr>
              <a:stCxn id="2112" idx="7"/>
              <a:endCxn id="2112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14" name="Shape 2114"/>
            <p:cNvCxnSpPr>
              <a:stCxn id="2112" idx="1"/>
              <a:endCxn id="211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15" name="Shape 211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116" name="Shape 211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17" name="Shape 2117"/>
            <p:cNvCxnSpPr>
              <a:stCxn id="2116" idx="7"/>
              <a:endCxn id="2116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18" name="Shape 2118"/>
            <p:cNvCxnSpPr>
              <a:stCxn id="2116" idx="1"/>
              <a:endCxn id="211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19" name="Shape 2119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120" name="Shape 212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21" name="Shape 2121"/>
            <p:cNvCxnSpPr>
              <a:stCxn id="2120" idx="7"/>
              <a:endCxn id="2120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2" name="Shape 2122"/>
            <p:cNvCxnSpPr>
              <a:stCxn id="2120" idx="1"/>
              <a:endCxn id="21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123" name="Shape 2123"/>
          <p:cNvCxnSpPr>
            <a:stCxn id="2124" idx="6"/>
            <a:endCxn id="205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5" name="Shape 2125"/>
          <p:cNvCxnSpPr>
            <a:stCxn id="2124" idx="6"/>
            <a:endCxn id="2068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6" name="Shape 2126"/>
          <p:cNvCxnSpPr>
            <a:stCxn id="2124" idx="6"/>
            <a:endCxn id="2094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7" name="Shape 2127"/>
          <p:cNvCxnSpPr>
            <a:stCxn id="2124" idx="6"/>
            <a:endCxn id="2081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8" name="Shape 2128"/>
          <p:cNvCxnSpPr>
            <a:endCxn id="2120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9" name="Shape 212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0" name="Shape 213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31" name="Shape 2131"/>
          <p:cNvCxnSpPr>
            <a:endCxn id="2112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2" name="Shape 213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3" name="Shape 2133"/>
          <p:cNvCxnSpPr>
            <a:stCxn id="2112" idx="6"/>
            <a:endCxn id="2108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4" name="Shape 2134"/>
          <p:cNvCxnSpPr>
            <a:stCxn id="2116" idx="0"/>
            <a:endCxn id="2108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5" name="Shape 2135"/>
          <p:cNvCxnSpPr>
            <a:stCxn id="2108" idx="0"/>
            <a:endCxn id="2136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7" name="Shape 2137"/>
          <p:cNvCxnSpPr>
            <a:stCxn id="2138" idx="3"/>
            <a:endCxn id="2116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9" name="Shape 2139"/>
          <p:cNvCxnSpPr>
            <a:stCxn id="2140" idx="1"/>
            <a:endCxn id="2112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141" name="Shape 214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2" name="Shape 2142"/>
          <p:cNvCxnSpPr>
            <a:stCxn id="2120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3" name="Shape 214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4" name="Shape 2144"/>
          <p:cNvCxnSpPr>
            <a:stCxn id="2145" idx="1"/>
            <a:endCxn id="2146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47" name="Shape 2147"/>
          <p:cNvCxnSpPr>
            <a:stCxn id="2146" idx="2"/>
            <a:endCxn id="2129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124" name="Shape 212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48" name="Shape 2148"/>
          <p:cNvCxnSpPr>
            <a:stCxn id="2129" idx="2"/>
            <a:endCxn id="212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149" name="Shape 2149"/>
          <p:cNvCxnSpPr>
            <a:stCxn id="2130" idx="0"/>
            <a:endCxn id="212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0" name="Shape 215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2151" name="Shape 2151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2152" name="Shape 215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2153" name="Shape 215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2154" name="Shape 2154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2136" name="Shape 213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55" name="Shape 215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156" name="Shape 2156"/>
          <p:cNvCxnSpPr>
            <a:stCxn id="2136" idx="0"/>
            <a:endCxn id="2120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6" name="Shape 214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7" name="Shape 2157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2158" name="Shape 2158"/>
          <p:cNvCxnSpPr>
            <a:stCxn id="2130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38" name="Shape 2138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59" name="Shape 2159"/>
          <p:cNvCxnSpPr>
            <a:stCxn id="2138" idx="3"/>
            <a:endCxn id="209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60" name="Shape 216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2161" name="Shape 2161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2162" name="Shape 2162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2163" name="Shape 2163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2164" name="Shape 2164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2165" name="Shape 2165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Shape 217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171" name="Shape 217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76" name="Shape 2176"/>
            <p:cNvCxnSpPr>
              <a:stCxn id="2171" idx="5"/>
              <a:endCxn id="217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7" name="Shape 2177"/>
            <p:cNvCxnSpPr>
              <a:stCxn id="2171" idx="5"/>
              <a:endCxn id="217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8" name="Shape 2178"/>
            <p:cNvCxnSpPr>
              <a:stCxn id="2173" idx="7"/>
              <a:endCxn id="217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9" name="Shape 2179"/>
            <p:cNvCxnSpPr>
              <a:stCxn id="2173" idx="7"/>
              <a:endCxn id="217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0" name="Shape 2180"/>
            <p:cNvCxnSpPr>
              <a:stCxn id="2172" idx="6"/>
              <a:endCxn id="217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1" name="Shape 2181"/>
            <p:cNvCxnSpPr>
              <a:stCxn id="2172" idx="6"/>
              <a:endCxn id="217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82" name="Shape 218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184" name="Shape 218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89" name="Shape 2189"/>
            <p:cNvCxnSpPr>
              <a:stCxn id="2184" idx="5"/>
              <a:endCxn id="218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90" name="Shape 2190"/>
            <p:cNvCxnSpPr>
              <a:stCxn id="2184" idx="5"/>
              <a:endCxn id="218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91" name="Shape 2191"/>
            <p:cNvCxnSpPr>
              <a:stCxn id="2186" idx="7"/>
              <a:endCxn id="218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92" name="Shape 2192"/>
            <p:cNvCxnSpPr>
              <a:stCxn id="2186" idx="7"/>
              <a:endCxn id="218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93" name="Shape 2193"/>
            <p:cNvCxnSpPr>
              <a:stCxn id="2185" idx="6"/>
              <a:endCxn id="218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94" name="Shape 2194"/>
            <p:cNvCxnSpPr>
              <a:stCxn id="2185" idx="6"/>
              <a:endCxn id="218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95" name="Shape 219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6" name="Shape 219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197" name="Shape 2197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02" name="Shape 2202"/>
            <p:cNvCxnSpPr>
              <a:stCxn id="2197" idx="5"/>
              <a:endCxn id="2200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3" name="Shape 2203"/>
            <p:cNvCxnSpPr>
              <a:stCxn id="2197" idx="5"/>
              <a:endCxn id="2201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4" name="Shape 2204"/>
            <p:cNvCxnSpPr>
              <a:stCxn id="2199" idx="7"/>
              <a:endCxn id="2201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5" name="Shape 2205"/>
            <p:cNvCxnSpPr>
              <a:stCxn id="2199" idx="7"/>
              <a:endCxn id="2200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6" name="Shape 2206"/>
            <p:cNvCxnSpPr>
              <a:stCxn id="2198" idx="6"/>
              <a:endCxn id="2200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7" name="Shape 2207"/>
            <p:cNvCxnSpPr>
              <a:stCxn id="2198" idx="6"/>
              <a:endCxn id="2201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08" name="Shape 220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9" name="Shape 2209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210" name="Shape 2210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15" name="Shape 2215"/>
            <p:cNvCxnSpPr>
              <a:stCxn id="2210" idx="5"/>
              <a:endCxn id="2213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16" name="Shape 2216"/>
            <p:cNvCxnSpPr>
              <a:stCxn id="2210" idx="5"/>
              <a:endCxn id="2214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17" name="Shape 2217"/>
            <p:cNvCxnSpPr>
              <a:stCxn id="2212" idx="7"/>
              <a:endCxn id="2214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18" name="Shape 2218"/>
            <p:cNvCxnSpPr>
              <a:stCxn id="2212" idx="7"/>
              <a:endCxn id="2213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19" name="Shape 2219"/>
            <p:cNvCxnSpPr>
              <a:stCxn id="2211" idx="6"/>
              <a:endCxn id="2213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20" name="Shape 2220"/>
            <p:cNvCxnSpPr>
              <a:stCxn id="2211" idx="6"/>
              <a:endCxn id="2214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21" name="Shape 222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Shape 2222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2223" name="Shape 2223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24" name="Shape 222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25" name="Shape 222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226" name="Shape 222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27" name="Shape 222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28" name="Shape 2228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2229" name="Shape 2229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30" name="Shape 223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31" name="Shape 2231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2232" name="Shape 2232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33" name="Shape 223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34" name="Shape 223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235" name="Shape 223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36" name="Shape 2236"/>
            <p:cNvCxnSpPr>
              <a:stCxn id="2235" idx="0"/>
              <a:endCxn id="223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7" name="Shape 2237"/>
            <p:cNvCxnSpPr>
              <a:stCxn id="2235" idx="2"/>
              <a:endCxn id="223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38" name="Shape 2238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239" name="Shape 223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40" name="Shape 2240"/>
            <p:cNvCxnSpPr>
              <a:stCxn id="2239" idx="7"/>
              <a:endCxn id="2239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41" name="Shape 2241"/>
            <p:cNvCxnSpPr>
              <a:stCxn id="2239" idx="1"/>
              <a:endCxn id="223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42" name="Shape 224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243" name="Shape 224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44" name="Shape 2244"/>
            <p:cNvCxnSpPr>
              <a:stCxn id="2243" idx="7"/>
              <a:endCxn id="2243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45" name="Shape 2245"/>
            <p:cNvCxnSpPr>
              <a:stCxn id="2243" idx="1"/>
              <a:endCxn id="224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46" name="Shape 224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247" name="Shape 224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48" name="Shape 2248"/>
            <p:cNvCxnSpPr>
              <a:stCxn id="2247" idx="7"/>
              <a:endCxn id="2247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49" name="Shape 2249"/>
            <p:cNvCxnSpPr>
              <a:stCxn id="2247" idx="1"/>
              <a:endCxn id="224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250" name="Shape 2250"/>
          <p:cNvCxnSpPr>
            <a:stCxn id="2251" idx="6"/>
            <a:endCxn id="218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2" name="Shape 2252"/>
          <p:cNvCxnSpPr>
            <a:stCxn id="2251" idx="6"/>
            <a:endCxn id="219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3" name="Shape 2253"/>
          <p:cNvCxnSpPr>
            <a:stCxn id="2251" idx="6"/>
            <a:endCxn id="222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4" name="Shape 2254"/>
          <p:cNvCxnSpPr>
            <a:stCxn id="2251" idx="6"/>
            <a:endCxn id="220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5" name="Shape 2255"/>
          <p:cNvCxnSpPr>
            <a:endCxn id="224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6" name="Shape 225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7" name="Shape 225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58" name="Shape 2258"/>
          <p:cNvCxnSpPr>
            <a:endCxn id="223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9" name="Shape 2259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0" name="Shape 2260"/>
          <p:cNvCxnSpPr>
            <a:stCxn id="2239" idx="6"/>
            <a:endCxn id="223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1" name="Shape 2261"/>
          <p:cNvCxnSpPr>
            <a:stCxn id="2243" idx="0"/>
            <a:endCxn id="223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2" name="Shape 2262"/>
          <p:cNvCxnSpPr>
            <a:stCxn id="2235" idx="0"/>
            <a:endCxn id="226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4" name="Shape 2264"/>
          <p:cNvCxnSpPr>
            <a:stCxn id="2265" idx="3"/>
            <a:endCxn id="224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6" name="Shape 2266"/>
          <p:cNvCxnSpPr>
            <a:stCxn id="2267" idx="1"/>
            <a:endCxn id="223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268" name="Shape 2268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9" name="Shape 2269"/>
          <p:cNvCxnSpPr>
            <a:stCxn id="224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0" name="Shape 227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1" name="Shape 2271"/>
          <p:cNvCxnSpPr>
            <a:stCxn id="2272" idx="1"/>
            <a:endCxn id="227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74" name="Shape 2274"/>
          <p:cNvCxnSpPr>
            <a:stCxn id="2273" idx="2"/>
            <a:endCxn id="225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251" name="Shape 225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75" name="Shape 2275"/>
          <p:cNvCxnSpPr>
            <a:stCxn id="2256" idx="2"/>
            <a:endCxn id="225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276" name="Shape 2276"/>
          <p:cNvCxnSpPr>
            <a:stCxn id="2257" idx="0"/>
            <a:endCxn id="225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7" name="Shape 227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2278" name="Shape 2278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2279" name="Shape 227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2280" name="Shape 228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2281" name="Shape 2281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2263" name="Shape 226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82" name="Shape 228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283" name="Shape 2283"/>
          <p:cNvCxnSpPr>
            <a:stCxn id="2263" idx="0"/>
            <a:endCxn id="2247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3" name="Shape 227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4" name="Shape 228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2285" name="Shape 2285"/>
          <p:cNvCxnSpPr>
            <a:stCxn id="225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65" name="Shape 226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86" name="Shape 2286"/>
          <p:cNvCxnSpPr>
            <a:stCxn id="2265" idx="3"/>
            <a:endCxn id="222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87" name="Shape 228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2288" name="Shape 2288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2289" name="Shape 2289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2290" name="Shape 2290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2291" name="Shape 229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2292" name="Shape 229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7" name="Shape 229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298" name="Shape 229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03" name="Shape 2303"/>
            <p:cNvCxnSpPr>
              <a:stCxn id="2298" idx="5"/>
              <a:endCxn id="230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04" name="Shape 2304"/>
            <p:cNvCxnSpPr>
              <a:stCxn id="2298" idx="5"/>
              <a:endCxn id="230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05" name="Shape 2305"/>
            <p:cNvCxnSpPr>
              <a:stCxn id="2300" idx="7"/>
              <a:endCxn id="230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06" name="Shape 2306"/>
            <p:cNvCxnSpPr>
              <a:stCxn id="2300" idx="7"/>
              <a:endCxn id="230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07" name="Shape 2307"/>
            <p:cNvCxnSpPr>
              <a:stCxn id="2299" idx="6"/>
              <a:endCxn id="230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08" name="Shape 2308"/>
            <p:cNvCxnSpPr>
              <a:stCxn id="2299" idx="6"/>
              <a:endCxn id="230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09" name="Shape 230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0" name="Shape 231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311" name="Shape 231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16" name="Shape 2316"/>
            <p:cNvCxnSpPr>
              <a:stCxn id="2311" idx="5"/>
              <a:endCxn id="231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17" name="Shape 2317"/>
            <p:cNvCxnSpPr>
              <a:stCxn id="2311" idx="5"/>
              <a:endCxn id="231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18" name="Shape 2318"/>
            <p:cNvCxnSpPr>
              <a:stCxn id="2313" idx="7"/>
              <a:endCxn id="231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19" name="Shape 2319"/>
            <p:cNvCxnSpPr>
              <a:stCxn id="2313" idx="7"/>
              <a:endCxn id="231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20" name="Shape 2320"/>
            <p:cNvCxnSpPr>
              <a:stCxn id="2312" idx="6"/>
              <a:endCxn id="231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21" name="Shape 2321"/>
            <p:cNvCxnSpPr>
              <a:stCxn id="2312" idx="6"/>
              <a:endCxn id="231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22" name="Shape 232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3" name="Shape 232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324" name="Shape 232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29" name="Shape 2329"/>
            <p:cNvCxnSpPr>
              <a:stCxn id="2324" idx="5"/>
              <a:endCxn id="232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30" name="Shape 2330"/>
            <p:cNvCxnSpPr>
              <a:stCxn id="2324" idx="5"/>
              <a:endCxn id="232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31" name="Shape 2331"/>
            <p:cNvCxnSpPr>
              <a:stCxn id="2326" idx="7"/>
              <a:endCxn id="232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32" name="Shape 2332"/>
            <p:cNvCxnSpPr>
              <a:stCxn id="2326" idx="7"/>
              <a:endCxn id="232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33" name="Shape 2333"/>
            <p:cNvCxnSpPr>
              <a:stCxn id="2325" idx="6"/>
              <a:endCxn id="232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34" name="Shape 2334"/>
            <p:cNvCxnSpPr>
              <a:stCxn id="2325" idx="6"/>
              <a:endCxn id="232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35" name="Shape 233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6" name="Shape 233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337" name="Shape 2337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42" name="Shape 2342"/>
            <p:cNvCxnSpPr>
              <a:stCxn id="2337" idx="5"/>
              <a:endCxn id="2340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3" name="Shape 2343"/>
            <p:cNvCxnSpPr>
              <a:stCxn id="2337" idx="5"/>
              <a:endCxn id="2341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4" name="Shape 2344"/>
            <p:cNvCxnSpPr>
              <a:stCxn id="2339" idx="7"/>
              <a:endCxn id="2341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5" name="Shape 2345"/>
            <p:cNvCxnSpPr>
              <a:stCxn id="2339" idx="7"/>
              <a:endCxn id="2340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6" name="Shape 2346"/>
            <p:cNvCxnSpPr>
              <a:stCxn id="2338" idx="6"/>
              <a:endCxn id="2340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7" name="Shape 2347"/>
            <p:cNvCxnSpPr>
              <a:stCxn id="2338" idx="6"/>
              <a:endCxn id="2341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48" name="Shape 234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Shape 2349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2350" name="Shape 2350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51" name="Shape 235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352" name="Shape 235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353" name="Shape 235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54" name="Shape 23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355" name="Shape 2355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2356" name="Shape 2356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57" name="Shape 235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358" name="Shape 2358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2359" name="Shape 2359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60" name="Shape 236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361" name="Shape 236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362" name="Shape 236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63" name="Shape 2363"/>
            <p:cNvCxnSpPr>
              <a:stCxn id="2362" idx="0"/>
              <a:endCxn id="236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64" name="Shape 2364"/>
            <p:cNvCxnSpPr>
              <a:stCxn id="2362" idx="2"/>
              <a:endCxn id="236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365" name="Shape 236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366" name="Shape 236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67" name="Shape 2367"/>
            <p:cNvCxnSpPr>
              <a:stCxn id="2366" idx="7"/>
              <a:endCxn id="2366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68" name="Shape 2368"/>
            <p:cNvCxnSpPr>
              <a:stCxn id="2366" idx="1"/>
              <a:endCxn id="236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369" name="Shape 236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370" name="Shape 237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71" name="Shape 2371"/>
            <p:cNvCxnSpPr>
              <a:stCxn id="2370" idx="7"/>
              <a:endCxn id="2370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72" name="Shape 2372"/>
            <p:cNvCxnSpPr>
              <a:stCxn id="2370" idx="1"/>
              <a:endCxn id="237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373" name="Shape 237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374" name="Shape 237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75" name="Shape 2375"/>
            <p:cNvCxnSpPr>
              <a:stCxn id="2374" idx="7"/>
              <a:endCxn id="2374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76" name="Shape 2376"/>
            <p:cNvCxnSpPr>
              <a:stCxn id="2374" idx="1"/>
              <a:endCxn id="237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377" name="Shape 2377"/>
          <p:cNvCxnSpPr>
            <a:stCxn id="2378" idx="6"/>
            <a:endCxn id="230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9" name="Shape 2379"/>
          <p:cNvCxnSpPr>
            <a:stCxn id="2378" idx="6"/>
            <a:endCxn id="232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0" name="Shape 2380"/>
          <p:cNvCxnSpPr>
            <a:stCxn id="2378" idx="6"/>
            <a:endCxn id="234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1" name="Shape 2381"/>
          <p:cNvCxnSpPr>
            <a:stCxn id="2378" idx="6"/>
            <a:endCxn id="233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2" name="Shape 2382"/>
          <p:cNvCxnSpPr>
            <a:endCxn id="237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83" name="Shape 238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4" name="Shape 238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5" name="Shape 2385"/>
          <p:cNvCxnSpPr>
            <a:endCxn id="236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6" name="Shape 238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7" name="Shape 2387"/>
          <p:cNvCxnSpPr>
            <a:stCxn id="2366" idx="6"/>
            <a:endCxn id="236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8" name="Shape 2388"/>
          <p:cNvCxnSpPr>
            <a:stCxn id="2370" idx="0"/>
            <a:endCxn id="236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9" name="Shape 2389"/>
          <p:cNvCxnSpPr>
            <a:stCxn id="2362" idx="0"/>
            <a:endCxn id="239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1" name="Shape 2391"/>
          <p:cNvCxnSpPr>
            <a:stCxn id="2392" idx="3"/>
            <a:endCxn id="237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3" name="Shape 2393"/>
          <p:cNvCxnSpPr>
            <a:stCxn id="2394" idx="1"/>
            <a:endCxn id="236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395" name="Shape 239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6" name="Shape 2396"/>
          <p:cNvCxnSpPr>
            <a:stCxn id="237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7" name="Shape 239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8" name="Shape 2398"/>
          <p:cNvCxnSpPr>
            <a:stCxn id="2399" idx="1"/>
            <a:endCxn id="240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01" name="Shape 2401"/>
          <p:cNvCxnSpPr>
            <a:stCxn id="2400" idx="2"/>
            <a:endCxn id="238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378" name="Shape 237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02" name="Shape 2402"/>
          <p:cNvCxnSpPr>
            <a:stCxn id="2383" idx="2"/>
            <a:endCxn id="237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403" name="Shape 2403"/>
          <p:cNvCxnSpPr>
            <a:stCxn id="2384" idx="0"/>
            <a:endCxn id="237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4" name="Shape 240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2405" name="Shape 2405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2406" name="Shape 2406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2407" name="Shape 2407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2408" name="Shape 2408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2390" name="Shape 239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09" name="Shape 240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410" name="Shape 2410"/>
          <p:cNvCxnSpPr>
            <a:stCxn id="2390" idx="0"/>
            <a:endCxn id="2374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0" name="Shape 240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1" name="Shape 2411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2412" name="Shape 2412"/>
          <p:cNvCxnSpPr>
            <a:stCxn id="238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2" name="Shape 239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13" name="Shape 2413"/>
          <p:cNvCxnSpPr>
            <a:stCxn id="2392" idx="3"/>
            <a:endCxn id="235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14" name="Shape 2414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2415" name="Shape 2415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2416" name="Shape 2416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2417" name="Shape 2417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2418" name="Shape 2418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2419" name="Shape 2419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4" name="Shape 242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425" name="Shape 242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30" name="Shape 2430"/>
            <p:cNvCxnSpPr>
              <a:stCxn id="2425" idx="5"/>
              <a:endCxn id="242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31" name="Shape 2431"/>
            <p:cNvCxnSpPr>
              <a:stCxn id="2425" idx="5"/>
              <a:endCxn id="242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32" name="Shape 2432"/>
            <p:cNvCxnSpPr>
              <a:stCxn id="2427" idx="7"/>
              <a:endCxn id="242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33" name="Shape 2433"/>
            <p:cNvCxnSpPr>
              <a:stCxn id="2427" idx="7"/>
              <a:endCxn id="242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34" name="Shape 2434"/>
            <p:cNvCxnSpPr>
              <a:stCxn id="2426" idx="6"/>
              <a:endCxn id="242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35" name="Shape 2435"/>
            <p:cNvCxnSpPr>
              <a:stCxn id="2426" idx="6"/>
              <a:endCxn id="242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436" name="Shape 243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438" name="Shape 243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43" name="Shape 2443"/>
            <p:cNvCxnSpPr>
              <a:stCxn id="2438" idx="5"/>
              <a:endCxn id="244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44" name="Shape 2444"/>
            <p:cNvCxnSpPr>
              <a:stCxn id="2438" idx="5"/>
              <a:endCxn id="244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45" name="Shape 2445"/>
            <p:cNvCxnSpPr>
              <a:stCxn id="2440" idx="7"/>
              <a:endCxn id="244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46" name="Shape 2446"/>
            <p:cNvCxnSpPr>
              <a:stCxn id="2440" idx="7"/>
              <a:endCxn id="244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47" name="Shape 2447"/>
            <p:cNvCxnSpPr>
              <a:stCxn id="2439" idx="6"/>
              <a:endCxn id="244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48" name="Shape 2448"/>
            <p:cNvCxnSpPr>
              <a:stCxn id="2439" idx="6"/>
              <a:endCxn id="244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449" name="Shape 244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0" name="Shape 245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451" name="Shape 245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56" name="Shape 2456"/>
            <p:cNvCxnSpPr>
              <a:stCxn id="2451" idx="5"/>
              <a:endCxn id="245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57" name="Shape 2457"/>
            <p:cNvCxnSpPr>
              <a:stCxn id="2451" idx="5"/>
              <a:endCxn id="245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58" name="Shape 2458"/>
            <p:cNvCxnSpPr>
              <a:stCxn id="2453" idx="7"/>
              <a:endCxn id="245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59" name="Shape 2459"/>
            <p:cNvCxnSpPr>
              <a:stCxn id="2453" idx="7"/>
              <a:endCxn id="245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60" name="Shape 2460"/>
            <p:cNvCxnSpPr>
              <a:stCxn id="2452" idx="6"/>
              <a:endCxn id="245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61" name="Shape 2461"/>
            <p:cNvCxnSpPr>
              <a:stCxn id="2452" idx="6"/>
              <a:endCxn id="245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462" name="Shape 24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3" name="Shape 246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464" name="Shape 246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69" name="Shape 2469"/>
            <p:cNvCxnSpPr>
              <a:stCxn id="2464" idx="5"/>
              <a:endCxn id="246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70" name="Shape 2470"/>
            <p:cNvCxnSpPr>
              <a:stCxn id="2464" idx="5"/>
              <a:endCxn id="246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71" name="Shape 2471"/>
            <p:cNvCxnSpPr>
              <a:stCxn id="2466" idx="7"/>
              <a:endCxn id="246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72" name="Shape 2472"/>
            <p:cNvCxnSpPr>
              <a:stCxn id="2466" idx="7"/>
              <a:endCxn id="246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73" name="Shape 2473"/>
            <p:cNvCxnSpPr>
              <a:stCxn id="2465" idx="6"/>
              <a:endCxn id="246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74" name="Shape 2474"/>
            <p:cNvCxnSpPr>
              <a:stCxn id="2465" idx="6"/>
              <a:endCxn id="246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475" name="Shape 24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Shape 2476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2477" name="Shape 2477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78" name="Shape 247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479" name="Shape 247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480" name="Shape 248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81" name="Shape 248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482" name="Shape 2482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2483" name="Shape 2483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84" name="Shape 248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485" name="Shape 2485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2486" name="Shape 2486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87" name="Shape 248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488" name="Shape 248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489" name="Shape 248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90" name="Shape 2490"/>
            <p:cNvCxnSpPr>
              <a:stCxn id="2489" idx="0"/>
              <a:endCxn id="248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91" name="Shape 2491"/>
            <p:cNvCxnSpPr>
              <a:stCxn id="2489" idx="2"/>
              <a:endCxn id="248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492" name="Shape 249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493" name="Shape 249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94" name="Shape 2494"/>
            <p:cNvCxnSpPr>
              <a:stCxn id="2493" idx="7"/>
              <a:endCxn id="2493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95" name="Shape 2495"/>
            <p:cNvCxnSpPr>
              <a:stCxn id="2493" idx="1"/>
              <a:endCxn id="249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496" name="Shape 249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497" name="Shape 249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98" name="Shape 2498"/>
            <p:cNvCxnSpPr>
              <a:stCxn id="2497" idx="7"/>
              <a:endCxn id="2497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99" name="Shape 2499"/>
            <p:cNvCxnSpPr>
              <a:stCxn id="2497" idx="1"/>
              <a:endCxn id="249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500" name="Shape 250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501" name="Shape 250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502" name="Shape 2502"/>
            <p:cNvCxnSpPr>
              <a:stCxn id="2501" idx="7"/>
              <a:endCxn id="2501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03" name="Shape 2503"/>
            <p:cNvCxnSpPr>
              <a:stCxn id="2501" idx="1"/>
              <a:endCxn id="250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504" name="Shape 2504"/>
          <p:cNvCxnSpPr>
            <a:stCxn id="2505" idx="6"/>
            <a:endCxn id="243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6" name="Shape 2506"/>
          <p:cNvCxnSpPr>
            <a:stCxn id="2505" idx="6"/>
            <a:endCxn id="244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7" name="Shape 2507"/>
          <p:cNvCxnSpPr>
            <a:stCxn id="2505" idx="6"/>
            <a:endCxn id="247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8" name="Shape 2508"/>
          <p:cNvCxnSpPr>
            <a:stCxn id="2505" idx="6"/>
            <a:endCxn id="246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9" name="Shape 2509"/>
          <p:cNvCxnSpPr>
            <a:endCxn id="250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10" name="Shape 251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1" name="Shape 251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12" name="Shape 2512"/>
          <p:cNvCxnSpPr>
            <a:endCxn id="249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3" name="Shape 251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4" name="Shape 2514"/>
          <p:cNvCxnSpPr>
            <a:stCxn id="2493" idx="6"/>
            <a:endCxn id="248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5" name="Shape 2515"/>
          <p:cNvCxnSpPr>
            <a:stCxn id="2497" idx="0"/>
            <a:endCxn id="248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6" name="Shape 2516"/>
          <p:cNvCxnSpPr>
            <a:stCxn id="2489" idx="0"/>
            <a:endCxn id="251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8" name="Shape 2518"/>
          <p:cNvCxnSpPr>
            <a:stCxn id="2519" idx="3"/>
            <a:endCxn id="249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0" name="Shape 2520"/>
          <p:cNvCxnSpPr>
            <a:stCxn id="2521" idx="1"/>
            <a:endCxn id="249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522" name="Shape 252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3" name="Shape 2523"/>
          <p:cNvCxnSpPr>
            <a:stCxn id="250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4" name="Shape 252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5" name="Shape 2525"/>
          <p:cNvCxnSpPr>
            <a:stCxn id="2526" idx="1"/>
            <a:endCxn id="252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528" name="Shape 2528"/>
          <p:cNvCxnSpPr>
            <a:stCxn id="2527" idx="2"/>
            <a:endCxn id="251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505" name="Shape 250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29" name="Shape 2529"/>
          <p:cNvCxnSpPr>
            <a:stCxn id="2510" idx="2"/>
            <a:endCxn id="250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530" name="Shape 2530"/>
          <p:cNvCxnSpPr>
            <a:stCxn id="2511" idx="0"/>
            <a:endCxn id="250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1" name="Shape 253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2532" name="Shape 2532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2533" name="Shape 253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2534" name="Shape 253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2535" name="Shape 2535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2517" name="Shape 251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536" name="Shape 253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537" name="Shape 2537"/>
          <p:cNvCxnSpPr>
            <a:stCxn id="2517" idx="0"/>
            <a:endCxn id="2501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27" name="Shape 252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8" name="Shape 2538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2539" name="Shape 2539"/>
          <p:cNvCxnSpPr>
            <a:stCxn id="251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19" name="Shape 251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40" name="Shape 2540"/>
          <p:cNvCxnSpPr>
            <a:stCxn id="2519" idx="3"/>
            <a:endCxn id="248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41" name="Shape 254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2542" name="Shape 2542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2543" name="Shape 2543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2544" name="Shape 2544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2545" name="Shape 2545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2546" name="Shape 2546"/>
          <p:cNvSpPr txBox="1"/>
          <p:nvPr/>
        </p:nvSpPr>
        <p:spPr>
          <a:xfrm>
            <a:off x="6910225" y="2423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1" name="Shape 255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552" name="Shape 2552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557" name="Shape 2557"/>
            <p:cNvCxnSpPr>
              <a:stCxn id="2552" idx="5"/>
              <a:endCxn id="2555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58" name="Shape 2558"/>
            <p:cNvCxnSpPr>
              <a:stCxn id="2552" idx="5"/>
              <a:endCxn id="2556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59" name="Shape 2559"/>
            <p:cNvCxnSpPr>
              <a:stCxn id="2554" idx="7"/>
              <a:endCxn id="2556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60" name="Shape 2560"/>
            <p:cNvCxnSpPr>
              <a:stCxn id="2554" idx="7"/>
              <a:endCxn id="2555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61" name="Shape 2561"/>
            <p:cNvCxnSpPr>
              <a:stCxn id="2553" idx="6"/>
              <a:endCxn id="2555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62" name="Shape 2562"/>
            <p:cNvCxnSpPr>
              <a:stCxn id="2553" idx="6"/>
              <a:endCxn id="2556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63" name="Shape 25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Shape 256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565" name="Shape 256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570" name="Shape 2570"/>
            <p:cNvCxnSpPr>
              <a:stCxn id="2565" idx="5"/>
              <a:endCxn id="256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1" name="Shape 2571"/>
            <p:cNvCxnSpPr>
              <a:stCxn id="2565" idx="5"/>
              <a:endCxn id="256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2" name="Shape 2572"/>
            <p:cNvCxnSpPr>
              <a:stCxn id="2567" idx="7"/>
              <a:endCxn id="256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3" name="Shape 2573"/>
            <p:cNvCxnSpPr>
              <a:stCxn id="2567" idx="7"/>
              <a:endCxn id="256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4" name="Shape 2574"/>
            <p:cNvCxnSpPr>
              <a:stCxn id="2566" idx="6"/>
              <a:endCxn id="256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5" name="Shape 2575"/>
            <p:cNvCxnSpPr>
              <a:stCxn id="2566" idx="6"/>
              <a:endCxn id="256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76" name="Shape 25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7" name="Shape 257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578" name="Shape 257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583" name="Shape 2583"/>
            <p:cNvCxnSpPr>
              <a:stCxn id="2578" idx="5"/>
              <a:endCxn id="258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4" name="Shape 2584"/>
            <p:cNvCxnSpPr>
              <a:stCxn id="2578" idx="5"/>
              <a:endCxn id="258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5" name="Shape 2585"/>
            <p:cNvCxnSpPr>
              <a:stCxn id="2580" idx="7"/>
              <a:endCxn id="258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6" name="Shape 2586"/>
            <p:cNvCxnSpPr>
              <a:stCxn id="2580" idx="7"/>
              <a:endCxn id="258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7" name="Shape 2587"/>
            <p:cNvCxnSpPr>
              <a:stCxn id="2579" idx="6"/>
              <a:endCxn id="258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8" name="Shape 2588"/>
            <p:cNvCxnSpPr>
              <a:stCxn id="2579" idx="6"/>
              <a:endCxn id="258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89" name="Shape 258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0" name="Shape 259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591" name="Shape 259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596" name="Shape 2596"/>
            <p:cNvCxnSpPr>
              <a:stCxn id="2591" idx="5"/>
              <a:endCxn id="259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97" name="Shape 2597"/>
            <p:cNvCxnSpPr>
              <a:stCxn id="2591" idx="5"/>
              <a:endCxn id="259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98" name="Shape 2598"/>
            <p:cNvCxnSpPr>
              <a:stCxn id="2593" idx="7"/>
              <a:endCxn id="259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99" name="Shape 2599"/>
            <p:cNvCxnSpPr>
              <a:stCxn id="2593" idx="7"/>
              <a:endCxn id="259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00" name="Shape 2600"/>
            <p:cNvCxnSpPr>
              <a:stCxn id="2592" idx="6"/>
              <a:endCxn id="259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01" name="Shape 2601"/>
            <p:cNvCxnSpPr>
              <a:stCxn id="2592" idx="6"/>
              <a:endCxn id="259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02" name="Shape 26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Shape 2603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2604" name="Shape 2604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05" name="Shape 260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06" name="Shape 260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607" name="Shape 260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08" name="Shape 260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09" name="Shape 2609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2610" name="Shape 2610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11" name="Shape 261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12" name="Shape 2612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2613" name="Shape 2613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14" name="Shape 261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15" name="Shape 261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616" name="Shape 261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17" name="Shape 2617"/>
            <p:cNvCxnSpPr>
              <a:stCxn id="2616" idx="0"/>
              <a:endCxn id="261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18" name="Shape 2618"/>
            <p:cNvCxnSpPr>
              <a:stCxn id="2616" idx="2"/>
              <a:endCxn id="261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19" name="Shape 261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620" name="Shape 262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21" name="Shape 2621"/>
            <p:cNvCxnSpPr>
              <a:stCxn id="2620" idx="7"/>
              <a:endCxn id="2620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22" name="Shape 2622"/>
            <p:cNvCxnSpPr>
              <a:stCxn id="2620" idx="1"/>
              <a:endCxn id="26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23" name="Shape 262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624" name="Shape 262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25" name="Shape 2625"/>
            <p:cNvCxnSpPr>
              <a:stCxn id="2624" idx="7"/>
              <a:endCxn id="2624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26" name="Shape 2626"/>
            <p:cNvCxnSpPr>
              <a:stCxn id="2624" idx="1"/>
              <a:endCxn id="262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27" name="Shape 262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628" name="Shape 262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29" name="Shape 2629"/>
            <p:cNvCxnSpPr>
              <a:stCxn id="2628" idx="7"/>
              <a:endCxn id="2628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30" name="Shape 2630"/>
            <p:cNvCxnSpPr>
              <a:stCxn id="2628" idx="1"/>
              <a:endCxn id="262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631" name="Shape 2631"/>
          <p:cNvCxnSpPr>
            <a:stCxn id="2632" idx="6"/>
            <a:endCxn id="256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3" name="Shape 2633"/>
          <p:cNvCxnSpPr>
            <a:stCxn id="2632" idx="6"/>
            <a:endCxn id="257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4" name="Shape 2634"/>
          <p:cNvCxnSpPr>
            <a:stCxn id="2632" idx="6"/>
            <a:endCxn id="260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5" name="Shape 2635"/>
          <p:cNvCxnSpPr>
            <a:stCxn id="2632" idx="6"/>
            <a:endCxn id="258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6" name="Shape 2636"/>
          <p:cNvCxnSpPr>
            <a:endCxn id="262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7" name="Shape 263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8" name="Shape 263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39" name="Shape 2639"/>
          <p:cNvCxnSpPr>
            <a:endCxn id="262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0" name="Shape 264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1" name="Shape 2641"/>
          <p:cNvCxnSpPr>
            <a:stCxn id="2620" idx="6"/>
            <a:endCxn id="261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2" name="Shape 2642"/>
          <p:cNvCxnSpPr>
            <a:stCxn id="2624" idx="0"/>
            <a:endCxn id="261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3" name="Shape 2643"/>
          <p:cNvCxnSpPr>
            <a:stCxn id="2616" idx="0"/>
            <a:endCxn id="264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5" name="Shape 2645"/>
          <p:cNvCxnSpPr>
            <a:stCxn id="2646" idx="3"/>
            <a:endCxn id="262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7" name="Shape 2647"/>
          <p:cNvCxnSpPr>
            <a:stCxn id="2648" idx="1"/>
            <a:endCxn id="262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649" name="Shape 264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0" name="Shape 2650"/>
          <p:cNvCxnSpPr>
            <a:stCxn id="262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1" name="Shape 265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2" name="Shape 2652"/>
          <p:cNvCxnSpPr>
            <a:stCxn id="2653" idx="1"/>
            <a:endCxn id="265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655" name="Shape 2655"/>
          <p:cNvCxnSpPr>
            <a:stCxn id="2654" idx="2"/>
            <a:endCxn id="263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632" name="Shape 263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56" name="Shape 2656"/>
          <p:cNvCxnSpPr>
            <a:stCxn id="2637" idx="2"/>
            <a:endCxn id="263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657" name="Shape 2657"/>
          <p:cNvCxnSpPr>
            <a:stCxn id="2638" idx="0"/>
            <a:endCxn id="263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58" name="Shape 265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2659" name="Shape 265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2660" name="Shape 266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  <p:sp>
        <p:nvSpPr>
          <p:cNvPr id="2661" name="Shape 266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2662" name="Shape 266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</a:p>
        </p:txBody>
      </p:sp>
      <p:sp>
        <p:nvSpPr>
          <p:cNvPr id="2663" name="Shape 2663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2664" name="Shape 2664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2665" name="Shape 2665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2666" name="Shape 2666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2644" name="Shape 26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67" name="Shape 266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668" name="Shape 2668"/>
          <p:cNvCxnSpPr>
            <a:stCxn id="2644" idx="0"/>
            <a:endCxn id="2628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54" name="Shape 265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9" name="Shape 266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  <p:cxnSp>
        <p:nvCxnSpPr>
          <p:cNvPr id="2670" name="Shape 2670"/>
          <p:cNvCxnSpPr>
            <a:stCxn id="263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46" name="Shape 264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71" name="Shape 2671"/>
          <p:cNvCxnSpPr>
            <a:stCxn id="2646" idx="3"/>
            <a:endCxn id="260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72" name="Shape 267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Shape 267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678" name="Shape 267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9" name="Shape 267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0" name="Shape 268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83" name="Shape 2683"/>
            <p:cNvCxnSpPr>
              <a:stCxn id="2678" idx="5"/>
              <a:endCxn id="268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84" name="Shape 2684"/>
            <p:cNvCxnSpPr>
              <a:stCxn id="2678" idx="5"/>
              <a:endCxn id="268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85" name="Shape 2685"/>
            <p:cNvCxnSpPr>
              <a:stCxn id="2680" idx="7"/>
              <a:endCxn id="268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86" name="Shape 2686"/>
            <p:cNvCxnSpPr>
              <a:stCxn id="2680" idx="7"/>
              <a:endCxn id="268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87" name="Shape 2687"/>
            <p:cNvCxnSpPr>
              <a:stCxn id="2679" idx="6"/>
              <a:endCxn id="268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88" name="Shape 2688"/>
            <p:cNvCxnSpPr>
              <a:stCxn id="2679" idx="6"/>
              <a:endCxn id="268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89" name="Shape 268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0" name="Shape 269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691" name="Shape 269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96" name="Shape 2696"/>
            <p:cNvCxnSpPr>
              <a:stCxn id="2691" idx="5"/>
              <a:endCxn id="269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7" name="Shape 2697"/>
            <p:cNvCxnSpPr>
              <a:stCxn id="2691" idx="5"/>
              <a:endCxn id="269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8" name="Shape 2698"/>
            <p:cNvCxnSpPr>
              <a:stCxn id="2693" idx="7"/>
              <a:endCxn id="269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9" name="Shape 2699"/>
            <p:cNvCxnSpPr>
              <a:stCxn id="2693" idx="7"/>
              <a:endCxn id="269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0" name="Shape 2700"/>
            <p:cNvCxnSpPr>
              <a:stCxn id="2692" idx="6"/>
              <a:endCxn id="269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1" name="Shape 2701"/>
            <p:cNvCxnSpPr>
              <a:stCxn id="2692" idx="6"/>
              <a:endCxn id="269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702" name="Shape 27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704" name="Shape 270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09" name="Shape 2709"/>
            <p:cNvCxnSpPr>
              <a:stCxn id="2704" idx="5"/>
              <a:endCxn id="270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10" name="Shape 2710"/>
            <p:cNvCxnSpPr>
              <a:stCxn id="2704" idx="5"/>
              <a:endCxn id="270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11" name="Shape 2711"/>
            <p:cNvCxnSpPr>
              <a:stCxn id="2706" idx="7"/>
              <a:endCxn id="270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12" name="Shape 2712"/>
            <p:cNvCxnSpPr>
              <a:stCxn id="2706" idx="7"/>
              <a:endCxn id="270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13" name="Shape 2713"/>
            <p:cNvCxnSpPr>
              <a:stCxn id="2705" idx="6"/>
              <a:endCxn id="270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14" name="Shape 2714"/>
            <p:cNvCxnSpPr>
              <a:stCxn id="2705" idx="6"/>
              <a:endCxn id="270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715" name="Shape 271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Shape 271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717" name="Shape 2717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22" name="Shape 2722"/>
            <p:cNvCxnSpPr>
              <a:stCxn id="2717" idx="5"/>
              <a:endCxn id="2720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23" name="Shape 2723"/>
            <p:cNvCxnSpPr>
              <a:stCxn id="2717" idx="5"/>
              <a:endCxn id="2721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24" name="Shape 2724"/>
            <p:cNvCxnSpPr>
              <a:stCxn id="2719" idx="7"/>
              <a:endCxn id="2721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25" name="Shape 2725"/>
            <p:cNvCxnSpPr>
              <a:stCxn id="2719" idx="7"/>
              <a:endCxn id="2720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26" name="Shape 2726"/>
            <p:cNvCxnSpPr>
              <a:stCxn id="2718" idx="6"/>
              <a:endCxn id="2720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27" name="Shape 2727"/>
            <p:cNvCxnSpPr>
              <a:stCxn id="2718" idx="6"/>
              <a:endCxn id="2721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728" name="Shape 272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9" name="Shape 2729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2730" name="Shape 2730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31" name="Shape 273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32" name="Shape 273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733" name="Shape 273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34" name="Shape 273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35" name="Shape 2735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2736" name="Shape 2736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37" name="Shape 273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38" name="Shape 2738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2739" name="Shape 2739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40" name="Shape 274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41" name="Shape 274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742" name="Shape 274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43" name="Shape 2743"/>
            <p:cNvCxnSpPr>
              <a:stCxn id="2742" idx="0"/>
              <a:endCxn id="274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44" name="Shape 2744"/>
            <p:cNvCxnSpPr>
              <a:stCxn id="2742" idx="2"/>
              <a:endCxn id="274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45" name="Shape 274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746" name="Shape 274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47" name="Shape 2747"/>
            <p:cNvCxnSpPr>
              <a:stCxn id="2746" idx="7"/>
              <a:endCxn id="2746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48" name="Shape 2748"/>
            <p:cNvCxnSpPr>
              <a:stCxn id="2746" idx="1"/>
              <a:endCxn id="274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49" name="Shape 274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750" name="Shape 275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51" name="Shape 2751"/>
            <p:cNvCxnSpPr>
              <a:stCxn id="2750" idx="7"/>
              <a:endCxn id="2750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52" name="Shape 2752"/>
            <p:cNvCxnSpPr>
              <a:stCxn id="2750" idx="1"/>
              <a:endCxn id="275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53" name="Shape 275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754" name="Shape 275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55" name="Shape 2755"/>
            <p:cNvCxnSpPr>
              <a:stCxn id="2754" idx="7"/>
              <a:endCxn id="2754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56" name="Shape 2756"/>
            <p:cNvCxnSpPr>
              <a:stCxn id="2754" idx="1"/>
              <a:endCxn id="275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757" name="Shape 2757"/>
          <p:cNvCxnSpPr>
            <a:stCxn id="2758" idx="6"/>
            <a:endCxn id="268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59" name="Shape 2759"/>
          <p:cNvCxnSpPr>
            <a:stCxn id="2758" idx="6"/>
            <a:endCxn id="270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0" name="Shape 2760"/>
          <p:cNvCxnSpPr>
            <a:stCxn id="2758" idx="6"/>
            <a:endCxn id="272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1" name="Shape 2761"/>
          <p:cNvCxnSpPr>
            <a:stCxn id="2758" idx="6"/>
            <a:endCxn id="271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2" name="Shape 2762"/>
          <p:cNvCxnSpPr>
            <a:endCxn id="275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63" name="Shape 276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4" name="Shape 276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65" name="Shape 2765"/>
          <p:cNvCxnSpPr>
            <a:endCxn id="274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6" name="Shape 276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7" name="Shape 2767"/>
          <p:cNvCxnSpPr>
            <a:stCxn id="2746" idx="6"/>
            <a:endCxn id="274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8" name="Shape 2768"/>
          <p:cNvCxnSpPr>
            <a:stCxn id="2750" idx="0"/>
            <a:endCxn id="274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9" name="Shape 2769"/>
          <p:cNvCxnSpPr>
            <a:stCxn id="2742" idx="0"/>
            <a:endCxn id="277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1" name="Shape 2771"/>
          <p:cNvCxnSpPr>
            <a:stCxn id="2772" idx="3"/>
            <a:endCxn id="275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3" name="Shape 2773"/>
          <p:cNvCxnSpPr>
            <a:stCxn id="2774" idx="1"/>
            <a:endCxn id="274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775" name="Shape 277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6" name="Shape 2776"/>
          <p:cNvCxnSpPr>
            <a:stCxn id="275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7" name="Shape 277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8" name="Shape 2778"/>
          <p:cNvCxnSpPr>
            <a:stCxn id="2779" idx="1"/>
            <a:endCxn id="278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781" name="Shape 2781"/>
          <p:cNvCxnSpPr>
            <a:stCxn id="2780" idx="2"/>
            <a:endCxn id="276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758" name="Shape 275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82" name="Shape 2782"/>
          <p:cNvCxnSpPr>
            <a:stCxn id="2763" idx="2"/>
            <a:endCxn id="275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783" name="Shape 2783"/>
          <p:cNvCxnSpPr>
            <a:stCxn id="2764" idx="0"/>
            <a:endCxn id="275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4" name="Shape 2784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2785" name="Shape 278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2786" name="Shape 278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2787" name="Shape 2787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2770" name="Shape 27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88" name="Shape 278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789" name="Shape 2789"/>
          <p:cNvCxnSpPr>
            <a:stCxn id="2770" idx="0"/>
            <a:endCxn id="2754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0" name="Shape 278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0" name="Shape 2790"/>
          <p:cNvCxnSpPr>
            <a:stCxn id="276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72" name="Shape 277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1" name="Shape 2791"/>
          <p:cNvCxnSpPr>
            <a:stCxn id="2772" idx="3"/>
            <a:endCxn id="273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92" name="Shape 279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2793" name="Shape 2793"/>
          <p:cNvSpPr txBox="1"/>
          <p:nvPr/>
        </p:nvSpPr>
        <p:spPr>
          <a:xfrm>
            <a:off x="1631050" y="1759220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2794" name="Shape 279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2795" name="Shape 2795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2796" name="Shape 2796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  <p:sp>
        <p:nvSpPr>
          <p:cNvPr id="2797" name="Shape 2797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</a:p>
        </p:txBody>
      </p:sp>
      <p:sp>
        <p:nvSpPr>
          <p:cNvPr id="2798" name="Shape 2798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2799" name="Shape 279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4" name="Shape 280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805" name="Shape 280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10" name="Shape 2810"/>
            <p:cNvCxnSpPr>
              <a:stCxn id="2805" idx="5"/>
              <a:endCxn id="280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1" name="Shape 2811"/>
            <p:cNvCxnSpPr>
              <a:stCxn id="2805" idx="5"/>
              <a:endCxn id="280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2" name="Shape 2812"/>
            <p:cNvCxnSpPr>
              <a:stCxn id="2807" idx="7"/>
              <a:endCxn id="280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3" name="Shape 2813"/>
            <p:cNvCxnSpPr>
              <a:stCxn id="2807" idx="7"/>
              <a:endCxn id="280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4" name="Shape 2814"/>
            <p:cNvCxnSpPr>
              <a:stCxn id="2806" idx="6"/>
              <a:endCxn id="280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5" name="Shape 2815"/>
            <p:cNvCxnSpPr>
              <a:stCxn id="2806" idx="6"/>
              <a:endCxn id="280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816" name="Shape 281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7" name="Shape 281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818" name="Shape 281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23" name="Shape 2823"/>
            <p:cNvCxnSpPr>
              <a:stCxn id="2818" idx="5"/>
              <a:endCxn id="282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4" name="Shape 2824"/>
            <p:cNvCxnSpPr>
              <a:stCxn id="2818" idx="5"/>
              <a:endCxn id="282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5" name="Shape 2825"/>
            <p:cNvCxnSpPr>
              <a:stCxn id="2820" idx="7"/>
              <a:endCxn id="282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6" name="Shape 2826"/>
            <p:cNvCxnSpPr>
              <a:stCxn id="2820" idx="7"/>
              <a:endCxn id="282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7" name="Shape 2827"/>
            <p:cNvCxnSpPr>
              <a:stCxn id="2819" idx="6"/>
              <a:endCxn id="282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8" name="Shape 2828"/>
            <p:cNvCxnSpPr>
              <a:stCxn id="2819" idx="6"/>
              <a:endCxn id="282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829" name="Shape 282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Shape 283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831" name="Shape 283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36" name="Shape 2836"/>
            <p:cNvCxnSpPr>
              <a:stCxn id="2831" idx="5"/>
              <a:endCxn id="283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7" name="Shape 2837"/>
            <p:cNvCxnSpPr>
              <a:stCxn id="2831" idx="5"/>
              <a:endCxn id="283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8" name="Shape 2838"/>
            <p:cNvCxnSpPr>
              <a:stCxn id="2833" idx="7"/>
              <a:endCxn id="283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9" name="Shape 2839"/>
            <p:cNvCxnSpPr>
              <a:stCxn id="2833" idx="7"/>
              <a:endCxn id="283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40" name="Shape 2840"/>
            <p:cNvCxnSpPr>
              <a:stCxn id="2832" idx="6"/>
              <a:endCxn id="283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41" name="Shape 2841"/>
            <p:cNvCxnSpPr>
              <a:stCxn id="2832" idx="6"/>
              <a:endCxn id="283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842" name="Shape 284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3" name="Shape 284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844" name="Shape 284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49" name="Shape 2849"/>
            <p:cNvCxnSpPr>
              <a:stCxn id="2844" idx="5"/>
              <a:endCxn id="284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0" name="Shape 2850"/>
            <p:cNvCxnSpPr>
              <a:stCxn id="2844" idx="5"/>
              <a:endCxn id="284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1" name="Shape 2851"/>
            <p:cNvCxnSpPr>
              <a:stCxn id="2846" idx="7"/>
              <a:endCxn id="284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2" name="Shape 2852"/>
            <p:cNvCxnSpPr>
              <a:stCxn id="2846" idx="7"/>
              <a:endCxn id="284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3" name="Shape 2853"/>
            <p:cNvCxnSpPr>
              <a:stCxn id="2845" idx="6"/>
              <a:endCxn id="284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4" name="Shape 2854"/>
            <p:cNvCxnSpPr>
              <a:stCxn id="2845" idx="6"/>
              <a:endCxn id="284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855" name="Shape 285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6" name="Shape 2856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2857" name="Shape 2857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58" name="Shape 285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59" name="Shape 285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860" name="Shape 286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61" name="Shape 286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62" name="Shape 2862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2863" name="Shape 2863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64" name="Shape 286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65" name="Shape 2865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2866" name="Shape 2866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67" name="Shape 286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68" name="Shape 286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869" name="Shape 286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70" name="Shape 2870"/>
            <p:cNvCxnSpPr>
              <a:stCxn id="2869" idx="0"/>
              <a:endCxn id="286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71" name="Shape 2871"/>
            <p:cNvCxnSpPr>
              <a:stCxn id="2869" idx="2"/>
              <a:endCxn id="286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72" name="Shape 287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873" name="Shape 287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74" name="Shape 2874"/>
            <p:cNvCxnSpPr>
              <a:stCxn id="2873" idx="7"/>
              <a:endCxn id="2873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75" name="Shape 2875"/>
            <p:cNvCxnSpPr>
              <a:stCxn id="2873" idx="1"/>
              <a:endCxn id="287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76" name="Shape 287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877" name="Shape 287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78" name="Shape 2878"/>
            <p:cNvCxnSpPr>
              <a:stCxn id="2877" idx="7"/>
              <a:endCxn id="2877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79" name="Shape 2879"/>
            <p:cNvCxnSpPr>
              <a:stCxn id="2877" idx="1"/>
              <a:endCxn id="287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80" name="Shape 288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881" name="Shape 288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82" name="Shape 2882"/>
            <p:cNvCxnSpPr>
              <a:stCxn id="2881" idx="7"/>
              <a:endCxn id="2881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3" name="Shape 2883"/>
            <p:cNvCxnSpPr>
              <a:stCxn id="2881" idx="1"/>
              <a:endCxn id="288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884" name="Shape 2884"/>
          <p:cNvCxnSpPr>
            <a:stCxn id="2885" idx="6"/>
            <a:endCxn id="281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86" name="Shape 2886"/>
          <p:cNvCxnSpPr>
            <a:stCxn id="2885" idx="6"/>
            <a:endCxn id="282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87" name="Shape 2887"/>
          <p:cNvCxnSpPr>
            <a:stCxn id="2885" idx="6"/>
            <a:endCxn id="285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88" name="Shape 2888"/>
          <p:cNvCxnSpPr>
            <a:stCxn id="2885" idx="6"/>
            <a:endCxn id="284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89" name="Shape 2889"/>
          <p:cNvCxnSpPr>
            <a:endCxn id="288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90" name="Shape 289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1" name="Shape 289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92" name="Shape 2892"/>
          <p:cNvCxnSpPr>
            <a:endCxn id="287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3" name="Shape 289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4" name="Shape 2894"/>
          <p:cNvCxnSpPr>
            <a:stCxn id="2873" idx="6"/>
            <a:endCxn id="286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5" name="Shape 2895"/>
          <p:cNvCxnSpPr>
            <a:stCxn id="2877" idx="0"/>
            <a:endCxn id="286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6" name="Shape 2896"/>
          <p:cNvCxnSpPr>
            <a:stCxn id="2869" idx="0"/>
            <a:endCxn id="289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8" name="Shape 2898"/>
          <p:cNvCxnSpPr>
            <a:stCxn id="2899" idx="3"/>
            <a:endCxn id="287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0" name="Shape 2900"/>
          <p:cNvCxnSpPr>
            <a:stCxn id="2901" idx="1"/>
            <a:endCxn id="287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902" name="Shape 290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3" name="Shape 2903"/>
          <p:cNvCxnSpPr>
            <a:stCxn id="288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4" name="Shape 290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5" name="Shape 2905"/>
          <p:cNvCxnSpPr>
            <a:stCxn id="2906" idx="1"/>
            <a:endCxn id="290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908" name="Shape 2908"/>
          <p:cNvCxnSpPr>
            <a:stCxn id="2907" idx="2"/>
            <a:endCxn id="289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885" name="Shape 288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09" name="Shape 2909"/>
          <p:cNvCxnSpPr>
            <a:stCxn id="2890" idx="2"/>
            <a:endCxn id="288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910" name="Shape 2910"/>
          <p:cNvCxnSpPr>
            <a:stCxn id="2891" idx="0"/>
            <a:endCxn id="288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1" name="Shape 2911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2912" name="Shape 291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2913" name="Shape 291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2914" name="Shape 2914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2897" name="Shape 289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15" name="Shape 291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916" name="Shape 2916"/>
          <p:cNvCxnSpPr>
            <a:stCxn id="2897" idx="0"/>
            <a:endCxn id="2881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07" name="Shape 290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7" name="Shape 2917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2918" name="Shape 2918"/>
          <p:cNvCxnSpPr>
            <a:stCxn id="289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99" name="Shape 289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19" name="Shape 2919"/>
          <p:cNvCxnSpPr>
            <a:stCxn id="2899" idx="3"/>
            <a:endCxn id="286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20" name="Shape 292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2921" name="Shape 2921"/>
          <p:cNvSpPr txBox="1"/>
          <p:nvPr/>
        </p:nvSpPr>
        <p:spPr>
          <a:xfrm>
            <a:off x="1631050" y="1759220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2922" name="Shape 2922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2923" name="Shape 2923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2924" name="Shape 2924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  <p:sp>
        <p:nvSpPr>
          <p:cNvPr id="2925" name="Shape 2925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</a:p>
        </p:txBody>
      </p:sp>
      <p:sp>
        <p:nvSpPr>
          <p:cNvPr id="2926" name="Shape 2926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1" name="Shape 293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932" name="Shape 2932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37" name="Shape 2937"/>
            <p:cNvCxnSpPr>
              <a:stCxn id="2932" idx="5"/>
              <a:endCxn id="2935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8" name="Shape 2938"/>
            <p:cNvCxnSpPr>
              <a:stCxn id="2932" idx="5"/>
              <a:endCxn id="2936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9" name="Shape 2939"/>
            <p:cNvCxnSpPr>
              <a:stCxn id="2934" idx="7"/>
              <a:endCxn id="2936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40" name="Shape 2940"/>
            <p:cNvCxnSpPr>
              <a:stCxn id="2934" idx="7"/>
              <a:endCxn id="2935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41" name="Shape 2941"/>
            <p:cNvCxnSpPr>
              <a:stCxn id="2933" idx="6"/>
              <a:endCxn id="2935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42" name="Shape 2942"/>
            <p:cNvCxnSpPr>
              <a:stCxn id="2933" idx="6"/>
              <a:endCxn id="2936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943" name="Shape 294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4" name="Shape 294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945" name="Shape 294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50" name="Shape 2950"/>
            <p:cNvCxnSpPr>
              <a:stCxn id="2945" idx="5"/>
              <a:endCxn id="294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51" name="Shape 2951"/>
            <p:cNvCxnSpPr>
              <a:stCxn id="2945" idx="5"/>
              <a:endCxn id="294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52" name="Shape 2952"/>
            <p:cNvCxnSpPr>
              <a:stCxn id="2947" idx="7"/>
              <a:endCxn id="294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53" name="Shape 2953"/>
            <p:cNvCxnSpPr>
              <a:stCxn id="2947" idx="7"/>
              <a:endCxn id="294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54" name="Shape 2954"/>
            <p:cNvCxnSpPr>
              <a:stCxn id="2946" idx="6"/>
              <a:endCxn id="294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55" name="Shape 2955"/>
            <p:cNvCxnSpPr>
              <a:stCxn id="2946" idx="6"/>
              <a:endCxn id="294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956" name="Shape 295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7" name="Shape 295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958" name="Shape 295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63" name="Shape 2963"/>
            <p:cNvCxnSpPr>
              <a:stCxn id="2958" idx="5"/>
              <a:endCxn id="296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64" name="Shape 2964"/>
            <p:cNvCxnSpPr>
              <a:stCxn id="2958" idx="5"/>
              <a:endCxn id="296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65" name="Shape 2965"/>
            <p:cNvCxnSpPr>
              <a:stCxn id="2960" idx="7"/>
              <a:endCxn id="296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66" name="Shape 2966"/>
            <p:cNvCxnSpPr>
              <a:stCxn id="2960" idx="7"/>
              <a:endCxn id="296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67" name="Shape 2967"/>
            <p:cNvCxnSpPr>
              <a:stCxn id="2959" idx="6"/>
              <a:endCxn id="296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68" name="Shape 2968"/>
            <p:cNvCxnSpPr>
              <a:stCxn id="2959" idx="6"/>
              <a:endCxn id="296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969" name="Shape 29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0" name="Shape 297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971" name="Shape 297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76" name="Shape 2976"/>
            <p:cNvCxnSpPr>
              <a:stCxn id="2971" idx="5"/>
              <a:endCxn id="297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77" name="Shape 2977"/>
            <p:cNvCxnSpPr>
              <a:stCxn id="2971" idx="5"/>
              <a:endCxn id="297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78" name="Shape 2978"/>
            <p:cNvCxnSpPr>
              <a:stCxn id="2973" idx="7"/>
              <a:endCxn id="297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79" name="Shape 2979"/>
            <p:cNvCxnSpPr>
              <a:stCxn id="2973" idx="7"/>
              <a:endCxn id="297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80" name="Shape 2980"/>
            <p:cNvCxnSpPr>
              <a:stCxn id="2972" idx="6"/>
              <a:endCxn id="297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81" name="Shape 2981"/>
            <p:cNvCxnSpPr>
              <a:stCxn id="2972" idx="6"/>
              <a:endCxn id="297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982" name="Shape 298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3" name="Shape 2983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2984" name="Shape 2984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85" name="Shape 298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986" name="Shape 298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987" name="Shape 298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88" name="Shape 298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989" name="Shape 2989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2990" name="Shape 2990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91" name="Shape 299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992" name="Shape 2992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2993" name="Shape 2993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94" name="Shape 299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995" name="Shape 299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996" name="Shape 299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97" name="Shape 2997"/>
            <p:cNvCxnSpPr>
              <a:stCxn id="2996" idx="0"/>
              <a:endCxn id="299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98" name="Shape 2998"/>
            <p:cNvCxnSpPr>
              <a:stCxn id="2996" idx="2"/>
              <a:endCxn id="299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999" name="Shape 299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000" name="Shape 300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01" name="Shape 3001"/>
            <p:cNvCxnSpPr>
              <a:stCxn id="3000" idx="7"/>
              <a:endCxn id="3000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02" name="Shape 3002"/>
            <p:cNvCxnSpPr>
              <a:stCxn id="3000" idx="1"/>
              <a:endCxn id="300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003" name="Shape 300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004" name="Shape 300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05" name="Shape 3005"/>
            <p:cNvCxnSpPr>
              <a:stCxn id="3004" idx="7"/>
              <a:endCxn id="3004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06" name="Shape 3006"/>
            <p:cNvCxnSpPr>
              <a:stCxn id="3004" idx="1"/>
              <a:endCxn id="300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007" name="Shape 300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008" name="Shape 300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09" name="Shape 3009"/>
            <p:cNvCxnSpPr>
              <a:stCxn id="3008" idx="7"/>
              <a:endCxn id="3008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10" name="Shape 3010"/>
            <p:cNvCxnSpPr>
              <a:stCxn id="3008" idx="1"/>
              <a:endCxn id="300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011" name="Shape 3011"/>
          <p:cNvCxnSpPr>
            <a:stCxn id="3012" idx="6"/>
            <a:endCxn id="294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3" name="Shape 3013"/>
          <p:cNvCxnSpPr>
            <a:stCxn id="3012" idx="6"/>
            <a:endCxn id="295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4" name="Shape 3014"/>
          <p:cNvCxnSpPr>
            <a:stCxn id="3012" idx="6"/>
            <a:endCxn id="298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5" name="Shape 3015"/>
          <p:cNvCxnSpPr>
            <a:stCxn id="3012" idx="6"/>
            <a:endCxn id="296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6" name="Shape 3016"/>
          <p:cNvCxnSpPr>
            <a:endCxn id="300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7" name="Shape 301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8" name="Shape 301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19" name="Shape 3019"/>
          <p:cNvCxnSpPr>
            <a:endCxn id="300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0" name="Shape 302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1" name="Shape 3021"/>
          <p:cNvCxnSpPr>
            <a:stCxn id="3000" idx="6"/>
            <a:endCxn id="299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2" name="Shape 3022"/>
          <p:cNvCxnSpPr>
            <a:stCxn id="3004" idx="0"/>
            <a:endCxn id="299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3" name="Shape 3023"/>
          <p:cNvCxnSpPr>
            <a:stCxn id="2996" idx="0"/>
            <a:endCxn id="302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5" name="Shape 3025"/>
          <p:cNvCxnSpPr>
            <a:stCxn id="3026" idx="3"/>
            <a:endCxn id="300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7" name="Shape 3027"/>
          <p:cNvCxnSpPr>
            <a:stCxn id="3028" idx="1"/>
            <a:endCxn id="300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029" name="Shape 302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30" name="Shape 3030"/>
          <p:cNvCxnSpPr>
            <a:stCxn id="300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31" name="Shape 303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32" name="Shape 3032"/>
          <p:cNvCxnSpPr>
            <a:stCxn id="3033" idx="1"/>
            <a:endCxn id="303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035" name="Shape 3035"/>
          <p:cNvCxnSpPr>
            <a:stCxn id="3034" idx="2"/>
            <a:endCxn id="301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012" name="Shape 301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36" name="Shape 3036"/>
          <p:cNvCxnSpPr>
            <a:stCxn id="3017" idx="2"/>
            <a:endCxn id="301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037" name="Shape 3037"/>
          <p:cNvCxnSpPr>
            <a:stCxn id="3018" idx="0"/>
            <a:endCxn id="301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8" name="Shape 3038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3039" name="Shape 303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3040" name="Shape 304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3041" name="Shape 3041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3024" name="Shape 302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42" name="Shape 304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043" name="Shape 3043"/>
          <p:cNvCxnSpPr>
            <a:stCxn id="3024" idx="0"/>
            <a:endCxn id="3008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4" name="Shape 303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4" name="Shape 304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3045" name="Shape 3045"/>
          <p:cNvCxnSpPr>
            <a:stCxn id="301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26" name="Shape 302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46" name="Shape 3046"/>
          <p:cNvCxnSpPr>
            <a:stCxn id="3026" idx="3"/>
            <a:endCxn id="298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47" name="Shape 304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3048" name="Shape 3048"/>
          <p:cNvSpPr txBox="1"/>
          <p:nvPr/>
        </p:nvSpPr>
        <p:spPr>
          <a:xfrm>
            <a:off x="1631050" y="1759220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3049" name="Shape 3049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050" name="Shape 3050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051" name="Shape 3051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3052" name="Shape 3052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  <p:sp>
        <p:nvSpPr>
          <p:cNvPr id="3053" name="Shape 3053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</a:p>
        </p:txBody>
      </p:sp>
      <p:sp>
        <p:nvSpPr>
          <p:cNvPr id="3054" name="Shape 305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Shape 3059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060" name="Shape 3060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65" name="Shape 3065"/>
            <p:cNvCxnSpPr>
              <a:stCxn id="3060" idx="5"/>
              <a:endCxn id="3063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66" name="Shape 3066"/>
            <p:cNvCxnSpPr>
              <a:stCxn id="3060" idx="5"/>
              <a:endCxn id="3064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67" name="Shape 3067"/>
            <p:cNvCxnSpPr>
              <a:stCxn id="3062" idx="7"/>
              <a:endCxn id="3064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68" name="Shape 3068"/>
            <p:cNvCxnSpPr>
              <a:stCxn id="3062" idx="7"/>
              <a:endCxn id="3063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69" name="Shape 3069"/>
            <p:cNvCxnSpPr>
              <a:stCxn id="3061" idx="6"/>
              <a:endCxn id="3063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70" name="Shape 3070"/>
            <p:cNvCxnSpPr>
              <a:stCxn id="3061" idx="6"/>
              <a:endCxn id="3064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071" name="Shape 30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Shape 3072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073" name="Shape 3073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6" name="Shape 3076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78" name="Shape 3078"/>
            <p:cNvCxnSpPr>
              <a:stCxn id="3073" idx="5"/>
              <a:endCxn id="3076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79" name="Shape 3079"/>
            <p:cNvCxnSpPr>
              <a:stCxn id="3073" idx="5"/>
              <a:endCxn id="3077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0" name="Shape 3080"/>
            <p:cNvCxnSpPr>
              <a:stCxn id="3075" idx="7"/>
              <a:endCxn id="3077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1" name="Shape 3081"/>
            <p:cNvCxnSpPr>
              <a:stCxn id="3075" idx="7"/>
              <a:endCxn id="3076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2" name="Shape 3082"/>
            <p:cNvCxnSpPr>
              <a:stCxn id="3074" idx="6"/>
              <a:endCxn id="3076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3" name="Shape 3083"/>
            <p:cNvCxnSpPr>
              <a:stCxn id="3074" idx="6"/>
              <a:endCxn id="3077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084" name="Shape 308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5" name="Shape 3085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086" name="Shape 3086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91" name="Shape 3091"/>
            <p:cNvCxnSpPr>
              <a:stCxn id="3086" idx="5"/>
              <a:endCxn id="3089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92" name="Shape 3092"/>
            <p:cNvCxnSpPr>
              <a:stCxn id="3086" idx="5"/>
              <a:endCxn id="3090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93" name="Shape 3093"/>
            <p:cNvCxnSpPr>
              <a:stCxn id="3088" idx="7"/>
              <a:endCxn id="3090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94" name="Shape 3094"/>
            <p:cNvCxnSpPr>
              <a:stCxn id="3088" idx="7"/>
              <a:endCxn id="3089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95" name="Shape 3095"/>
            <p:cNvCxnSpPr>
              <a:stCxn id="3087" idx="6"/>
              <a:endCxn id="3089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96" name="Shape 3096"/>
            <p:cNvCxnSpPr>
              <a:stCxn id="3087" idx="6"/>
              <a:endCxn id="3090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097" name="Shape 309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8" name="Shape 3098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099" name="Shape 3099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04" name="Shape 3104"/>
            <p:cNvCxnSpPr>
              <a:stCxn id="3099" idx="5"/>
              <a:endCxn id="3102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05" name="Shape 3105"/>
            <p:cNvCxnSpPr>
              <a:stCxn id="3099" idx="5"/>
              <a:endCxn id="3103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06" name="Shape 3106"/>
            <p:cNvCxnSpPr>
              <a:stCxn id="3101" idx="7"/>
              <a:endCxn id="3103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07" name="Shape 3107"/>
            <p:cNvCxnSpPr>
              <a:stCxn id="3101" idx="7"/>
              <a:endCxn id="3102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08" name="Shape 3108"/>
            <p:cNvCxnSpPr>
              <a:stCxn id="3100" idx="6"/>
              <a:endCxn id="3102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09" name="Shape 3109"/>
            <p:cNvCxnSpPr>
              <a:stCxn id="3100" idx="6"/>
              <a:endCxn id="3103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110" name="Shape 311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1" name="Shape 3111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3112" name="Shape 3112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13" name="Shape 311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114" name="Shape 3114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115" name="Shape 311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16" name="Shape 311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117" name="Shape 3117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3118" name="Shape 3118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19" name="Shape 311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120" name="Shape 3120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3121" name="Shape 3121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22" name="Shape 312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123" name="Shape 3123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124" name="Shape 3124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25" name="Shape 3125"/>
            <p:cNvCxnSpPr>
              <a:stCxn id="3124" idx="0"/>
              <a:endCxn id="3124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26" name="Shape 3126"/>
            <p:cNvCxnSpPr>
              <a:stCxn id="3124" idx="2"/>
              <a:endCxn id="3124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127" name="Shape 3127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128" name="Shape 312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29" name="Shape 3129"/>
            <p:cNvCxnSpPr>
              <a:stCxn id="3128" idx="7"/>
              <a:endCxn id="3128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0" name="Shape 3130"/>
            <p:cNvCxnSpPr>
              <a:stCxn id="3128" idx="1"/>
              <a:endCxn id="312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131" name="Shape 3131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132" name="Shape 313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33" name="Shape 3133"/>
            <p:cNvCxnSpPr>
              <a:stCxn id="3132" idx="7"/>
              <a:endCxn id="3132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4" name="Shape 3134"/>
            <p:cNvCxnSpPr>
              <a:stCxn id="3132" idx="1"/>
              <a:endCxn id="313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135" name="Shape 3135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136" name="Shape 313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37" name="Shape 3137"/>
            <p:cNvCxnSpPr>
              <a:stCxn id="3136" idx="7"/>
              <a:endCxn id="3136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8" name="Shape 3138"/>
            <p:cNvCxnSpPr>
              <a:stCxn id="3136" idx="1"/>
              <a:endCxn id="313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139" name="Shape 3139"/>
          <p:cNvCxnSpPr>
            <a:stCxn id="3140" idx="6"/>
            <a:endCxn id="3071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1" name="Shape 3141"/>
          <p:cNvCxnSpPr>
            <a:stCxn id="3140" idx="6"/>
            <a:endCxn id="3084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2" name="Shape 3142"/>
          <p:cNvCxnSpPr>
            <a:stCxn id="3140" idx="6"/>
            <a:endCxn id="3110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3" name="Shape 3143"/>
          <p:cNvCxnSpPr>
            <a:stCxn id="3140" idx="6"/>
            <a:endCxn id="3097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4" name="Shape 3144"/>
          <p:cNvCxnSpPr>
            <a:endCxn id="3136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45" name="Shape 3145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6" name="Shape 3146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47" name="Shape 3147"/>
          <p:cNvCxnSpPr>
            <a:endCxn id="3128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8" name="Shape 3148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9" name="Shape 3149"/>
          <p:cNvCxnSpPr>
            <a:stCxn id="3128" idx="6"/>
            <a:endCxn id="3124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0" name="Shape 3150"/>
          <p:cNvCxnSpPr>
            <a:stCxn id="3132" idx="0"/>
            <a:endCxn id="3124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1" name="Shape 3151"/>
          <p:cNvCxnSpPr>
            <a:stCxn id="3124" idx="0"/>
            <a:endCxn id="3152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3" name="Shape 3153"/>
          <p:cNvCxnSpPr>
            <a:stCxn id="3154" idx="3"/>
            <a:endCxn id="3132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5" name="Shape 3155"/>
          <p:cNvCxnSpPr>
            <a:stCxn id="3156" idx="1"/>
            <a:endCxn id="3128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157" name="Shape 3157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8" name="Shape 3158"/>
          <p:cNvCxnSpPr>
            <a:stCxn id="3136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9" name="Shape 315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60" name="Shape 3160"/>
          <p:cNvCxnSpPr>
            <a:stCxn id="3161" idx="1"/>
            <a:endCxn id="3162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163" name="Shape 3163"/>
          <p:cNvCxnSpPr>
            <a:stCxn id="3162" idx="2"/>
            <a:endCxn id="3145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140" name="Shape 3140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64" name="Shape 3164"/>
          <p:cNvCxnSpPr>
            <a:stCxn id="3145" idx="2"/>
            <a:endCxn id="3140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165" name="Shape 3165"/>
          <p:cNvCxnSpPr>
            <a:stCxn id="3146" idx="0"/>
            <a:endCxn id="3140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66" name="Shape 3166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3167" name="Shape 3167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3168" name="Shape 3168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3169" name="Shape 3169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3152" name="Shape 315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70" name="Shape 317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171" name="Shape 3171"/>
          <p:cNvCxnSpPr>
            <a:stCxn id="3152" idx="0"/>
            <a:endCxn id="3136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62" name="Shape 316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2" name="Shape 3172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3173" name="Shape 3173"/>
          <p:cNvCxnSpPr>
            <a:stCxn id="3146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54" name="Shape 3154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74" name="Shape 3174"/>
          <p:cNvCxnSpPr>
            <a:stCxn id="3154" idx="3"/>
            <a:endCxn id="3115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75" name="Shape 317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3176" name="Shape 3176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177" name="Shape 3177"/>
          <p:cNvSpPr txBox="1"/>
          <p:nvPr/>
        </p:nvSpPr>
        <p:spPr>
          <a:xfrm>
            <a:off x="1631050" y="1759220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3178" name="Shape 3178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179" name="Shape 3179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180" name="Shape 3180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3181" name="Shape 3181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  <p:sp>
        <p:nvSpPr>
          <p:cNvPr id="3182" name="Shape 318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Shape 318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188" name="Shape 318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93" name="Shape 3193"/>
            <p:cNvCxnSpPr>
              <a:stCxn id="3188" idx="5"/>
              <a:endCxn id="319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94" name="Shape 3194"/>
            <p:cNvCxnSpPr>
              <a:stCxn id="3188" idx="5"/>
              <a:endCxn id="319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95" name="Shape 3195"/>
            <p:cNvCxnSpPr>
              <a:stCxn id="3190" idx="7"/>
              <a:endCxn id="319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96" name="Shape 3196"/>
            <p:cNvCxnSpPr>
              <a:stCxn id="3190" idx="7"/>
              <a:endCxn id="319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97" name="Shape 3197"/>
            <p:cNvCxnSpPr>
              <a:stCxn id="3189" idx="6"/>
              <a:endCxn id="319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98" name="Shape 3198"/>
            <p:cNvCxnSpPr>
              <a:stCxn id="3189" idx="6"/>
              <a:endCxn id="319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199" name="Shape 31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0" name="Shape 320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201" name="Shape 320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06" name="Shape 3206"/>
            <p:cNvCxnSpPr>
              <a:stCxn id="3201" idx="5"/>
              <a:endCxn id="320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07" name="Shape 3207"/>
            <p:cNvCxnSpPr>
              <a:stCxn id="3201" idx="5"/>
              <a:endCxn id="320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08" name="Shape 3208"/>
            <p:cNvCxnSpPr>
              <a:stCxn id="3203" idx="7"/>
              <a:endCxn id="320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09" name="Shape 3209"/>
            <p:cNvCxnSpPr>
              <a:stCxn id="3203" idx="7"/>
              <a:endCxn id="320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10" name="Shape 3210"/>
            <p:cNvCxnSpPr>
              <a:stCxn id="3202" idx="6"/>
              <a:endCxn id="320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11" name="Shape 3211"/>
            <p:cNvCxnSpPr>
              <a:stCxn id="3202" idx="6"/>
              <a:endCxn id="320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212" name="Shape 321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3" name="Shape 321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214" name="Shape 321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19" name="Shape 3219"/>
            <p:cNvCxnSpPr>
              <a:stCxn id="3214" idx="5"/>
              <a:endCxn id="321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0" name="Shape 3220"/>
            <p:cNvCxnSpPr>
              <a:stCxn id="3214" idx="5"/>
              <a:endCxn id="321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1" name="Shape 3221"/>
            <p:cNvCxnSpPr>
              <a:stCxn id="3216" idx="7"/>
              <a:endCxn id="321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2" name="Shape 3222"/>
            <p:cNvCxnSpPr>
              <a:stCxn id="3216" idx="7"/>
              <a:endCxn id="321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3" name="Shape 3223"/>
            <p:cNvCxnSpPr>
              <a:stCxn id="3215" idx="6"/>
              <a:endCxn id="321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4" name="Shape 3224"/>
            <p:cNvCxnSpPr>
              <a:stCxn id="3215" idx="6"/>
              <a:endCxn id="321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225" name="Shape 322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6" name="Shape 322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227" name="Shape 3227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9" name="Shape 3229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0" name="Shape 3230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1" name="Shape 3231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32" name="Shape 3232"/>
            <p:cNvCxnSpPr>
              <a:stCxn id="3227" idx="5"/>
              <a:endCxn id="3230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33" name="Shape 3233"/>
            <p:cNvCxnSpPr>
              <a:stCxn id="3227" idx="5"/>
              <a:endCxn id="3231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34" name="Shape 3234"/>
            <p:cNvCxnSpPr>
              <a:stCxn id="3229" idx="7"/>
              <a:endCxn id="3231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35" name="Shape 3235"/>
            <p:cNvCxnSpPr>
              <a:stCxn id="3229" idx="7"/>
              <a:endCxn id="3230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36" name="Shape 3236"/>
            <p:cNvCxnSpPr>
              <a:stCxn id="3228" idx="6"/>
              <a:endCxn id="3230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37" name="Shape 3237"/>
            <p:cNvCxnSpPr>
              <a:stCxn id="3228" idx="6"/>
              <a:endCxn id="3231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238" name="Shape 323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9" name="Shape 3239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3240" name="Shape 3240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41" name="Shape 324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42" name="Shape 324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243" name="Shape 324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44" name="Shape 324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45" name="Shape 3245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3246" name="Shape 3246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47" name="Shape 324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48" name="Shape 3248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3249" name="Shape 3249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50" name="Shape 325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51" name="Shape 325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252" name="Shape 325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53" name="Shape 3253"/>
            <p:cNvCxnSpPr>
              <a:stCxn id="3252" idx="0"/>
              <a:endCxn id="325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54" name="Shape 3254"/>
            <p:cNvCxnSpPr>
              <a:stCxn id="3252" idx="2"/>
              <a:endCxn id="325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55" name="Shape 325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256" name="Shape 325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57" name="Shape 3257"/>
            <p:cNvCxnSpPr>
              <a:stCxn id="3256" idx="7"/>
              <a:endCxn id="3256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58" name="Shape 3258"/>
            <p:cNvCxnSpPr>
              <a:stCxn id="3256" idx="1"/>
              <a:endCxn id="325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59" name="Shape 325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260" name="Shape 326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61" name="Shape 3261"/>
            <p:cNvCxnSpPr>
              <a:stCxn id="3260" idx="7"/>
              <a:endCxn id="3260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62" name="Shape 3262"/>
            <p:cNvCxnSpPr>
              <a:stCxn id="3260" idx="1"/>
              <a:endCxn id="326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63" name="Shape 326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264" name="Shape 326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65" name="Shape 3265"/>
            <p:cNvCxnSpPr>
              <a:stCxn id="3264" idx="7"/>
              <a:endCxn id="3264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66" name="Shape 3266"/>
            <p:cNvCxnSpPr>
              <a:stCxn id="3264" idx="1"/>
              <a:endCxn id="326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267" name="Shape 3267"/>
          <p:cNvCxnSpPr>
            <a:stCxn id="3268" idx="6"/>
            <a:endCxn id="319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69" name="Shape 3269"/>
          <p:cNvCxnSpPr>
            <a:stCxn id="3268" idx="6"/>
            <a:endCxn id="321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0" name="Shape 3270"/>
          <p:cNvCxnSpPr>
            <a:stCxn id="3268" idx="6"/>
            <a:endCxn id="323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1" name="Shape 3271"/>
          <p:cNvCxnSpPr>
            <a:stCxn id="3268" idx="6"/>
            <a:endCxn id="322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2" name="Shape 3272"/>
          <p:cNvCxnSpPr>
            <a:endCxn id="326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73" name="Shape 327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4" name="Shape 327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75" name="Shape 3275"/>
          <p:cNvCxnSpPr>
            <a:endCxn id="325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6" name="Shape 327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7" name="Shape 3277"/>
          <p:cNvCxnSpPr>
            <a:stCxn id="3256" idx="6"/>
            <a:endCxn id="325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8" name="Shape 3278"/>
          <p:cNvCxnSpPr>
            <a:stCxn id="3260" idx="0"/>
            <a:endCxn id="325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9" name="Shape 3279"/>
          <p:cNvCxnSpPr>
            <a:stCxn id="3252" idx="0"/>
            <a:endCxn id="328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81" name="Shape 3281"/>
          <p:cNvCxnSpPr>
            <a:stCxn id="3282" idx="3"/>
            <a:endCxn id="326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83" name="Shape 3283"/>
          <p:cNvCxnSpPr>
            <a:stCxn id="3284" idx="1"/>
            <a:endCxn id="325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285" name="Shape 328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86" name="Shape 3286"/>
          <p:cNvCxnSpPr>
            <a:stCxn id="326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87" name="Shape 328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88" name="Shape 3288"/>
          <p:cNvCxnSpPr>
            <a:stCxn id="3289" idx="1"/>
            <a:endCxn id="329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291" name="Shape 3291"/>
          <p:cNvCxnSpPr>
            <a:stCxn id="3290" idx="2"/>
            <a:endCxn id="327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268" name="Shape 326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92" name="Shape 3292"/>
          <p:cNvCxnSpPr>
            <a:stCxn id="3273" idx="2"/>
            <a:endCxn id="326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293" name="Shape 3293"/>
          <p:cNvCxnSpPr>
            <a:stCxn id="3274" idx="0"/>
            <a:endCxn id="326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94" name="Shape 3294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3295" name="Shape 329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3296" name="Shape 329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3297" name="Shape 3297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3280" name="Shape 328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98" name="Shape 329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299" name="Shape 3299"/>
          <p:cNvCxnSpPr>
            <a:stCxn id="3280" idx="0"/>
            <a:endCxn id="3264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90" name="Shape 329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0" name="Shape 3300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3301" name="Shape 3301"/>
          <p:cNvCxnSpPr>
            <a:stCxn id="327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82" name="Shape 328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02" name="Shape 3302"/>
          <p:cNvCxnSpPr>
            <a:stCxn id="3282" idx="3"/>
            <a:endCxn id="324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03" name="Shape 330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3304" name="Shape 3304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305" name="Shape 3305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306" name="Shape 3306"/>
          <p:cNvSpPr txBox="1"/>
          <p:nvPr/>
        </p:nvSpPr>
        <p:spPr>
          <a:xfrm>
            <a:off x="1631050" y="1759220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3307" name="Shape 3307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308" name="Shape 330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309" name="Shape 330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  <p:sp>
        <p:nvSpPr>
          <p:cNvPr id="3310" name="Shape 331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vector is a list of 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6533450" y="10870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Weather</a:t>
            </a:r>
            <a:r>
              <a:rPr lang="en">
                <a:solidFill>
                  <a:srgbClr val="FFFFFF"/>
                </a:solidFill>
              </a:rPr>
              <a:t> vector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227150" y="1163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High temperature</a:t>
            </a:r>
          </a:p>
        </p:txBody>
      </p:sp>
      <p:sp>
        <p:nvSpPr>
          <p:cNvPr id="195" name="Shape 195"/>
          <p:cNvSpPr/>
          <p:nvPr/>
        </p:nvSpPr>
        <p:spPr>
          <a:xfrm>
            <a:off x="4616825" y="11738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67</a:t>
            </a:r>
          </a:p>
        </p:txBody>
      </p:sp>
      <p:sp>
        <p:nvSpPr>
          <p:cNvPr id="196" name="Shape 196"/>
          <p:cNvSpPr/>
          <p:nvPr/>
        </p:nvSpPr>
        <p:spPr>
          <a:xfrm>
            <a:off x="4616825" y="19384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43</a:t>
            </a:r>
          </a:p>
        </p:txBody>
      </p:sp>
      <p:sp>
        <p:nvSpPr>
          <p:cNvPr id="197" name="Shape 197"/>
          <p:cNvSpPr/>
          <p:nvPr/>
        </p:nvSpPr>
        <p:spPr>
          <a:xfrm>
            <a:off x="46168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  <p:sp>
        <p:nvSpPr>
          <p:cNvPr id="198" name="Shape 198"/>
          <p:cNvSpPr/>
          <p:nvPr/>
        </p:nvSpPr>
        <p:spPr>
          <a:xfrm>
            <a:off x="4616825" y="34676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.25</a:t>
            </a:r>
          </a:p>
        </p:txBody>
      </p:sp>
      <p:sp>
        <p:nvSpPr>
          <p:cNvPr id="199" name="Shape 199"/>
          <p:cNvSpPr/>
          <p:nvPr/>
        </p:nvSpPr>
        <p:spPr>
          <a:xfrm>
            <a:off x="4616825" y="42322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.83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227150" y="1925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Low temperature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227150" y="2763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Wind speed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227150" y="3525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Precipitation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227150" y="4287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Humidity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542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1900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60475" y="2153875"/>
            <a:ext cx="163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“High is 67 F.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Low is 43 F.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Wind is 13 mph.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.25 inches of rain.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Relative humidity is 83%.</a:t>
            </a:r>
            <a:r>
              <a:rPr lang="en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07" name="Shape 207"/>
          <p:cNvSpPr/>
          <p:nvPr/>
        </p:nvSpPr>
        <p:spPr>
          <a:xfrm>
            <a:off x="6979025" y="16310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67</a:t>
            </a:r>
          </a:p>
        </p:txBody>
      </p:sp>
      <p:sp>
        <p:nvSpPr>
          <p:cNvPr id="208" name="Shape 208"/>
          <p:cNvSpPr/>
          <p:nvPr/>
        </p:nvSpPr>
        <p:spPr>
          <a:xfrm>
            <a:off x="6979025" y="21670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43</a:t>
            </a:r>
          </a:p>
        </p:txBody>
      </p:sp>
      <p:sp>
        <p:nvSpPr>
          <p:cNvPr id="209" name="Shape 209"/>
          <p:cNvSpPr/>
          <p:nvPr/>
        </p:nvSpPr>
        <p:spPr>
          <a:xfrm>
            <a:off x="69790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  <p:sp>
        <p:nvSpPr>
          <p:cNvPr id="210" name="Shape 210"/>
          <p:cNvSpPr/>
          <p:nvPr/>
        </p:nvSpPr>
        <p:spPr>
          <a:xfrm>
            <a:off x="6979025" y="32390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.25</a:t>
            </a:r>
          </a:p>
        </p:txBody>
      </p:sp>
      <p:sp>
        <p:nvSpPr>
          <p:cNvPr id="211" name="Shape 211"/>
          <p:cNvSpPr/>
          <p:nvPr/>
        </p:nvSpPr>
        <p:spPr>
          <a:xfrm>
            <a:off x="6979025" y="37750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.83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5" name="Shape 3315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316" name="Shape 3316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21" name="Shape 3321"/>
            <p:cNvCxnSpPr>
              <a:stCxn id="3316" idx="5"/>
              <a:endCxn id="3319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22" name="Shape 3322"/>
            <p:cNvCxnSpPr>
              <a:stCxn id="3316" idx="5"/>
              <a:endCxn id="3320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23" name="Shape 3323"/>
            <p:cNvCxnSpPr>
              <a:stCxn id="3318" idx="7"/>
              <a:endCxn id="3320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24" name="Shape 3324"/>
            <p:cNvCxnSpPr>
              <a:stCxn id="3318" idx="7"/>
              <a:endCxn id="3319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25" name="Shape 3325"/>
            <p:cNvCxnSpPr>
              <a:stCxn id="3317" idx="6"/>
              <a:endCxn id="3319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26" name="Shape 3326"/>
            <p:cNvCxnSpPr>
              <a:stCxn id="3317" idx="6"/>
              <a:endCxn id="3320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327" name="Shape 332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8" name="Shape 3328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329" name="Shape 3329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34" name="Shape 3334"/>
            <p:cNvCxnSpPr>
              <a:stCxn id="3329" idx="5"/>
              <a:endCxn id="3332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35" name="Shape 3335"/>
            <p:cNvCxnSpPr>
              <a:stCxn id="3329" idx="5"/>
              <a:endCxn id="3333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36" name="Shape 3336"/>
            <p:cNvCxnSpPr>
              <a:stCxn id="3331" idx="7"/>
              <a:endCxn id="3333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37" name="Shape 3337"/>
            <p:cNvCxnSpPr>
              <a:stCxn id="3331" idx="7"/>
              <a:endCxn id="3332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38" name="Shape 3338"/>
            <p:cNvCxnSpPr>
              <a:stCxn id="3330" idx="6"/>
              <a:endCxn id="3332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39" name="Shape 3339"/>
            <p:cNvCxnSpPr>
              <a:stCxn id="3330" idx="6"/>
              <a:endCxn id="3333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340" name="Shape 334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1" name="Shape 3341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342" name="Shape 3342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47" name="Shape 3347"/>
            <p:cNvCxnSpPr>
              <a:stCxn id="3342" idx="5"/>
              <a:endCxn id="3345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48" name="Shape 3348"/>
            <p:cNvCxnSpPr>
              <a:stCxn id="3342" idx="5"/>
              <a:endCxn id="3346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49" name="Shape 3349"/>
            <p:cNvCxnSpPr>
              <a:stCxn id="3344" idx="7"/>
              <a:endCxn id="3346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50" name="Shape 3350"/>
            <p:cNvCxnSpPr>
              <a:stCxn id="3344" idx="7"/>
              <a:endCxn id="3345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51" name="Shape 3351"/>
            <p:cNvCxnSpPr>
              <a:stCxn id="3343" idx="6"/>
              <a:endCxn id="3345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52" name="Shape 3352"/>
            <p:cNvCxnSpPr>
              <a:stCxn id="3343" idx="6"/>
              <a:endCxn id="3346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353" name="Shape 335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4" name="Shape 3354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355" name="Shape 335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60" name="Shape 3360"/>
            <p:cNvCxnSpPr>
              <a:stCxn id="3355" idx="5"/>
              <a:endCxn id="335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61" name="Shape 3361"/>
            <p:cNvCxnSpPr>
              <a:stCxn id="3355" idx="5"/>
              <a:endCxn id="335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62" name="Shape 3362"/>
            <p:cNvCxnSpPr>
              <a:stCxn id="3357" idx="7"/>
              <a:endCxn id="335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63" name="Shape 3363"/>
            <p:cNvCxnSpPr>
              <a:stCxn id="3357" idx="7"/>
              <a:endCxn id="335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64" name="Shape 3364"/>
            <p:cNvCxnSpPr>
              <a:stCxn id="3356" idx="6"/>
              <a:endCxn id="335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65" name="Shape 3365"/>
            <p:cNvCxnSpPr>
              <a:stCxn id="3356" idx="6"/>
              <a:endCxn id="335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366" name="Shape 33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7" name="Shape 3367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3368" name="Shape 3368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69" name="Shape 336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70" name="Shape 337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371" name="Shape 337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72" name="Shape 337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73" name="Shape 3373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3374" name="Shape 3374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75" name="Shape 337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76" name="Shape 3376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3377" name="Shape 3377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78" name="Shape 337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79" name="Shape 337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380" name="Shape 338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81" name="Shape 3381"/>
            <p:cNvCxnSpPr>
              <a:stCxn id="3380" idx="0"/>
              <a:endCxn id="338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82" name="Shape 3382"/>
            <p:cNvCxnSpPr>
              <a:stCxn id="3380" idx="2"/>
              <a:endCxn id="338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83" name="Shape 338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384" name="Shape 338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85" name="Shape 3385"/>
            <p:cNvCxnSpPr>
              <a:stCxn id="3384" idx="7"/>
              <a:endCxn id="3384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86" name="Shape 3386"/>
            <p:cNvCxnSpPr>
              <a:stCxn id="3384" idx="1"/>
              <a:endCxn id="338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87" name="Shape 3387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388" name="Shape 338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89" name="Shape 3389"/>
            <p:cNvCxnSpPr>
              <a:stCxn id="3388" idx="7"/>
              <a:endCxn id="3388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90" name="Shape 3390"/>
            <p:cNvCxnSpPr>
              <a:stCxn id="3388" idx="1"/>
              <a:endCxn id="338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391" name="Shape 3391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392" name="Shape 339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93" name="Shape 3393"/>
            <p:cNvCxnSpPr>
              <a:stCxn id="3392" idx="7"/>
              <a:endCxn id="3392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94" name="Shape 3394"/>
            <p:cNvCxnSpPr>
              <a:stCxn id="3392" idx="1"/>
              <a:endCxn id="339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395" name="Shape 3395"/>
          <p:cNvCxnSpPr>
            <a:stCxn id="3396" idx="6"/>
            <a:endCxn id="3327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7" name="Shape 3397"/>
          <p:cNvCxnSpPr>
            <a:stCxn id="3396" idx="6"/>
            <a:endCxn id="3340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8" name="Shape 3398"/>
          <p:cNvCxnSpPr>
            <a:stCxn id="3396" idx="6"/>
            <a:endCxn id="3366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9" name="Shape 3399"/>
          <p:cNvCxnSpPr>
            <a:stCxn id="3396" idx="6"/>
            <a:endCxn id="3353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0" name="Shape 3400"/>
          <p:cNvCxnSpPr>
            <a:endCxn id="3392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01" name="Shape 3401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2" name="Shape 3402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03" name="Shape 3403"/>
          <p:cNvCxnSpPr>
            <a:endCxn id="338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4" name="Shape 3404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5" name="Shape 3405"/>
          <p:cNvCxnSpPr>
            <a:stCxn id="3384" idx="6"/>
            <a:endCxn id="338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6" name="Shape 3406"/>
          <p:cNvCxnSpPr>
            <a:stCxn id="3388" idx="0"/>
            <a:endCxn id="3380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7" name="Shape 3407"/>
          <p:cNvCxnSpPr>
            <a:stCxn id="3380" idx="0"/>
            <a:endCxn id="3408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9" name="Shape 3409"/>
          <p:cNvCxnSpPr>
            <a:stCxn id="3410" idx="3"/>
            <a:endCxn id="3388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1" name="Shape 3411"/>
          <p:cNvCxnSpPr>
            <a:stCxn id="3412" idx="1"/>
            <a:endCxn id="338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413" name="Shape 3413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4" name="Shape 3414"/>
          <p:cNvCxnSpPr>
            <a:stCxn id="3392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5" name="Shape 3415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6" name="Shape 3416"/>
          <p:cNvCxnSpPr>
            <a:stCxn id="3417" idx="1"/>
            <a:endCxn id="3418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419" name="Shape 3419"/>
          <p:cNvCxnSpPr>
            <a:stCxn id="3418" idx="2"/>
            <a:endCxn id="3401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396" name="Shape 3396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20" name="Shape 3420"/>
          <p:cNvCxnSpPr>
            <a:stCxn id="3401" idx="2"/>
            <a:endCxn id="3396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421" name="Shape 3421"/>
          <p:cNvCxnSpPr>
            <a:stCxn id="3402" idx="0"/>
            <a:endCxn id="3396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22" name="Shape 3422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3423" name="Shape 342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3424" name="Shape 342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3425" name="Shape 3425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3408" name="Shape 340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426" name="Shape 342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427" name="Shape 3427"/>
          <p:cNvCxnSpPr>
            <a:stCxn id="3408" idx="0"/>
            <a:endCxn id="3392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18" name="Shape 3418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8" name="Shape 3428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3429" name="Shape 3429"/>
          <p:cNvCxnSpPr>
            <a:stCxn id="3402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10" name="Shape 3410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30" name="Shape 3430"/>
          <p:cNvCxnSpPr>
            <a:stCxn id="3410" idx="3"/>
            <a:endCxn id="3371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31" name="Shape 343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3432" name="Shape 3432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433" name="Shape 3433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434" name="Shape 3434"/>
          <p:cNvSpPr txBox="1"/>
          <p:nvPr/>
        </p:nvSpPr>
        <p:spPr>
          <a:xfrm>
            <a:off x="1631050" y="1759220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3435" name="Shape 3435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436" name="Shape 3436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437" name="Shape 3437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438" name="Shape 3438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3" name="Shape 344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444" name="Shape 3444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449" name="Shape 3449"/>
            <p:cNvCxnSpPr>
              <a:stCxn id="3444" idx="5"/>
              <a:endCxn id="3447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50" name="Shape 3450"/>
            <p:cNvCxnSpPr>
              <a:stCxn id="3444" idx="5"/>
              <a:endCxn id="3448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51" name="Shape 3451"/>
            <p:cNvCxnSpPr>
              <a:stCxn id="3446" idx="7"/>
              <a:endCxn id="3448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52" name="Shape 3452"/>
            <p:cNvCxnSpPr>
              <a:stCxn id="3446" idx="7"/>
              <a:endCxn id="3447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53" name="Shape 3453"/>
            <p:cNvCxnSpPr>
              <a:stCxn id="3445" idx="6"/>
              <a:endCxn id="3447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54" name="Shape 3454"/>
            <p:cNvCxnSpPr>
              <a:stCxn id="3445" idx="6"/>
              <a:endCxn id="3448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455" name="Shape 345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6" name="Shape 345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457" name="Shape 3457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462" name="Shape 3462"/>
            <p:cNvCxnSpPr>
              <a:stCxn id="3457" idx="5"/>
              <a:endCxn id="3460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63" name="Shape 3463"/>
            <p:cNvCxnSpPr>
              <a:stCxn id="3457" idx="5"/>
              <a:endCxn id="3461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64" name="Shape 3464"/>
            <p:cNvCxnSpPr>
              <a:stCxn id="3459" idx="7"/>
              <a:endCxn id="3461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65" name="Shape 3465"/>
            <p:cNvCxnSpPr>
              <a:stCxn id="3459" idx="7"/>
              <a:endCxn id="3460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66" name="Shape 3466"/>
            <p:cNvCxnSpPr>
              <a:stCxn id="3458" idx="6"/>
              <a:endCxn id="3460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67" name="Shape 3467"/>
            <p:cNvCxnSpPr>
              <a:stCxn id="3458" idx="6"/>
              <a:endCxn id="3461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468" name="Shape 34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9" name="Shape 346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470" name="Shape 3470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475" name="Shape 3475"/>
            <p:cNvCxnSpPr>
              <a:stCxn id="3470" idx="5"/>
              <a:endCxn id="3473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76" name="Shape 3476"/>
            <p:cNvCxnSpPr>
              <a:stCxn id="3470" idx="5"/>
              <a:endCxn id="3474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77" name="Shape 3477"/>
            <p:cNvCxnSpPr>
              <a:stCxn id="3472" idx="7"/>
              <a:endCxn id="3474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78" name="Shape 3478"/>
            <p:cNvCxnSpPr>
              <a:stCxn id="3472" idx="7"/>
              <a:endCxn id="3473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79" name="Shape 3479"/>
            <p:cNvCxnSpPr>
              <a:stCxn id="3471" idx="6"/>
              <a:endCxn id="3473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80" name="Shape 3480"/>
            <p:cNvCxnSpPr>
              <a:stCxn id="3471" idx="6"/>
              <a:endCxn id="3474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481" name="Shape 348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483" name="Shape 3483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488" name="Shape 3488"/>
            <p:cNvCxnSpPr>
              <a:stCxn id="3483" idx="5"/>
              <a:endCxn id="3486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89" name="Shape 3489"/>
            <p:cNvCxnSpPr>
              <a:stCxn id="3483" idx="5"/>
              <a:endCxn id="3487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90" name="Shape 3490"/>
            <p:cNvCxnSpPr>
              <a:stCxn id="3485" idx="7"/>
              <a:endCxn id="3487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91" name="Shape 3491"/>
            <p:cNvCxnSpPr>
              <a:stCxn id="3485" idx="7"/>
              <a:endCxn id="3486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92" name="Shape 3492"/>
            <p:cNvCxnSpPr>
              <a:stCxn id="3484" idx="6"/>
              <a:endCxn id="3486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93" name="Shape 3493"/>
            <p:cNvCxnSpPr>
              <a:stCxn id="3484" idx="6"/>
              <a:endCxn id="3487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494" name="Shape 349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5" name="Shape 3495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3496" name="Shape 3496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497" name="Shape 349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498" name="Shape 3498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499" name="Shape 349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00" name="Shape 350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501" name="Shape 3501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3502" name="Shape 3502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03" name="Shape 350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504" name="Shape 3504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3505" name="Shape 3505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06" name="Shape 350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507" name="Shape 3507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508" name="Shape 3508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09" name="Shape 3509"/>
            <p:cNvCxnSpPr>
              <a:stCxn id="3508" idx="0"/>
              <a:endCxn id="3508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10" name="Shape 3510"/>
            <p:cNvCxnSpPr>
              <a:stCxn id="3508" idx="2"/>
              <a:endCxn id="3508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511" name="Shape 351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512" name="Shape 351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13" name="Shape 3513"/>
            <p:cNvCxnSpPr>
              <a:stCxn id="3512" idx="7"/>
              <a:endCxn id="3512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14" name="Shape 3514"/>
            <p:cNvCxnSpPr>
              <a:stCxn id="3512" idx="1"/>
              <a:endCxn id="351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515" name="Shape 351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516" name="Shape 351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17" name="Shape 3517"/>
            <p:cNvCxnSpPr>
              <a:stCxn id="3516" idx="7"/>
              <a:endCxn id="3516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18" name="Shape 3518"/>
            <p:cNvCxnSpPr>
              <a:stCxn id="3516" idx="1"/>
              <a:endCxn id="351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519" name="Shape 3519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520" name="Shape 352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21" name="Shape 3521"/>
            <p:cNvCxnSpPr>
              <a:stCxn id="3520" idx="7"/>
              <a:endCxn id="3520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22" name="Shape 3522"/>
            <p:cNvCxnSpPr>
              <a:stCxn id="3520" idx="1"/>
              <a:endCxn id="35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523" name="Shape 3523"/>
          <p:cNvCxnSpPr>
            <a:stCxn id="3524" idx="6"/>
            <a:endCxn id="345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5" name="Shape 3525"/>
          <p:cNvCxnSpPr>
            <a:stCxn id="3524" idx="6"/>
            <a:endCxn id="3468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6" name="Shape 3526"/>
          <p:cNvCxnSpPr>
            <a:stCxn id="3524" idx="6"/>
            <a:endCxn id="3494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7" name="Shape 3527"/>
          <p:cNvCxnSpPr>
            <a:stCxn id="3524" idx="6"/>
            <a:endCxn id="3481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8" name="Shape 3528"/>
          <p:cNvCxnSpPr>
            <a:endCxn id="3520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29" name="Shape 352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0" name="Shape 353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31" name="Shape 3531"/>
          <p:cNvCxnSpPr>
            <a:endCxn id="3512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2" name="Shape 353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3" name="Shape 3533"/>
          <p:cNvCxnSpPr>
            <a:stCxn id="3512" idx="6"/>
            <a:endCxn id="3508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4" name="Shape 3534"/>
          <p:cNvCxnSpPr>
            <a:stCxn id="3516" idx="0"/>
            <a:endCxn id="3508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5" name="Shape 3535"/>
          <p:cNvCxnSpPr>
            <a:stCxn id="3508" idx="0"/>
            <a:endCxn id="3536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7" name="Shape 3537"/>
          <p:cNvCxnSpPr>
            <a:stCxn id="3538" idx="3"/>
            <a:endCxn id="3516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9" name="Shape 3539"/>
          <p:cNvCxnSpPr>
            <a:stCxn id="3540" idx="1"/>
            <a:endCxn id="3512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541" name="Shape 354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2" name="Shape 3542"/>
          <p:cNvCxnSpPr>
            <a:stCxn id="3520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3" name="Shape 354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4" name="Shape 3544"/>
          <p:cNvCxnSpPr>
            <a:stCxn id="3545" idx="1"/>
            <a:endCxn id="3546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547" name="Shape 3547"/>
          <p:cNvCxnSpPr>
            <a:stCxn id="3546" idx="2"/>
            <a:endCxn id="3529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524" name="Shape 352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48" name="Shape 3548"/>
          <p:cNvCxnSpPr>
            <a:stCxn id="3529" idx="2"/>
            <a:endCxn id="352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549" name="Shape 3549"/>
          <p:cNvCxnSpPr>
            <a:stCxn id="3530" idx="0"/>
            <a:endCxn id="352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50" name="Shape 3550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3551" name="Shape 355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3552" name="Shape 3552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3553" name="Shape 3553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3536" name="Shape 353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54" name="Shape 35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555" name="Shape 3555"/>
          <p:cNvCxnSpPr>
            <a:stCxn id="3536" idx="0"/>
            <a:endCxn id="3520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46" name="Shape 354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6" name="Shape 3556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3557" name="Shape 3557"/>
          <p:cNvCxnSpPr>
            <a:stCxn id="3530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38" name="Shape 3538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58" name="Shape 3558"/>
          <p:cNvCxnSpPr>
            <a:stCxn id="3538" idx="3"/>
            <a:endCxn id="349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59" name="Shape 355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3560" name="Shape 3560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561" name="Shape 3561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562" name="Shape 3562"/>
          <p:cNvSpPr txBox="1"/>
          <p:nvPr/>
        </p:nvSpPr>
        <p:spPr>
          <a:xfrm>
            <a:off x="1631050" y="1759220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3563" name="Shape 3563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564" name="Shape 3564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565" name="Shape 3565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566" name="Shape 3566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0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1" name="Shape 357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572" name="Shape 3572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77" name="Shape 3577"/>
            <p:cNvCxnSpPr>
              <a:stCxn id="3572" idx="5"/>
              <a:endCxn id="3575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78" name="Shape 3578"/>
            <p:cNvCxnSpPr>
              <a:stCxn id="3572" idx="5"/>
              <a:endCxn id="3576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79" name="Shape 3579"/>
            <p:cNvCxnSpPr>
              <a:stCxn id="3574" idx="7"/>
              <a:endCxn id="3576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80" name="Shape 3580"/>
            <p:cNvCxnSpPr>
              <a:stCxn id="3574" idx="7"/>
              <a:endCxn id="3575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81" name="Shape 3581"/>
            <p:cNvCxnSpPr>
              <a:stCxn id="3573" idx="6"/>
              <a:endCxn id="3575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82" name="Shape 3582"/>
            <p:cNvCxnSpPr>
              <a:stCxn id="3573" idx="6"/>
              <a:endCxn id="3576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583" name="Shape 358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4" name="Shape 358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585" name="Shape 3585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90" name="Shape 3590"/>
            <p:cNvCxnSpPr>
              <a:stCxn id="3585" idx="5"/>
              <a:endCxn id="3588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91" name="Shape 3591"/>
            <p:cNvCxnSpPr>
              <a:stCxn id="3585" idx="5"/>
              <a:endCxn id="3589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92" name="Shape 3592"/>
            <p:cNvCxnSpPr>
              <a:stCxn id="3587" idx="7"/>
              <a:endCxn id="3589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93" name="Shape 3593"/>
            <p:cNvCxnSpPr>
              <a:stCxn id="3587" idx="7"/>
              <a:endCxn id="3588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94" name="Shape 3594"/>
            <p:cNvCxnSpPr>
              <a:stCxn id="3586" idx="6"/>
              <a:endCxn id="3588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95" name="Shape 3595"/>
            <p:cNvCxnSpPr>
              <a:stCxn id="3586" idx="6"/>
              <a:endCxn id="3589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596" name="Shape 359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7" name="Shape 359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598" name="Shape 3598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03" name="Shape 3603"/>
            <p:cNvCxnSpPr>
              <a:stCxn id="3598" idx="5"/>
              <a:endCxn id="3601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04" name="Shape 3604"/>
            <p:cNvCxnSpPr>
              <a:stCxn id="3598" idx="5"/>
              <a:endCxn id="3602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05" name="Shape 3605"/>
            <p:cNvCxnSpPr>
              <a:stCxn id="3600" idx="7"/>
              <a:endCxn id="3602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06" name="Shape 3606"/>
            <p:cNvCxnSpPr>
              <a:stCxn id="3600" idx="7"/>
              <a:endCxn id="3601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07" name="Shape 3607"/>
            <p:cNvCxnSpPr>
              <a:stCxn id="3599" idx="6"/>
              <a:endCxn id="3601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08" name="Shape 3608"/>
            <p:cNvCxnSpPr>
              <a:stCxn id="3599" idx="6"/>
              <a:endCxn id="3602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609" name="Shape 360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0" name="Shape 361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611" name="Shape 3611"/>
            <p:cNvSpPr/>
            <p:nvPr/>
          </p:nvSpPr>
          <p:spPr>
            <a:xfrm>
              <a:off x="2048864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>
              <a:off x="2048864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>
              <a:off x="2048864" y="270465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>
              <a:off x="2289108" y="250274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>
              <a:off x="2289108" y="2634546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16" name="Shape 3616"/>
            <p:cNvCxnSpPr>
              <a:stCxn id="3611" idx="5"/>
              <a:endCxn id="3614" idx="2"/>
            </p:cNvCxnSpPr>
            <p:nvPr/>
          </p:nvCxnSpPr>
          <p:spPr>
            <a:xfrm>
              <a:off x="2122867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17" name="Shape 3617"/>
            <p:cNvCxnSpPr>
              <a:stCxn id="3611" idx="5"/>
              <a:endCxn id="3615" idx="2"/>
            </p:cNvCxnSpPr>
            <p:nvPr/>
          </p:nvCxnSpPr>
          <p:spPr>
            <a:xfrm>
              <a:off x="2122867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18" name="Shape 3618"/>
            <p:cNvCxnSpPr>
              <a:stCxn id="3613" idx="7"/>
              <a:endCxn id="3615" idx="2"/>
            </p:cNvCxnSpPr>
            <p:nvPr/>
          </p:nvCxnSpPr>
          <p:spPr>
            <a:xfrm flipH="1" rot="10800000">
              <a:off x="2122867" y="2677754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19" name="Shape 3619"/>
            <p:cNvCxnSpPr>
              <a:stCxn id="3613" idx="7"/>
              <a:endCxn id="3614" idx="2"/>
            </p:cNvCxnSpPr>
            <p:nvPr/>
          </p:nvCxnSpPr>
          <p:spPr>
            <a:xfrm flipH="1" rot="10800000">
              <a:off x="2122867" y="2546054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20" name="Shape 3620"/>
            <p:cNvCxnSpPr>
              <a:stCxn id="3612" idx="6"/>
              <a:endCxn id="3614" idx="2"/>
            </p:cNvCxnSpPr>
            <p:nvPr/>
          </p:nvCxnSpPr>
          <p:spPr>
            <a:xfrm flipH="1" rot="10800000">
              <a:off x="2135564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21" name="Shape 3621"/>
            <p:cNvCxnSpPr>
              <a:stCxn id="3612" idx="6"/>
              <a:endCxn id="3615" idx="2"/>
            </p:cNvCxnSpPr>
            <p:nvPr/>
          </p:nvCxnSpPr>
          <p:spPr>
            <a:xfrm>
              <a:off x="2135564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622" name="Shape 362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4321475" y="949777"/>
            <a:ext cx="501300" cy="501300"/>
            <a:chOff x="3059125" y="1201777"/>
            <a:chExt cx="501300" cy="501300"/>
          </a:xfrm>
        </p:grpSpPr>
        <p:sp>
          <p:nvSpPr>
            <p:cNvPr id="3624" name="Shape 3624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25" name="Shape 362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626" name="Shape 362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627" name="Shape 362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28" name="Shape 362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629" name="Shape 3629"/>
          <p:cNvGrpSpPr/>
          <p:nvPr/>
        </p:nvGrpSpPr>
        <p:grpSpPr>
          <a:xfrm>
            <a:off x="4321475" y="2473777"/>
            <a:ext cx="501300" cy="501300"/>
            <a:chOff x="3059125" y="1201777"/>
            <a:chExt cx="501300" cy="501300"/>
          </a:xfrm>
        </p:grpSpPr>
        <p:sp>
          <p:nvSpPr>
            <p:cNvPr id="3630" name="Shape 3630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31" name="Shape 363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632" name="Shape 3632"/>
          <p:cNvGrpSpPr/>
          <p:nvPr/>
        </p:nvGrpSpPr>
        <p:grpSpPr>
          <a:xfrm>
            <a:off x="4321475" y="3464377"/>
            <a:ext cx="501300" cy="501300"/>
            <a:chOff x="3059125" y="1201777"/>
            <a:chExt cx="501300" cy="501300"/>
          </a:xfrm>
        </p:grpSpPr>
        <p:sp>
          <p:nvSpPr>
            <p:cNvPr id="3633" name="Shape 3633"/>
            <p:cNvSpPr/>
            <p:nvPr/>
          </p:nvSpPr>
          <p:spPr>
            <a:xfrm rot="6724007">
              <a:off x="3117327" y="1259980"/>
              <a:ext cx="384894" cy="384894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34" name="Shape 363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635" name="Shape 363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636" name="Shape 363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37" name="Shape 3637"/>
            <p:cNvCxnSpPr>
              <a:stCxn id="3636" idx="0"/>
              <a:endCxn id="363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38" name="Shape 3638"/>
            <p:cNvCxnSpPr>
              <a:stCxn id="3636" idx="2"/>
              <a:endCxn id="363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639" name="Shape 363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640" name="Shape 364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41" name="Shape 3641"/>
            <p:cNvCxnSpPr>
              <a:stCxn id="3640" idx="7"/>
              <a:endCxn id="3640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42" name="Shape 3642"/>
            <p:cNvCxnSpPr>
              <a:stCxn id="3640" idx="1"/>
              <a:endCxn id="364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643" name="Shape 364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644" name="Shape 364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45" name="Shape 3645"/>
            <p:cNvCxnSpPr>
              <a:stCxn id="3644" idx="7"/>
              <a:endCxn id="3644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46" name="Shape 3646"/>
            <p:cNvCxnSpPr>
              <a:stCxn id="3644" idx="1"/>
              <a:endCxn id="364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647" name="Shape 364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648" name="Shape 364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49" name="Shape 3649"/>
            <p:cNvCxnSpPr>
              <a:stCxn id="3648" idx="7"/>
              <a:endCxn id="3648" idx="3"/>
            </p:cNvCxnSpPr>
            <p:nvPr/>
          </p:nvCxnSpPr>
          <p:spPr>
            <a:xfrm flipH="1">
              <a:off x="4031635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50" name="Shape 3650"/>
            <p:cNvCxnSpPr>
              <a:stCxn id="3648" idx="1"/>
              <a:endCxn id="364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651" name="Shape 3651"/>
          <p:cNvCxnSpPr>
            <a:stCxn id="3652" idx="6"/>
            <a:endCxn id="358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3" name="Shape 3653"/>
          <p:cNvCxnSpPr>
            <a:stCxn id="3652" idx="6"/>
            <a:endCxn id="359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4" name="Shape 3654"/>
          <p:cNvCxnSpPr>
            <a:stCxn id="3652" idx="6"/>
            <a:endCxn id="362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5" name="Shape 3655"/>
          <p:cNvCxnSpPr>
            <a:stCxn id="3652" idx="6"/>
            <a:endCxn id="360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6" name="Shape 3656"/>
          <p:cNvCxnSpPr>
            <a:endCxn id="364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57" name="Shape 365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8" name="Shape 365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59" name="Shape 3659"/>
          <p:cNvCxnSpPr>
            <a:endCxn id="364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0" name="Shape 366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1" name="Shape 3661"/>
          <p:cNvCxnSpPr>
            <a:stCxn id="3640" idx="6"/>
            <a:endCxn id="363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2" name="Shape 3662"/>
          <p:cNvCxnSpPr>
            <a:stCxn id="3644" idx="0"/>
            <a:endCxn id="363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3" name="Shape 3663"/>
          <p:cNvCxnSpPr>
            <a:stCxn id="3636" idx="0"/>
            <a:endCxn id="366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5" name="Shape 3665"/>
          <p:cNvCxnSpPr>
            <a:stCxn id="3666" idx="3"/>
            <a:endCxn id="364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7" name="Shape 3667"/>
          <p:cNvCxnSpPr>
            <a:stCxn id="3668" idx="1"/>
            <a:endCxn id="364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669" name="Shape 366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0" name="Shape 3670"/>
          <p:cNvCxnSpPr>
            <a:stCxn id="364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1" name="Shape 367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2" name="Shape 3672"/>
          <p:cNvCxnSpPr>
            <a:stCxn id="3673" idx="1"/>
            <a:endCxn id="367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675" name="Shape 3675"/>
          <p:cNvCxnSpPr>
            <a:stCxn id="3674" idx="2"/>
            <a:endCxn id="365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652" name="Shape 365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76" name="Shape 3676"/>
          <p:cNvCxnSpPr>
            <a:stCxn id="3657" idx="2"/>
            <a:endCxn id="365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677" name="Shape 3677"/>
          <p:cNvCxnSpPr>
            <a:stCxn id="3658" idx="0"/>
            <a:endCxn id="365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78" name="Shape 3678"/>
          <p:cNvSpPr txBox="1"/>
          <p:nvPr/>
        </p:nvSpPr>
        <p:spPr>
          <a:xfrm>
            <a:off x="4726200" y="780412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3679" name="Shape 367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</a:p>
        </p:txBody>
      </p:sp>
      <p:sp>
        <p:nvSpPr>
          <p:cNvPr id="3680" name="Shape 368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</a:p>
        </p:txBody>
      </p:sp>
      <p:grpSp>
        <p:nvGrpSpPr>
          <p:cNvPr id="3681" name="Shape 3681"/>
          <p:cNvGrpSpPr/>
          <p:nvPr/>
        </p:nvGrpSpPr>
        <p:grpSpPr>
          <a:xfrm>
            <a:off x="6702325" y="1541737"/>
            <a:ext cx="360300" cy="360300"/>
            <a:chOff x="2614600" y="1204350"/>
            <a:chExt cx="360300" cy="360300"/>
          </a:xfrm>
        </p:grpSpPr>
        <p:sp>
          <p:nvSpPr>
            <p:cNvPr id="3664" name="Shape 36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682" name="Shape 368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683" name="Shape 3683"/>
          <p:cNvCxnSpPr>
            <a:stCxn id="3664" idx="0"/>
            <a:endCxn id="3648" idx="4"/>
          </p:cNvCxnSpPr>
          <p:nvPr/>
        </p:nvCxnSpPr>
        <p:spPr>
          <a:xfrm rot="10800000">
            <a:off x="6882475" y="1269637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74" name="Shape 367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4" name="Shape 368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</a:p>
        </p:txBody>
      </p:sp>
      <p:cxnSp>
        <p:nvCxnSpPr>
          <p:cNvPr id="3685" name="Shape 3685"/>
          <p:cNvCxnSpPr>
            <a:stCxn id="365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66" name="Shape 366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86" name="Shape 3686"/>
          <p:cNvCxnSpPr>
            <a:stCxn id="3666" idx="3"/>
            <a:endCxn id="362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87" name="Shape 368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short-term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3688" name="Shape 3688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689" name="Shape 3689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  <p:sp>
        <p:nvSpPr>
          <p:cNvPr id="3690" name="Shape 3690"/>
          <p:cNvSpPr txBox="1"/>
          <p:nvPr/>
        </p:nvSpPr>
        <p:spPr>
          <a:xfrm>
            <a:off x="1631050" y="1759220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</a:p>
        </p:txBody>
      </p:sp>
      <p:sp>
        <p:nvSpPr>
          <p:cNvPr id="3691" name="Shape 3691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692" name="Shape 3692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693" name="Shape 3693"/>
          <p:cNvSpPr txBox="1"/>
          <p:nvPr/>
        </p:nvSpPr>
        <p:spPr>
          <a:xfrm>
            <a:off x="7007775" y="2469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</a:p>
        </p:txBody>
      </p:sp>
      <p:sp>
        <p:nvSpPr>
          <p:cNvPr id="3694" name="Shape 3694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Doug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8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Shape 36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Sequential patterns</a:t>
            </a:r>
          </a:p>
        </p:txBody>
      </p:sp>
      <p:sp>
        <p:nvSpPr>
          <p:cNvPr id="3700" name="Shape 37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Speech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Audio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Physical processes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Anything embedded in time (almost everything)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7-05-26 09.43.11.png" id="3705" name="Shape 370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698" y="0"/>
            <a:ext cx="66943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Shape 37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711" name="Shape 3711"/>
          <p:cNvSpPr txBox="1"/>
          <p:nvPr>
            <p:ph idx="1" type="body"/>
          </p:nvPr>
        </p:nvSpPr>
        <p:spPr>
          <a:xfrm>
            <a:off x="311700" y="1152475"/>
            <a:ext cx="572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Olah’s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tutorial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Andrej Karpathy’s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Blog post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RNN code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Stanford CS231n lecture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hlinkClick r:id="rId7"/>
              </a:rPr>
              <a:t>DeepLearning 4J </a:t>
            </a:r>
            <a:r>
              <a:rPr lang="en"/>
              <a:t>tutorial has some helpful discussion and a longer list of good resources.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How Neural Networks Work</a:t>
            </a:r>
            <a:r>
              <a:rPr lang="en"/>
              <a:t> [</a:t>
            </a:r>
            <a:r>
              <a:rPr lang="en" u="sng">
                <a:solidFill>
                  <a:schemeClr val="hlink"/>
                </a:solidFill>
                <a:hlinkClick r:id="rId9"/>
              </a:rPr>
              <a:t>video</a:t>
            </a:r>
            <a:r>
              <a:rPr lang="en"/>
              <a:t>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Shape 37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 (all images CC0)</a:t>
            </a:r>
          </a:p>
        </p:txBody>
      </p:sp>
      <p:sp>
        <p:nvSpPr>
          <p:cNvPr id="3717" name="Shape 37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Pizza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Sushi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Waffles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</a:t>
            </a:r>
            <a:r>
              <a:rPr lang="en"/>
              <a:t>ector is a list of 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064625" y="1631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18" name="Shape 218"/>
          <p:cNvSpPr/>
          <p:nvPr/>
        </p:nvSpPr>
        <p:spPr>
          <a:xfrm>
            <a:off x="6064625" y="2012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19" name="Shape 219"/>
          <p:cNvSpPr/>
          <p:nvPr/>
        </p:nvSpPr>
        <p:spPr>
          <a:xfrm>
            <a:off x="6064625" y="2393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20" name="Shape 220"/>
          <p:cNvSpPr/>
          <p:nvPr/>
        </p:nvSpPr>
        <p:spPr>
          <a:xfrm>
            <a:off x="60646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21" name="Shape 221"/>
          <p:cNvSpPr/>
          <p:nvPr/>
        </p:nvSpPr>
        <p:spPr>
          <a:xfrm>
            <a:off x="6064625" y="3155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22" name="Shape 222"/>
          <p:cNvSpPr/>
          <p:nvPr/>
        </p:nvSpPr>
        <p:spPr>
          <a:xfrm>
            <a:off x="6064625" y="3536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23" name="Shape 223"/>
          <p:cNvSpPr/>
          <p:nvPr/>
        </p:nvSpPr>
        <p:spPr>
          <a:xfrm>
            <a:off x="6064625" y="3917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466650" y="11632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Day of week vector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75850" y="1163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Sunday</a:t>
            </a:r>
          </a:p>
        </p:txBody>
      </p:sp>
      <p:sp>
        <p:nvSpPr>
          <p:cNvPr id="226" name="Shape 226"/>
          <p:cNvSpPr/>
          <p:nvPr/>
        </p:nvSpPr>
        <p:spPr>
          <a:xfrm>
            <a:off x="4007225" y="1173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27" name="Shape 227"/>
          <p:cNvSpPr/>
          <p:nvPr/>
        </p:nvSpPr>
        <p:spPr>
          <a:xfrm>
            <a:off x="4007225" y="1707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28" name="Shape 228"/>
          <p:cNvSpPr/>
          <p:nvPr/>
        </p:nvSpPr>
        <p:spPr>
          <a:xfrm>
            <a:off x="4007225" y="22406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29" name="Shape 229"/>
          <p:cNvSpPr/>
          <p:nvPr/>
        </p:nvSpPr>
        <p:spPr>
          <a:xfrm>
            <a:off x="40072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30" name="Shape 230"/>
          <p:cNvSpPr/>
          <p:nvPr/>
        </p:nvSpPr>
        <p:spPr>
          <a:xfrm>
            <a:off x="4007225" y="33074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31" name="Shape 231"/>
          <p:cNvSpPr/>
          <p:nvPr/>
        </p:nvSpPr>
        <p:spPr>
          <a:xfrm>
            <a:off x="4007225" y="3840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32" name="Shape 232"/>
          <p:cNvSpPr/>
          <p:nvPr/>
        </p:nvSpPr>
        <p:spPr>
          <a:xfrm>
            <a:off x="4007225" y="4374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2875850" y="16966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Monday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875850" y="22300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Tuesday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875850" y="2763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Wednesday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875850" y="32968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Thursday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875850" y="3830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Friday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875850" y="4287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Saturday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60475" y="26110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“It’s Tuesday”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vector is a list of 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5466650" y="1239475"/>
            <a:ext cx="2920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Dinner prediction vector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875850" y="1849075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Pizza</a:t>
            </a:r>
          </a:p>
        </p:txBody>
      </p:sp>
      <p:sp>
        <p:nvSpPr>
          <p:cNvPr id="249" name="Shape 249"/>
          <p:cNvSpPr/>
          <p:nvPr/>
        </p:nvSpPr>
        <p:spPr>
          <a:xfrm>
            <a:off x="3753916" y="17888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50" name="Shape 250"/>
          <p:cNvSpPr/>
          <p:nvPr/>
        </p:nvSpPr>
        <p:spPr>
          <a:xfrm>
            <a:off x="3753916" y="259803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51" name="Shape 251"/>
          <p:cNvSpPr/>
          <p:nvPr/>
        </p:nvSpPr>
        <p:spPr>
          <a:xfrm>
            <a:off x="3753916" y="340718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875850" y="2658230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Sushi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875850" y="3467385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Waffles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60475" y="2382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“Tonight I think we’re going to have sushi.”</a:t>
            </a:r>
          </a:p>
        </p:txBody>
      </p:sp>
      <p:sp>
        <p:nvSpPr>
          <p:cNvPr id="257" name="Shape 257"/>
          <p:cNvSpPr/>
          <p:nvPr/>
        </p:nvSpPr>
        <p:spPr>
          <a:xfrm>
            <a:off x="6178266" y="20475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58" name="Shape 258"/>
          <p:cNvSpPr/>
          <p:nvPr/>
        </p:nvSpPr>
        <p:spPr>
          <a:xfrm>
            <a:off x="6178266" y="2628134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59" name="Shape 259"/>
          <p:cNvSpPr/>
          <p:nvPr/>
        </p:nvSpPr>
        <p:spPr>
          <a:xfrm>
            <a:off x="6178266" y="320868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69" y="1412926"/>
            <a:ext cx="1232055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7" y="2380924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</a:p>
        </p:txBody>
      </p:sp>
      <p:sp>
        <p:nvSpPr>
          <p:cNvPr id="273" name="Shape 273"/>
          <p:cNvSpPr/>
          <p:nvPr/>
        </p:nvSpPr>
        <p:spPr>
          <a:xfrm>
            <a:off x="5520711" y="1554781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520711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520711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407284" y="3078781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407284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407284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9" name="Shape 279"/>
          <p:cNvCxnSpPr>
            <a:stCxn id="276" idx="6"/>
            <a:endCxn id="274" idx="2"/>
          </p:cNvCxnSpPr>
          <p:nvPr/>
        </p:nvCxnSpPr>
        <p:spPr>
          <a:xfrm flipH="1" rot="10800000">
            <a:off x="4610384" y="2839531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>
            <a:stCxn id="277" idx="6"/>
            <a:endCxn id="275" idx="2"/>
          </p:cNvCxnSpPr>
          <p:nvPr/>
        </p:nvCxnSpPr>
        <p:spPr>
          <a:xfrm>
            <a:off x="4610384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>
            <a:stCxn id="278" idx="6"/>
            <a:endCxn id="273" idx="2"/>
          </p:cNvCxnSpPr>
          <p:nvPr/>
        </p:nvCxnSpPr>
        <p:spPr>
          <a:xfrm flipH="1" rot="10800000">
            <a:off x="4610384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2" name="Shape 282"/>
          <p:cNvSpPr/>
          <p:nvPr/>
        </p:nvSpPr>
        <p:spPr>
          <a:xfrm>
            <a:off x="5520711" y="1554781"/>
            <a:ext cx="203100" cy="203099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20711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520711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407284" y="945181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407284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407284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8" name="Shape 288"/>
          <p:cNvCxnSpPr>
            <a:stCxn id="285" idx="6"/>
            <a:endCxn id="283" idx="2"/>
          </p:cNvCxnSpPr>
          <p:nvPr/>
        </p:nvCxnSpPr>
        <p:spPr>
          <a:xfrm>
            <a:off x="4610384" y="1046731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" name="Shape 289"/>
          <p:cNvCxnSpPr>
            <a:stCxn id="286" idx="6"/>
            <a:endCxn id="284" idx="2"/>
          </p:cNvCxnSpPr>
          <p:nvPr/>
        </p:nvCxnSpPr>
        <p:spPr>
          <a:xfrm>
            <a:off x="4610384" y="1772879"/>
            <a:ext cx="910200" cy="2173799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>
            <a:stCxn id="287" idx="6"/>
            <a:endCxn id="282" idx="2"/>
          </p:cNvCxnSpPr>
          <p:nvPr/>
        </p:nvCxnSpPr>
        <p:spPr>
          <a:xfrm flipH="1" rot="10800000">
            <a:off x="4610384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predicted pizza for yesterday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predicted sushi for yesterday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predicted waffles for yesterday</a:t>
            </a:r>
          </a:p>
        </p:txBody>
      </p:sp>
      <p:sp>
        <p:nvSpPr>
          <p:cNvPr id="294" name="Shape 294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6037800" y="1397950"/>
            <a:ext cx="257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prediction for today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2411525" y="3607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dinner yesterday</a:t>
            </a:r>
          </a:p>
        </p:txBody>
      </p:sp>
      <p:sp>
        <p:nvSpPr>
          <p:cNvPr id="303" name="Shape 303"/>
          <p:cNvSpPr/>
          <p:nvPr/>
        </p:nvSpPr>
        <p:spPr>
          <a:xfrm>
            <a:off x="5520711" y="1554781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520711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5520711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407284" y="3078781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407284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407284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9" name="Shape 309"/>
          <p:cNvCxnSpPr>
            <a:stCxn id="306" idx="6"/>
            <a:endCxn id="304" idx="2"/>
          </p:cNvCxnSpPr>
          <p:nvPr/>
        </p:nvCxnSpPr>
        <p:spPr>
          <a:xfrm flipH="1" rot="10800000">
            <a:off x="4610384" y="2839531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>
            <a:stCxn id="307" idx="6"/>
            <a:endCxn id="305" idx="2"/>
          </p:cNvCxnSpPr>
          <p:nvPr/>
        </p:nvCxnSpPr>
        <p:spPr>
          <a:xfrm>
            <a:off x="4610384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>
            <a:stCxn id="308" idx="6"/>
            <a:endCxn id="303" idx="2"/>
          </p:cNvCxnSpPr>
          <p:nvPr/>
        </p:nvCxnSpPr>
        <p:spPr>
          <a:xfrm flipH="1" rot="10800000">
            <a:off x="4610384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2" name="Shape 312"/>
          <p:cNvSpPr/>
          <p:nvPr/>
        </p:nvSpPr>
        <p:spPr>
          <a:xfrm>
            <a:off x="5520711" y="1554781"/>
            <a:ext cx="203100" cy="203099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20711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520711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407284" y="945181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407284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407284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8" name="Shape 318"/>
          <p:cNvCxnSpPr>
            <a:stCxn id="315" idx="6"/>
            <a:endCxn id="313" idx="2"/>
          </p:cNvCxnSpPr>
          <p:nvPr/>
        </p:nvCxnSpPr>
        <p:spPr>
          <a:xfrm>
            <a:off x="4610384" y="1046731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>
            <a:stCxn id="316" idx="6"/>
            <a:endCxn id="314" idx="2"/>
          </p:cNvCxnSpPr>
          <p:nvPr/>
        </p:nvCxnSpPr>
        <p:spPr>
          <a:xfrm>
            <a:off x="4610384" y="1772879"/>
            <a:ext cx="910200" cy="2173799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>
            <a:stCxn id="317" idx="6"/>
            <a:endCxn id="312" idx="2"/>
          </p:cNvCxnSpPr>
          <p:nvPr/>
        </p:nvCxnSpPr>
        <p:spPr>
          <a:xfrm flipH="1" rot="10800000">
            <a:off x="4610384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1" name="Shape 321"/>
          <p:cNvSpPr txBox="1"/>
          <p:nvPr/>
        </p:nvSpPr>
        <p:spPr>
          <a:xfrm>
            <a:off x="1501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predictions for yesterday</a:t>
            </a:r>
          </a:p>
        </p:txBody>
      </p:sp>
      <p:sp>
        <p:nvSpPr>
          <p:cNvPr id="322" name="Shape 322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