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3"/>
  </p:sldMasterIdLst>
  <p:notesMasterIdLst>
    <p:notesMasterId r:id="rId12"/>
  </p:notesMasterIdLst>
  <p:sldIdLst>
    <p:sldId id="288" r:id="rId4"/>
    <p:sldId id="287" r:id="rId5"/>
    <p:sldId id="290" r:id="rId6"/>
    <p:sldId id="293" r:id="rId7"/>
    <p:sldId id="289" r:id="rId8"/>
    <p:sldId id="286" r:id="rId9"/>
    <p:sldId id="294" r:id="rId10"/>
    <p:sldId id="283" r:id="rId11"/>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CCCC"/>
    <a:srgbClr val="D8D8E0"/>
    <a:srgbClr val="EEE8E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362B1-589D-48C7-9857-BA361B8A1A17}" v="74" dt="2023-02-15T14:25:42.097"/>
    <p1510:client id="{6A7DC5B7-8A81-4378-9E00-E89CA01BE24E}" v="337" dt="2023-02-15T14:28:35.860"/>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arvar, Elham" userId="S::e.honarvar@tue.nl::f9900785-a39a-45d5-8ecf-b28aa136962e" providerId="AD" clId="Web-{8E4C5646-5C2D-4362-B50C-13EDC4B8E239}"/>
    <pc:docChg chg="modSld">
      <pc:chgData name="Honarvar, Elham" userId="S::e.honarvar@tue.nl::f9900785-a39a-45d5-8ecf-b28aa136962e" providerId="AD" clId="Web-{8E4C5646-5C2D-4362-B50C-13EDC4B8E239}" dt="2023-02-10T15:31:46.827" v="24"/>
      <pc:docMkLst>
        <pc:docMk/>
      </pc:docMkLst>
      <pc:sldChg chg="modSp">
        <pc:chgData name="Honarvar, Elham" userId="S::e.honarvar@tue.nl::f9900785-a39a-45d5-8ecf-b28aa136962e" providerId="AD" clId="Web-{8E4C5646-5C2D-4362-B50C-13EDC4B8E239}" dt="2023-02-10T15:28:29.037" v="12"/>
        <pc:sldMkLst>
          <pc:docMk/>
          <pc:sldMk cId="3510972531" sldId="289"/>
        </pc:sldMkLst>
        <pc:graphicFrameChg chg="mod modGraphic">
          <ac:chgData name="Honarvar, Elham" userId="S::e.honarvar@tue.nl::f9900785-a39a-45d5-8ecf-b28aa136962e" providerId="AD" clId="Web-{8E4C5646-5C2D-4362-B50C-13EDC4B8E239}" dt="2023-02-10T15:28:29.037" v="12"/>
          <ac:graphicFrameMkLst>
            <pc:docMk/>
            <pc:sldMk cId="3510972531" sldId="289"/>
            <ac:graphicFrameMk id="6" creationId="{DA74467A-C5FF-A0F0-E537-CFA23DBCE582}"/>
          </ac:graphicFrameMkLst>
        </pc:graphicFrameChg>
      </pc:sldChg>
      <pc:sldChg chg="addSp delSp modSp">
        <pc:chgData name="Honarvar, Elham" userId="S::e.honarvar@tue.nl::f9900785-a39a-45d5-8ecf-b28aa136962e" providerId="AD" clId="Web-{8E4C5646-5C2D-4362-B50C-13EDC4B8E239}" dt="2023-02-10T15:31:46.827" v="24"/>
        <pc:sldMkLst>
          <pc:docMk/>
          <pc:sldMk cId="191597034" sldId="290"/>
        </pc:sldMkLst>
        <pc:spChg chg="mod">
          <ac:chgData name="Honarvar, Elham" userId="S::e.honarvar@tue.nl::f9900785-a39a-45d5-8ecf-b28aa136962e" providerId="AD" clId="Web-{8E4C5646-5C2D-4362-B50C-13EDC4B8E239}" dt="2023-02-10T15:31:46.827" v="24"/>
          <ac:spMkLst>
            <pc:docMk/>
            <pc:sldMk cId="191597034" sldId="290"/>
            <ac:spMk id="2" creationId="{6C6030D6-5F82-23B6-186A-2E113DD2F732}"/>
          </ac:spMkLst>
        </pc:spChg>
        <pc:spChg chg="add del mod">
          <ac:chgData name="Honarvar, Elham" userId="S::e.honarvar@tue.nl::f9900785-a39a-45d5-8ecf-b28aa136962e" providerId="AD" clId="Web-{8E4C5646-5C2D-4362-B50C-13EDC4B8E239}" dt="2023-02-10T15:25:45.921" v="1"/>
          <ac:spMkLst>
            <pc:docMk/>
            <pc:sldMk cId="191597034" sldId="290"/>
            <ac:spMk id="4" creationId="{24D5CD55-CB91-401A-190D-746488D78807}"/>
          </ac:spMkLst>
        </pc:spChg>
        <pc:spChg chg="mod ord">
          <ac:chgData name="Honarvar, Elham" userId="S::e.honarvar@tue.nl::f9900785-a39a-45d5-8ecf-b28aa136962e" providerId="AD" clId="Web-{8E4C5646-5C2D-4362-B50C-13EDC4B8E239}" dt="2023-02-10T15:31:46.827" v="24"/>
          <ac:spMkLst>
            <pc:docMk/>
            <pc:sldMk cId="191597034" sldId="290"/>
            <ac:spMk id="5" creationId="{C680F19F-D1E9-9E26-E7C9-A97311B10482}"/>
          </ac:spMkLst>
        </pc:spChg>
        <pc:spChg chg="add del mod">
          <ac:chgData name="Honarvar, Elham" userId="S::e.honarvar@tue.nl::f9900785-a39a-45d5-8ecf-b28aa136962e" providerId="AD" clId="Web-{8E4C5646-5C2D-4362-B50C-13EDC4B8E239}" dt="2023-02-10T15:31:41.827" v="23"/>
          <ac:spMkLst>
            <pc:docMk/>
            <pc:sldMk cId="191597034" sldId="290"/>
            <ac:spMk id="9" creationId="{67442901-3019-D1FB-CD45-7F26A874B93C}"/>
          </ac:spMkLst>
        </pc:spChg>
        <pc:picChg chg="del">
          <ac:chgData name="Honarvar, Elham" userId="S::e.honarvar@tue.nl::f9900785-a39a-45d5-8ecf-b28aa136962e" providerId="AD" clId="Web-{8E4C5646-5C2D-4362-B50C-13EDC4B8E239}" dt="2023-02-10T15:25:44.171" v="0"/>
          <ac:picMkLst>
            <pc:docMk/>
            <pc:sldMk cId="191597034" sldId="290"/>
            <ac:picMk id="6" creationId="{89A41437-7790-E277-FDDD-64C7444B8E7B}"/>
          </ac:picMkLst>
        </pc:picChg>
        <pc:picChg chg="add del mod ord">
          <ac:chgData name="Honarvar, Elham" userId="S::e.honarvar@tue.nl::f9900785-a39a-45d5-8ecf-b28aa136962e" providerId="AD" clId="Web-{8E4C5646-5C2D-4362-B50C-13EDC4B8E239}" dt="2023-02-10T15:31:39.952" v="22"/>
          <ac:picMkLst>
            <pc:docMk/>
            <pc:sldMk cId="191597034" sldId="290"/>
            <ac:picMk id="7" creationId="{21C648E7-6EA7-0188-027D-47833921ACE8}"/>
          </ac:picMkLst>
        </pc:picChg>
        <pc:picChg chg="add mod ord">
          <ac:chgData name="Honarvar, Elham" userId="S::e.honarvar@tue.nl::f9900785-a39a-45d5-8ecf-b28aa136962e" providerId="AD" clId="Web-{8E4C5646-5C2D-4362-B50C-13EDC4B8E239}" dt="2023-02-10T15:31:46.827" v="24"/>
          <ac:picMkLst>
            <pc:docMk/>
            <pc:sldMk cId="191597034" sldId="290"/>
            <ac:picMk id="10" creationId="{5373091D-9623-66DD-7EA1-E9EBA3631840}"/>
          </ac:picMkLst>
        </pc:picChg>
      </pc:sldChg>
      <pc:sldChg chg="modSp">
        <pc:chgData name="Honarvar, Elham" userId="S::e.honarvar@tue.nl::f9900785-a39a-45d5-8ecf-b28aa136962e" providerId="AD" clId="Web-{8E4C5646-5C2D-4362-B50C-13EDC4B8E239}" dt="2023-02-10T15:29:57.213" v="21" actId="14100"/>
        <pc:sldMkLst>
          <pc:docMk/>
          <pc:sldMk cId="4002382084" sldId="293"/>
        </pc:sldMkLst>
        <pc:spChg chg="mod">
          <ac:chgData name="Honarvar, Elham" userId="S::e.honarvar@tue.nl::f9900785-a39a-45d5-8ecf-b28aa136962e" providerId="AD" clId="Web-{8E4C5646-5C2D-4362-B50C-13EDC4B8E239}" dt="2023-02-10T15:29:28.634" v="14" actId="1076"/>
          <ac:spMkLst>
            <pc:docMk/>
            <pc:sldMk cId="4002382084" sldId="293"/>
            <ac:spMk id="3" creationId="{8A76EC89-DB8C-AF06-7484-6A4DE8B1F848}"/>
          </ac:spMkLst>
        </pc:spChg>
        <pc:spChg chg="mod">
          <ac:chgData name="Honarvar, Elham" userId="S::e.honarvar@tue.nl::f9900785-a39a-45d5-8ecf-b28aa136962e" providerId="AD" clId="Web-{8E4C5646-5C2D-4362-B50C-13EDC4B8E239}" dt="2023-02-10T15:29:31.602" v="15" actId="1076"/>
          <ac:spMkLst>
            <pc:docMk/>
            <pc:sldMk cId="4002382084" sldId="293"/>
            <ac:spMk id="4" creationId="{3412AEF7-A3F3-DF6B-325E-0A2B5B8CF565}"/>
          </ac:spMkLst>
        </pc:spChg>
        <pc:spChg chg="mod">
          <ac:chgData name="Honarvar, Elham" userId="S::e.honarvar@tue.nl::f9900785-a39a-45d5-8ecf-b28aa136962e" providerId="AD" clId="Web-{8E4C5646-5C2D-4362-B50C-13EDC4B8E239}" dt="2023-02-10T15:29:43.681" v="19" actId="1076"/>
          <ac:spMkLst>
            <pc:docMk/>
            <pc:sldMk cId="4002382084" sldId="293"/>
            <ac:spMk id="8" creationId="{6D0345BF-94AB-2E9A-F38A-7AF8E55DBF3E}"/>
          </ac:spMkLst>
        </pc:spChg>
        <pc:spChg chg="mod">
          <ac:chgData name="Honarvar, Elham" userId="S::e.honarvar@tue.nl::f9900785-a39a-45d5-8ecf-b28aa136962e" providerId="AD" clId="Web-{8E4C5646-5C2D-4362-B50C-13EDC4B8E239}" dt="2023-02-10T15:29:49.713" v="20" actId="1076"/>
          <ac:spMkLst>
            <pc:docMk/>
            <pc:sldMk cId="4002382084" sldId="293"/>
            <ac:spMk id="9" creationId="{CE56E2C0-2DA1-EFF0-5543-3B221AB2DABC}"/>
          </ac:spMkLst>
        </pc:spChg>
        <pc:spChg chg="mod">
          <ac:chgData name="Honarvar, Elham" userId="S::e.honarvar@tue.nl::f9900785-a39a-45d5-8ecf-b28aa136962e" providerId="AD" clId="Web-{8E4C5646-5C2D-4362-B50C-13EDC4B8E239}" dt="2023-02-10T15:29:57.213" v="21" actId="14100"/>
          <ac:spMkLst>
            <pc:docMk/>
            <pc:sldMk cId="4002382084" sldId="293"/>
            <ac:spMk id="12" creationId="{95335992-E214-732F-E0CA-93F3DEE34E3E}"/>
          </ac:spMkLst>
        </pc:spChg>
        <pc:spChg chg="mod">
          <ac:chgData name="Honarvar, Elham" userId="S::e.honarvar@tue.nl::f9900785-a39a-45d5-8ecf-b28aa136962e" providerId="AD" clId="Web-{8E4C5646-5C2D-4362-B50C-13EDC4B8E239}" dt="2023-02-10T15:29:36.884" v="17" actId="1076"/>
          <ac:spMkLst>
            <pc:docMk/>
            <pc:sldMk cId="4002382084" sldId="293"/>
            <ac:spMk id="13" creationId="{B13EBB28-5C82-8C8A-C660-526387C12772}"/>
          </ac:spMkLst>
        </pc:spChg>
      </pc:sldChg>
    </pc:docChg>
  </pc:docChgLst>
  <pc:docChgLst>
    <pc:chgData name="Honarvar, Elham" userId="f9900785-a39a-45d5-8ecf-b28aa136962e" providerId="ADAL" clId="{1E0E83BE-FA14-4A31-BA73-FD436FAA25D0}"/>
    <pc:docChg chg="modSld">
      <pc:chgData name="Honarvar, Elham" userId="f9900785-a39a-45d5-8ecf-b28aa136962e" providerId="ADAL" clId="{1E0E83BE-FA14-4A31-BA73-FD436FAA25D0}" dt="2023-02-16T09:54:57.653" v="2" actId="5793"/>
      <pc:docMkLst>
        <pc:docMk/>
      </pc:docMkLst>
      <pc:sldChg chg="modSp mod">
        <pc:chgData name="Honarvar, Elham" userId="f9900785-a39a-45d5-8ecf-b28aa136962e" providerId="ADAL" clId="{1E0E83BE-FA14-4A31-BA73-FD436FAA25D0}" dt="2023-02-16T09:54:57.653" v="2" actId="5793"/>
        <pc:sldMkLst>
          <pc:docMk/>
          <pc:sldMk cId="3379294016" sldId="283"/>
        </pc:sldMkLst>
        <pc:spChg chg="mod">
          <ac:chgData name="Honarvar, Elham" userId="f9900785-a39a-45d5-8ecf-b28aa136962e" providerId="ADAL" clId="{1E0E83BE-FA14-4A31-BA73-FD436FAA25D0}" dt="2023-02-16T09:54:57.653" v="2" actId="5793"/>
          <ac:spMkLst>
            <pc:docMk/>
            <pc:sldMk cId="3379294016" sldId="283"/>
            <ac:spMk id="6" creationId="{522EE3DA-64FE-461B-8780-DB1200C04456}"/>
          </ac:spMkLst>
        </pc:spChg>
      </pc:sldChg>
    </pc:docChg>
  </pc:docChgLst>
  <pc:docChgLst>
    <pc:chgData name="Fadel, Farah" userId="0d269cd9-9e4a-4c5f-a428-5cd2ea92e948" providerId="ADAL" clId="{253362B1-589D-48C7-9857-BA361B8A1A17}"/>
    <pc:docChg chg="undo redo custSel addSld delSld modSld">
      <pc:chgData name="Fadel, Farah" userId="0d269cd9-9e4a-4c5f-a428-5cd2ea92e948" providerId="ADAL" clId="{253362B1-589D-48C7-9857-BA361B8A1A17}" dt="2023-02-15T14:25:42.099" v="1796" actId="20577"/>
      <pc:docMkLst>
        <pc:docMk/>
      </pc:docMkLst>
      <pc:sldChg chg="modSp mod">
        <pc:chgData name="Fadel, Farah" userId="0d269cd9-9e4a-4c5f-a428-5cd2ea92e948" providerId="ADAL" clId="{253362B1-589D-48C7-9857-BA361B8A1A17}" dt="2023-02-15T14:25:42.099" v="1796" actId="20577"/>
        <pc:sldMkLst>
          <pc:docMk/>
          <pc:sldMk cId="3379294016" sldId="283"/>
        </pc:sldMkLst>
        <pc:spChg chg="mod">
          <ac:chgData name="Fadel, Farah" userId="0d269cd9-9e4a-4c5f-a428-5cd2ea92e948" providerId="ADAL" clId="{253362B1-589D-48C7-9857-BA361B8A1A17}" dt="2023-02-15T14:25:42.099" v="1796" actId="20577"/>
          <ac:spMkLst>
            <pc:docMk/>
            <pc:sldMk cId="3379294016" sldId="283"/>
            <ac:spMk id="6" creationId="{522EE3DA-64FE-461B-8780-DB1200C04456}"/>
          </ac:spMkLst>
        </pc:spChg>
      </pc:sldChg>
      <pc:sldChg chg="modSp mod modNotesTx">
        <pc:chgData name="Fadel, Farah" userId="0d269cd9-9e4a-4c5f-a428-5cd2ea92e948" providerId="ADAL" clId="{253362B1-589D-48C7-9857-BA361B8A1A17}" dt="2023-02-10T14:41:54.376" v="1726" actId="20577"/>
        <pc:sldMkLst>
          <pc:docMk/>
          <pc:sldMk cId="4042142613" sldId="286"/>
        </pc:sldMkLst>
        <pc:graphicFrameChg chg="mod modGraphic">
          <ac:chgData name="Fadel, Farah" userId="0d269cd9-9e4a-4c5f-a428-5cd2ea92e948" providerId="ADAL" clId="{253362B1-589D-48C7-9857-BA361B8A1A17}" dt="2023-02-10T14:41:54.376" v="1726" actId="20577"/>
          <ac:graphicFrameMkLst>
            <pc:docMk/>
            <pc:sldMk cId="4042142613" sldId="286"/>
            <ac:graphicFrameMk id="10" creationId="{0388B1F7-3072-473A-97B3-E6853D7E0CF2}"/>
          </ac:graphicFrameMkLst>
        </pc:graphicFrameChg>
      </pc:sldChg>
      <pc:sldChg chg="modSp mod">
        <pc:chgData name="Fadel, Farah" userId="0d269cd9-9e4a-4c5f-a428-5cd2ea92e948" providerId="ADAL" clId="{253362B1-589D-48C7-9857-BA361B8A1A17}" dt="2023-02-10T13:04:59.457" v="2" actId="20577"/>
        <pc:sldMkLst>
          <pc:docMk/>
          <pc:sldMk cId="3510972531" sldId="289"/>
        </pc:sldMkLst>
        <pc:spChg chg="mod">
          <ac:chgData name="Fadel, Farah" userId="0d269cd9-9e4a-4c5f-a428-5cd2ea92e948" providerId="ADAL" clId="{253362B1-589D-48C7-9857-BA361B8A1A17}" dt="2023-02-10T13:04:59.457" v="2" actId="20577"/>
          <ac:spMkLst>
            <pc:docMk/>
            <pc:sldMk cId="3510972531" sldId="289"/>
            <ac:spMk id="2" creationId="{B73BDF49-2D1E-DA28-6743-A248AA8546B7}"/>
          </ac:spMkLst>
        </pc:spChg>
      </pc:sldChg>
      <pc:sldChg chg="modSp mod">
        <pc:chgData name="Fadel, Farah" userId="0d269cd9-9e4a-4c5f-a428-5cd2ea92e948" providerId="ADAL" clId="{253362B1-589D-48C7-9857-BA361B8A1A17}" dt="2023-02-15T14:07:39.460" v="1749" actId="20577"/>
        <pc:sldMkLst>
          <pc:docMk/>
          <pc:sldMk cId="4002382084" sldId="293"/>
        </pc:sldMkLst>
        <pc:spChg chg="mod">
          <ac:chgData name="Fadel, Farah" userId="0d269cd9-9e4a-4c5f-a428-5cd2ea92e948" providerId="ADAL" clId="{253362B1-589D-48C7-9857-BA361B8A1A17}" dt="2023-02-15T14:07:39.460" v="1749" actId="20577"/>
          <ac:spMkLst>
            <pc:docMk/>
            <pc:sldMk cId="4002382084" sldId="293"/>
            <ac:spMk id="3" creationId="{8A76EC89-DB8C-AF06-7484-6A4DE8B1F848}"/>
          </ac:spMkLst>
        </pc:spChg>
        <pc:spChg chg="mod">
          <ac:chgData name="Fadel, Farah" userId="0d269cd9-9e4a-4c5f-a428-5cd2ea92e948" providerId="ADAL" clId="{253362B1-589D-48C7-9857-BA361B8A1A17}" dt="2023-02-15T13:53:59.628" v="1729" actId="1076"/>
          <ac:spMkLst>
            <pc:docMk/>
            <pc:sldMk cId="4002382084" sldId="293"/>
            <ac:spMk id="9" creationId="{CE56E2C0-2DA1-EFF0-5543-3B221AB2DABC}"/>
          </ac:spMkLst>
        </pc:spChg>
      </pc:sldChg>
      <pc:sldChg chg="modSp mod">
        <pc:chgData name="Fadel, Farah" userId="0d269cd9-9e4a-4c5f-a428-5cd2ea92e948" providerId="ADAL" clId="{253362B1-589D-48C7-9857-BA361B8A1A17}" dt="2023-02-10T14:43:20.127" v="1727" actId="14734"/>
        <pc:sldMkLst>
          <pc:docMk/>
          <pc:sldMk cId="136255156" sldId="294"/>
        </pc:sldMkLst>
        <pc:graphicFrameChg chg="mod modGraphic">
          <ac:chgData name="Fadel, Farah" userId="0d269cd9-9e4a-4c5f-a428-5cd2ea92e948" providerId="ADAL" clId="{253362B1-589D-48C7-9857-BA361B8A1A17}" dt="2023-02-10T14:43:20.127" v="1727" actId="14734"/>
          <ac:graphicFrameMkLst>
            <pc:docMk/>
            <pc:sldMk cId="136255156" sldId="294"/>
            <ac:graphicFrameMk id="7" creationId="{78B9C0B2-5204-605F-4402-04DDD50F84E8}"/>
          </ac:graphicFrameMkLst>
        </pc:graphicFrameChg>
      </pc:sldChg>
      <pc:sldChg chg="new del">
        <pc:chgData name="Fadel, Farah" userId="0d269cd9-9e4a-4c5f-a428-5cd2ea92e948" providerId="ADAL" clId="{253362B1-589D-48C7-9857-BA361B8A1A17}" dt="2023-02-10T14:00:05.919" v="1013" actId="680"/>
        <pc:sldMkLst>
          <pc:docMk/>
          <pc:sldMk cId="3485173156" sldId="295"/>
        </pc:sldMkLst>
      </pc:sldChg>
    </pc:docChg>
  </pc:docChgLst>
  <pc:docChgLst>
    <pc:chgData name="Honarvar, Elham" userId="S::e.honarvar@tue.nl::f9900785-a39a-45d5-8ecf-b28aa136962e" providerId="AD" clId="Web-{02A5BAE6-D5BF-4BA4-9EA7-CCC9EE7B7B95}"/>
    <pc:docChg chg="modSld">
      <pc:chgData name="Honarvar, Elham" userId="S::e.honarvar@tue.nl::f9900785-a39a-45d5-8ecf-b28aa136962e" providerId="AD" clId="Web-{02A5BAE6-D5BF-4BA4-9EA7-CCC9EE7B7B95}" dt="2023-02-10T15:07:45.710" v="21"/>
      <pc:docMkLst>
        <pc:docMk/>
      </pc:docMkLst>
      <pc:sldChg chg="modSp">
        <pc:chgData name="Honarvar, Elham" userId="S::e.honarvar@tue.nl::f9900785-a39a-45d5-8ecf-b28aa136962e" providerId="AD" clId="Web-{02A5BAE6-D5BF-4BA4-9EA7-CCC9EE7B7B95}" dt="2023-02-10T15:07:45.710" v="21"/>
        <pc:sldMkLst>
          <pc:docMk/>
          <pc:sldMk cId="4042142613" sldId="286"/>
        </pc:sldMkLst>
        <pc:graphicFrameChg chg="mod modGraphic">
          <ac:chgData name="Honarvar, Elham" userId="S::e.honarvar@tue.nl::f9900785-a39a-45d5-8ecf-b28aa136962e" providerId="AD" clId="Web-{02A5BAE6-D5BF-4BA4-9EA7-CCC9EE7B7B95}" dt="2023-02-10T15:07:45.710" v="21"/>
          <ac:graphicFrameMkLst>
            <pc:docMk/>
            <pc:sldMk cId="4042142613" sldId="286"/>
            <ac:graphicFrameMk id="10" creationId="{0388B1F7-3072-473A-97B3-E6853D7E0CF2}"/>
          </ac:graphicFrameMkLst>
        </pc:graphicFrameChg>
      </pc:sldChg>
      <pc:sldChg chg="modSp">
        <pc:chgData name="Honarvar, Elham" userId="S::e.honarvar@tue.nl::f9900785-a39a-45d5-8ecf-b28aa136962e" providerId="AD" clId="Web-{02A5BAE6-D5BF-4BA4-9EA7-CCC9EE7B7B95}" dt="2023-02-10T15:06:18.188" v="14"/>
        <pc:sldMkLst>
          <pc:docMk/>
          <pc:sldMk cId="136255156" sldId="294"/>
        </pc:sldMkLst>
        <pc:graphicFrameChg chg="mod modGraphic">
          <ac:chgData name="Honarvar, Elham" userId="S::e.honarvar@tue.nl::f9900785-a39a-45d5-8ecf-b28aa136962e" providerId="AD" clId="Web-{02A5BAE6-D5BF-4BA4-9EA7-CCC9EE7B7B95}" dt="2023-02-10T15:06:18.188" v="14"/>
          <ac:graphicFrameMkLst>
            <pc:docMk/>
            <pc:sldMk cId="136255156" sldId="294"/>
            <ac:graphicFrameMk id="7" creationId="{78B9C0B2-5204-605F-4402-04DDD50F84E8}"/>
          </ac:graphicFrameMkLst>
        </pc:graphicFrameChg>
      </pc:sldChg>
    </pc:docChg>
  </pc:docChgLst>
  <pc:docChgLst>
    <pc:chgData name="Demirel, Ahmet" userId="S::a.demirel@tue.nl::d0914b33-fe5b-4f98-abe9-94f4b362923f" providerId="AD" clId="Web-{6A7DC5B7-8A81-4378-9E00-E89CA01BE24E}"/>
    <pc:docChg chg="modSld">
      <pc:chgData name="Demirel, Ahmet" userId="S::a.demirel@tue.nl::d0914b33-fe5b-4f98-abe9-94f4b362923f" providerId="AD" clId="Web-{6A7DC5B7-8A81-4378-9E00-E89CA01BE24E}" dt="2023-02-15T14:28:35.860" v="177" actId="20577"/>
      <pc:docMkLst>
        <pc:docMk/>
      </pc:docMkLst>
      <pc:sldChg chg="modSp">
        <pc:chgData name="Demirel, Ahmet" userId="S::a.demirel@tue.nl::d0914b33-fe5b-4f98-abe9-94f4b362923f" providerId="AD" clId="Web-{6A7DC5B7-8A81-4378-9E00-E89CA01BE24E}" dt="2023-02-15T14:28:35.860" v="177" actId="20577"/>
        <pc:sldMkLst>
          <pc:docMk/>
          <pc:sldMk cId="3379294016" sldId="283"/>
        </pc:sldMkLst>
        <pc:spChg chg="mod">
          <ac:chgData name="Demirel, Ahmet" userId="S::a.demirel@tue.nl::d0914b33-fe5b-4f98-abe9-94f4b362923f" providerId="AD" clId="Web-{6A7DC5B7-8A81-4378-9E00-E89CA01BE24E}" dt="2023-02-15T14:28:35.860" v="177" actId="20577"/>
          <ac:spMkLst>
            <pc:docMk/>
            <pc:sldMk cId="3379294016" sldId="283"/>
            <ac:spMk id="6" creationId="{522EE3DA-64FE-461B-8780-DB1200C04456}"/>
          </ac:spMkLst>
        </pc:spChg>
      </pc:sldChg>
      <pc:sldChg chg="modSp">
        <pc:chgData name="Demirel, Ahmet" userId="S::a.demirel@tue.nl::d0914b33-fe5b-4f98-abe9-94f4b362923f" providerId="AD" clId="Web-{6A7DC5B7-8A81-4378-9E00-E89CA01BE24E}" dt="2023-02-15T14:07:25.846" v="8" actId="20577"/>
        <pc:sldMkLst>
          <pc:docMk/>
          <pc:sldMk cId="4002382084" sldId="293"/>
        </pc:sldMkLst>
        <pc:spChg chg="mod">
          <ac:chgData name="Demirel, Ahmet" userId="S::a.demirel@tue.nl::d0914b33-fe5b-4f98-abe9-94f4b362923f" providerId="AD" clId="Web-{6A7DC5B7-8A81-4378-9E00-E89CA01BE24E}" dt="2023-02-15T14:07:25.846" v="8" actId="20577"/>
          <ac:spMkLst>
            <pc:docMk/>
            <pc:sldMk cId="4002382084" sldId="293"/>
            <ac:spMk id="4" creationId="{3412AEF7-A3F3-DF6B-325E-0A2B5B8CF565}"/>
          </ac:spMkLst>
        </pc:spChg>
      </pc:sldChg>
    </pc:docChg>
  </pc:docChgLst>
  <pc:docChgLst>
    <pc:chgData name="Honarvar, Elham" userId="S::e.honarvar@tue.nl::f9900785-a39a-45d5-8ecf-b28aa136962e" providerId="AD" clId="Web-{97A98E3B-7215-4739-AC5D-490EDB58EB52}"/>
    <pc:docChg chg="modSld">
      <pc:chgData name="Honarvar, Elham" userId="S::e.honarvar@tue.nl::f9900785-a39a-45d5-8ecf-b28aa136962e" providerId="AD" clId="Web-{97A98E3B-7215-4739-AC5D-490EDB58EB52}" dt="2023-02-12T08:56:32.723" v="23"/>
      <pc:docMkLst>
        <pc:docMk/>
      </pc:docMkLst>
      <pc:sldChg chg="modSp">
        <pc:chgData name="Honarvar, Elham" userId="S::e.honarvar@tue.nl::f9900785-a39a-45d5-8ecf-b28aa136962e" providerId="AD" clId="Web-{97A98E3B-7215-4739-AC5D-490EDB58EB52}" dt="2023-02-12T08:56:32.723" v="23"/>
        <pc:sldMkLst>
          <pc:docMk/>
          <pc:sldMk cId="136255156" sldId="294"/>
        </pc:sldMkLst>
        <pc:spChg chg="mod">
          <ac:chgData name="Honarvar, Elham" userId="S::e.honarvar@tue.nl::f9900785-a39a-45d5-8ecf-b28aa136962e" providerId="AD" clId="Web-{97A98E3B-7215-4739-AC5D-490EDB58EB52}" dt="2023-02-12T08:54:54.454" v="0" actId="1076"/>
          <ac:spMkLst>
            <pc:docMk/>
            <pc:sldMk cId="136255156" sldId="294"/>
            <ac:spMk id="6" creationId="{8B61D23C-BFB5-C01B-CC2A-37CB94C91EE6}"/>
          </ac:spMkLst>
        </pc:spChg>
        <pc:graphicFrameChg chg="mod modGraphic">
          <ac:chgData name="Honarvar, Elham" userId="S::e.honarvar@tue.nl::f9900785-a39a-45d5-8ecf-b28aa136962e" providerId="AD" clId="Web-{97A98E3B-7215-4739-AC5D-490EDB58EB52}" dt="2023-02-12T08:56:32.723" v="23"/>
          <ac:graphicFrameMkLst>
            <pc:docMk/>
            <pc:sldMk cId="136255156" sldId="294"/>
            <ac:graphicFrameMk id="7" creationId="{78B9C0B2-5204-605F-4402-04DDD50F84E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25DE2-B715-4EA4-8CF0-DA425EA806A7}" type="datetimeFigureOut">
              <a:rPr lang="en-GB" smtClean="0"/>
              <a:t>16/02/2023</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99BBE-B871-48D7-983C-C0B1D7156DCD}" type="slidenum">
              <a:rPr lang="en-GB" smtClean="0"/>
              <a:t>‹#›</a:t>
            </a:fld>
            <a:endParaRPr lang="en-GB"/>
          </a:p>
        </p:txBody>
      </p:sp>
    </p:spTree>
    <p:extLst>
      <p:ext uri="{BB962C8B-B14F-4D97-AF65-F5344CB8AC3E}">
        <p14:creationId xmlns:p14="http://schemas.microsoft.com/office/powerpoint/2010/main" val="14337193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Mention Drones, virtual simulation and static camera and show how we based our approach from previous teams (robot as a referee)</a:t>
            </a:r>
            <a:endParaRPr lang="en-NL"/>
          </a:p>
        </p:txBody>
      </p:sp>
      <p:sp>
        <p:nvSpPr>
          <p:cNvPr id="4" name="Slide Number Placeholder 3"/>
          <p:cNvSpPr>
            <a:spLocks noGrp="1"/>
          </p:cNvSpPr>
          <p:nvPr>
            <p:ph type="sldNum" sz="quarter" idx="5"/>
          </p:nvPr>
        </p:nvSpPr>
        <p:spPr/>
        <p:txBody>
          <a:bodyPr/>
          <a:lstStyle/>
          <a:p>
            <a:fld id="{AA799BBE-B871-48D7-983C-C0B1D7156DCD}" type="slidenum">
              <a:rPr lang="en-GB" smtClean="0"/>
              <a:t>6</a:t>
            </a:fld>
            <a:endParaRPr lang="en-GB"/>
          </a:p>
        </p:txBody>
      </p:sp>
    </p:spTree>
    <p:extLst>
      <p:ext uri="{BB962C8B-B14F-4D97-AF65-F5344CB8AC3E}">
        <p14:creationId xmlns:p14="http://schemas.microsoft.com/office/powerpoint/2010/main" val="770953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Title at the top">
    <p:bg>
      <p:bgPr>
        <a:solidFill>
          <a:srgbClr val="EEE8E8"/>
        </a:solidFill>
        <a:effectLst/>
      </p:bgPr>
    </p:bg>
    <p:spTree>
      <p:nvGrpSpPr>
        <p:cNvPr id="1" name=""/>
        <p:cNvGrpSpPr/>
        <p:nvPr/>
      </p:nvGrpSpPr>
      <p:grpSpPr>
        <a:xfrm>
          <a:off x="0" y="0"/>
          <a:ext cx="0" cy="0"/>
          <a:chOff x="0" y="0"/>
          <a:chExt cx="0" cy="0"/>
        </a:xfrm>
      </p:grpSpPr>
      <p:sp>
        <p:nvSpPr>
          <p:cNvPr id="10" name="Black75"/>
          <p:cNvSpPr/>
          <p:nvPr userDrawn="1"/>
        </p:nvSpPr>
        <p:spPr>
          <a:xfrm>
            <a:off x="0" y="75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756049"/>
            <a:ext cx="9143999" cy="792000"/>
          </a:xfrm>
          <a:solidFill>
            <a:schemeClr val="tx2">
              <a:alpha val="50000"/>
            </a:schemeClr>
          </a:solidFill>
        </p:spPr>
        <p:txBody>
          <a:bodyPr lIns="756000" rIns="1962000" anchor="ctr"/>
          <a:lstStyle>
            <a:lvl1pPr algn="l">
              <a:lnSpc>
                <a:spcPts val="2300"/>
              </a:lnSpc>
              <a:defRPr sz="2200" baseline="0">
                <a:solidFill>
                  <a:schemeClr val="bg1"/>
                </a:solidFill>
              </a:defRPr>
            </a:lvl1pPr>
          </a:lstStyle>
          <a:p>
            <a:r>
              <a:rPr lang="en-GB"/>
              <a:t>Example of a title at the top</a:t>
            </a:r>
          </a:p>
        </p:txBody>
      </p:sp>
      <p:sp>
        <p:nvSpPr>
          <p:cNvPr id="3" name="Subtitle 2"/>
          <p:cNvSpPr>
            <a:spLocks noGrp="1"/>
          </p:cNvSpPr>
          <p:nvPr>
            <p:ph type="subTitle" idx="1" hasCustomPrompt="1"/>
          </p:nvPr>
        </p:nvSpPr>
        <p:spPr>
          <a:xfrm>
            <a:off x="-1" y="1548000"/>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00"/>
            </a:srgbClr>
          </a:solidFill>
          <a:ln>
            <a:noFill/>
          </a:ln>
        </p:spPr>
        <p:txBody>
          <a:bodyPr lIns="756000" anchor="ctr" anchorCtr="0"/>
          <a:lstStyle>
            <a:lvl1pPr>
              <a:defRPr sz="1100" b="1">
                <a:solidFill>
                  <a:schemeClr val="bg1"/>
                </a:solidFill>
              </a:defRPr>
            </a:lvl1pPr>
          </a:lstStyle>
          <a:p>
            <a:pPr lvl="0"/>
            <a:r>
              <a:rPr lang="en-GB"/>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a:t>Department, Sub department or Capacity Group</a:t>
            </a:r>
          </a:p>
        </p:txBody>
      </p:sp>
    </p:spTree>
    <p:extLst>
      <p:ext uri="{BB962C8B-B14F-4D97-AF65-F5344CB8AC3E}">
        <p14:creationId xmlns:p14="http://schemas.microsoft.com/office/powerpoint/2010/main" val="164422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image - 1/2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518" y="586800"/>
            <a:ext cx="3600000"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4720343" y="1295401"/>
            <a:ext cx="359886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0" y="0"/>
            <a:ext cx="4354513" cy="456723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p:txBody>
      </p:sp>
    </p:spTree>
    <p:extLst>
      <p:ext uri="{BB962C8B-B14F-4D97-AF65-F5344CB8AC3E}">
        <p14:creationId xmlns:p14="http://schemas.microsoft.com/office/powerpoint/2010/main" val="18872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image - 2/3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4405" y="586800"/>
            <a:ext cx="4820920"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3491230" y="1295401"/>
            <a:ext cx="4824095" cy="2933700"/>
          </a:xfrm>
        </p:spPr>
        <p:txBody>
          <a:bodyPr/>
          <a:lstStyle>
            <a:lvl1pPr>
              <a:defRPr baseline="0"/>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0" y="0"/>
            <a:ext cx="3022600" cy="4567238"/>
          </a:xfrm>
        </p:spPr>
        <p:txBody>
          <a:bodyPr/>
          <a:lstStyle/>
          <a:p>
            <a:r>
              <a:rPr lang="en-GB"/>
              <a:t>Click to insert image</a:t>
            </a:r>
          </a:p>
        </p:txBody>
      </p:sp>
    </p:spTree>
    <p:extLst>
      <p:ext uri="{BB962C8B-B14F-4D97-AF65-F5344CB8AC3E}">
        <p14:creationId xmlns:p14="http://schemas.microsoft.com/office/powerpoint/2010/main" val="68122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 full screen dark imag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bg1"/>
                </a:solidFill>
              </a:defRPr>
            </a:lvl1pPr>
          </a:lstStyle>
          <a:p>
            <a:r>
              <a:rPr lang="en-GB"/>
              <a:t>This is an example of a white headline on a full screen, dark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Tree>
    <p:extLst>
      <p:ext uri="{BB962C8B-B14F-4D97-AF65-F5344CB8AC3E}">
        <p14:creationId xmlns:p14="http://schemas.microsoft.com/office/powerpoint/2010/main" val="77015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 full screen light im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a:t>This is an example of a black headline on a full screen, light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Tree>
    <p:extLst>
      <p:ext uri="{BB962C8B-B14F-4D97-AF65-F5344CB8AC3E}">
        <p14:creationId xmlns:p14="http://schemas.microsoft.com/office/powerpoint/2010/main" val="26968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a:t>This is an example of a black headline on a white background</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cxnSp>
        <p:nvCxnSpPr>
          <p:cNvPr id="7" name="Rechte verbindingslijn 6"/>
          <p:cNvCxnSpPr/>
          <p:nvPr userDrawn="1"/>
        </p:nvCxnSpPr>
        <p:spPr>
          <a:xfrm>
            <a:off x="0" y="4563782"/>
            <a:ext cx="9144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jdelijke aanduiding voor afbeelding 8"/>
          <p:cNvSpPr>
            <a:spLocks noGrp="1"/>
          </p:cNvSpPr>
          <p:nvPr>
            <p:ph type="pic" sz="quarter" idx="13" hasCustomPrompt="1"/>
          </p:nvPr>
        </p:nvSpPr>
        <p:spPr>
          <a:xfrm>
            <a:off x="1890000" y="1299075"/>
            <a:ext cx="5292725" cy="2977200"/>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a:p>
            <a:endParaRPr lang="en-GB"/>
          </a:p>
        </p:txBody>
      </p:sp>
    </p:spTree>
    <p:extLst>
      <p:ext uri="{BB962C8B-B14F-4D97-AF65-F5344CB8AC3E}">
        <p14:creationId xmlns:p14="http://schemas.microsoft.com/office/powerpoint/2010/main" val="388186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carlet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GB"/>
              <a:t>This is an example of a 27 </a:t>
            </a:r>
            <a:r>
              <a:rPr lang="en-GB" err="1"/>
              <a:t>pt</a:t>
            </a:r>
            <a:r>
              <a:rPr lang="en-GB"/>
              <a:t> headline with 27 </a:t>
            </a:r>
            <a:r>
              <a:rPr lang="en-GB" err="1"/>
              <a:t>pt</a:t>
            </a:r>
            <a:r>
              <a:rPr lang="en-GB"/>
              <a:t> line spacing</a:t>
            </a:r>
          </a:p>
        </p:txBody>
      </p:sp>
      <p:sp>
        <p:nvSpPr>
          <p:cNvPr id="3" name="Content Placeholder 2"/>
          <p:cNvSpPr>
            <a:spLocks noGrp="1"/>
          </p:cNvSpPr>
          <p:nvPr>
            <p:ph idx="1" hasCustomPrompt="1"/>
          </p:nvPr>
        </p:nvSpPr>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Tree>
    <p:extLst>
      <p:ext uri="{BB962C8B-B14F-4D97-AF65-F5344CB8AC3E}">
        <p14:creationId xmlns:p14="http://schemas.microsoft.com/office/powerpoint/2010/main" val="25339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US"/>
              <a:t>Sample slide with table and text</a:t>
            </a:r>
            <a:endParaRPr lang="en-GB"/>
          </a:p>
        </p:txBody>
      </p:sp>
      <p:sp>
        <p:nvSpPr>
          <p:cNvPr id="3" name="Content Placeholder 2"/>
          <p:cNvSpPr>
            <a:spLocks noGrp="1"/>
          </p:cNvSpPr>
          <p:nvPr>
            <p:ph sz="half" idx="1" hasCustomPrompt="1"/>
          </p:nvPr>
        </p:nvSpPr>
        <p:spPr>
          <a:xfrm>
            <a:off x="755651" y="2638425"/>
            <a:ext cx="7563556" cy="1590675"/>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8" name="Tijdelijke aanduiding voor tabel 7"/>
          <p:cNvSpPr>
            <a:spLocks noGrp="1"/>
          </p:cNvSpPr>
          <p:nvPr>
            <p:ph type="tbl" sz="quarter" idx="13" hasCustomPrompt="1"/>
          </p:nvPr>
        </p:nvSpPr>
        <p:spPr>
          <a:xfrm>
            <a:off x="755650" y="1079501"/>
            <a:ext cx="7559675" cy="1152000"/>
          </a:xfrm>
        </p:spPr>
        <p:txBody>
          <a:bodyPr/>
          <a:lstStyle>
            <a:lvl1pPr>
              <a:defRPr/>
            </a:lvl1pPr>
          </a:lstStyle>
          <a:p>
            <a:r>
              <a:rPr lang="en-GB"/>
              <a:t>Click to insert table</a:t>
            </a:r>
          </a:p>
        </p:txBody>
      </p:sp>
    </p:spTree>
    <p:extLst>
      <p:ext uri="{BB962C8B-B14F-4D97-AF65-F5344CB8AC3E}">
        <p14:creationId xmlns:p14="http://schemas.microsoft.com/office/powerpoint/2010/main" val="239938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GB"/>
              <a:t>Example chart</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9" name="Tijdelijke aanduiding voor grafiek 8"/>
          <p:cNvSpPr>
            <a:spLocks noGrp="1"/>
          </p:cNvSpPr>
          <p:nvPr>
            <p:ph type="chart" sz="quarter" idx="13" hasCustomPrompt="1"/>
          </p:nvPr>
        </p:nvSpPr>
        <p:spPr>
          <a:xfrm>
            <a:off x="755650" y="1079500"/>
            <a:ext cx="7559675" cy="3149600"/>
          </a:xfrm>
        </p:spPr>
        <p:txBody>
          <a:bodyPr/>
          <a:lstStyle>
            <a:lvl1pPr>
              <a:defRPr/>
            </a:lvl1pPr>
          </a:lstStyle>
          <a:p>
            <a:r>
              <a:rPr lang="en-GB"/>
              <a:t>Click to insert chart</a:t>
            </a:r>
          </a:p>
        </p:txBody>
      </p:sp>
    </p:spTree>
    <p:extLst>
      <p:ext uri="{BB962C8B-B14F-4D97-AF65-F5344CB8AC3E}">
        <p14:creationId xmlns:p14="http://schemas.microsoft.com/office/powerpoint/2010/main" val="42023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itle in the middle">
    <p:spTree>
      <p:nvGrpSpPr>
        <p:cNvPr id="1" name=""/>
        <p:cNvGrpSpPr/>
        <p:nvPr/>
      </p:nvGrpSpPr>
      <p:grpSpPr>
        <a:xfrm>
          <a:off x="0" y="0"/>
          <a:ext cx="0" cy="0"/>
          <a:chOff x="0" y="0"/>
          <a:chExt cx="0" cy="0"/>
        </a:xfrm>
      </p:grpSpPr>
      <p:sp>
        <p:nvSpPr>
          <p:cNvPr id="4" name="Black75"/>
          <p:cNvSpPr/>
          <p:nvPr userDrawn="1"/>
        </p:nvSpPr>
        <p:spPr>
          <a:xfrm>
            <a:off x="0" y="183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18355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a:t>Example of a title in the middle</a:t>
            </a:r>
          </a:p>
        </p:txBody>
      </p:sp>
      <p:sp>
        <p:nvSpPr>
          <p:cNvPr id="3" name="Subtitle 2"/>
          <p:cNvSpPr>
            <a:spLocks noGrp="1"/>
          </p:cNvSpPr>
          <p:nvPr>
            <p:ph type="subTitle" idx="1" hasCustomPrompt="1"/>
          </p:nvPr>
        </p:nvSpPr>
        <p:spPr>
          <a:xfrm>
            <a:off x="-1" y="2628097"/>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a:t>Department, Sub department or Capacity Group</a:t>
            </a:r>
          </a:p>
        </p:txBody>
      </p:sp>
    </p:spTree>
    <p:extLst>
      <p:ext uri="{BB962C8B-B14F-4D97-AF65-F5344CB8AC3E}">
        <p14:creationId xmlns:p14="http://schemas.microsoft.com/office/powerpoint/2010/main" val="29311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itle at the bottom">
    <p:spTree>
      <p:nvGrpSpPr>
        <p:cNvPr id="1" name=""/>
        <p:cNvGrpSpPr/>
        <p:nvPr/>
      </p:nvGrpSpPr>
      <p:grpSpPr>
        <a:xfrm>
          <a:off x="0" y="0"/>
          <a:ext cx="0" cy="0"/>
          <a:chOff x="0" y="0"/>
          <a:chExt cx="0" cy="0"/>
        </a:xfrm>
      </p:grpSpPr>
      <p:sp>
        <p:nvSpPr>
          <p:cNvPr id="8" name="Black75"/>
          <p:cNvSpPr/>
          <p:nvPr userDrawn="1"/>
        </p:nvSpPr>
        <p:spPr>
          <a:xfrm>
            <a:off x="0" y="291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29150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a:t>Example of a title at the bottom</a:t>
            </a:r>
          </a:p>
        </p:txBody>
      </p:sp>
      <p:sp>
        <p:nvSpPr>
          <p:cNvPr id="3" name="Subtitle 2"/>
          <p:cNvSpPr>
            <a:spLocks noGrp="1"/>
          </p:cNvSpPr>
          <p:nvPr>
            <p:ph type="subTitle" idx="1" hasCustomPrompt="1"/>
          </p:nvPr>
        </p:nvSpPr>
        <p:spPr>
          <a:xfrm>
            <a:off x="-1" y="3708591"/>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a:t>Department, Sub department or Capacity Group</a:t>
            </a:r>
          </a:p>
        </p:txBody>
      </p:sp>
    </p:spTree>
    <p:extLst>
      <p:ext uri="{BB962C8B-B14F-4D97-AF65-F5344CB8AC3E}">
        <p14:creationId xmlns:p14="http://schemas.microsoft.com/office/powerpoint/2010/main" val="22374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This is an example of a 27 </a:t>
            </a:r>
            <a:r>
              <a:rPr lang="en-GB" err="1"/>
              <a:t>pt</a:t>
            </a:r>
            <a:r>
              <a:rPr lang="en-GB"/>
              <a:t> headline with 27 </a:t>
            </a:r>
            <a:r>
              <a:rPr lang="en-GB" err="1"/>
              <a:t>pt</a:t>
            </a:r>
            <a:r>
              <a:rPr lang="en-GB"/>
              <a:t> line spacing</a:t>
            </a:r>
          </a:p>
        </p:txBody>
      </p:sp>
      <p:sp>
        <p:nvSpPr>
          <p:cNvPr id="3" name="Content Placeholder 2"/>
          <p:cNvSpPr>
            <a:spLocks noGrp="1"/>
          </p:cNvSpPr>
          <p:nvPr>
            <p:ph idx="1" hasCustomPrompt="1"/>
          </p:nvPr>
        </p:nvSpPr>
        <p:spPr/>
        <p:txBody>
          <a:bodyPr/>
          <a:lstStyle>
            <a:lvl1pPr>
              <a:defRPr baseline="0"/>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Tree>
    <p:extLst>
      <p:ext uri="{BB962C8B-B14F-4D97-AF65-F5344CB8AC3E}">
        <p14:creationId xmlns:p14="http://schemas.microsoft.com/office/powerpoint/2010/main" val="4194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85793"/>
            <a:ext cx="3595688"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4" name="Content Placeholder 3"/>
          <p:cNvSpPr>
            <a:spLocks noGrp="1"/>
          </p:cNvSpPr>
          <p:nvPr>
            <p:ph sz="half" idx="2" hasCustomPrompt="1"/>
          </p:nvPr>
        </p:nvSpPr>
        <p:spPr>
          <a:xfrm>
            <a:off x="4723606" y="1296000"/>
            <a:ext cx="3595688" cy="2933101"/>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9" name="Text Placeholder 2"/>
          <p:cNvSpPr>
            <a:spLocks noGrp="1"/>
          </p:cNvSpPr>
          <p:nvPr>
            <p:ph type="body" idx="13" hasCustomPrompt="1"/>
          </p:nvPr>
        </p:nvSpPr>
        <p:spPr>
          <a:xfrm>
            <a:off x="4714875" y="586800"/>
            <a:ext cx="3604419" cy="732238"/>
          </a:xfrm>
        </p:spPr>
        <p:txBody>
          <a:bodyPr anchor="t"/>
          <a:lstStyle>
            <a:lvl1pPr marL="0" indent="0">
              <a:buNone/>
              <a:defRPr lang="nl-NL" sz="1950" b="0" kern="1200"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enter text</a:t>
            </a:r>
          </a:p>
        </p:txBody>
      </p:sp>
    </p:spTree>
    <p:extLst>
      <p:ext uri="{BB962C8B-B14F-4D97-AF65-F5344CB8AC3E}">
        <p14:creationId xmlns:p14="http://schemas.microsoft.com/office/powerpoint/2010/main" val="16824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text - 1/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3600000"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4714875" y="0"/>
            <a:ext cx="4429125" cy="4567238"/>
          </a:xfrm>
        </p:spPr>
        <p:txBody>
          <a:bodyPr/>
          <a:lstStyle>
            <a:lvl1pPr>
              <a:defRPr/>
            </a:lvl1pPr>
          </a:lstStyle>
          <a:p>
            <a:r>
              <a:rPr lang="en-GB"/>
              <a:t>Click to insert image</a:t>
            </a:r>
          </a:p>
        </p:txBody>
      </p:sp>
    </p:spTree>
    <p:extLst>
      <p:ext uri="{BB962C8B-B14F-4D97-AF65-F5344CB8AC3E}">
        <p14:creationId xmlns:p14="http://schemas.microsoft.com/office/powerpoint/2010/main" val="9815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1/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4910138" cy="732238"/>
          </a:xfrm>
        </p:spPr>
        <p:txBody>
          <a:bodyPr/>
          <a:lstStyle>
            <a:lvl1pPr>
              <a:lnSpc>
                <a:spcPct val="100000"/>
              </a:lnSpc>
              <a:defRPr sz="1950" b="0" baseline="0"/>
            </a:lvl1pPr>
          </a:lstStyle>
          <a:p>
            <a:r>
              <a:rPr lang="en-GB"/>
              <a:t>This is an example of 19,5 </a:t>
            </a:r>
            <a:r>
              <a:rPr lang="en-GB" err="1"/>
              <a:t>pt</a:t>
            </a:r>
            <a:r>
              <a:rPr lang="en-GB"/>
              <a:t> text with single line spacing</a:t>
            </a:r>
          </a:p>
        </p:txBody>
      </p:sp>
      <p:sp>
        <p:nvSpPr>
          <p:cNvPr id="3" name="Content Placeholder 2"/>
          <p:cNvSpPr>
            <a:spLocks noGrp="1"/>
          </p:cNvSpPr>
          <p:nvPr>
            <p:ph sz="half" idx="1" hasCustomPrompt="1"/>
          </p:nvPr>
        </p:nvSpPr>
        <p:spPr>
          <a:xfrm>
            <a:off x="755650" y="1295401"/>
            <a:ext cx="4913313" cy="2933700"/>
          </a:xfrm>
        </p:spPr>
        <p:txBody>
          <a:bodyPr/>
          <a:lstStyle>
            <a:lvl1pPr>
              <a:defRPr/>
            </a:lvl1pPr>
          </a:lstStyle>
          <a:p>
            <a:pPr lvl="0"/>
            <a:r>
              <a:rPr lang="en-GB"/>
              <a:t>Click to enter text</a:t>
            </a:r>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afbeelding 9"/>
          <p:cNvSpPr>
            <a:spLocks noGrp="1"/>
          </p:cNvSpPr>
          <p:nvPr>
            <p:ph type="pic" sz="quarter" idx="13" hasCustomPrompt="1"/>
          </p:nvPr>
        </p:nvSpPr>
        <p:spPr>
          <a:xfrm>
            <a:off x="6046788" y="0"/>
            <a:ext cx="3097212" cy="4567238"/>
          </a:xfrm>
        </p:spPr>
        <p:txBody>
          <a:bodyPr/>
          <a:lstStyle>
            <a:lvl1pPr>
              <a:defRPr/>
            </a:lvl1pPr>
          </a:lstStyle>
          <a:p>
            <a:r>
              <a:rPr lang="en-GB"/>
              <a:t>Click to insert image</a:t>
            </a:r>
          </a:p>
        </p:txBody>
      </p:sp>
    </p:spTree>
    <p:extLst>
      <p:ext uri="{BB962C8B-B14F-4D97-AF65-F5344CB8AC3E}">
        <p14:creationId xmlns:p14="http://schemas.microsoft.com/office/powerpoint/2010/main" val="327240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image/movie 16:9">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none"/>
          <a:lstStyle/>
          <a:p>
            <a:r>
              <a:rPr lang="en-GB"/>
              <a:t>This is an example of a 27 </a:t>
            </a:r>
            <a:r>
              <a:rPr lang="en-GB" err="1"/>
              <a:t>pt</a:t>
            </a:r>
            <a:r>
              <a:rPr lang="en-GB"/>
              <a:t> headline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
        <p:nvSpPr>
          <p:cNvPr id="10" name="Tijdelijke aanduiding voor inhoud 9"/>
          <p:cNvSpPr>
            <a:spLocks noGrp="1" noChangeAspect="1"/>
          </p:cNvSpPr>
          <p:nvPr>
            <p:ph sz="quarter" idx="13" hasCustomPrompt="1"/>
          </p:nvPr>
        </p:nvSpPr>
        <p:spPr>
          <a:xfrm>
            <a:off x="1889125" y="1079501"/>
            <a:ext cx="5292725" cy="2977200"/>
          </a:xfrm>
        </p:spPr>
        <p:txBody>
          <a:bodyPr/>
          <a:lstStyle>
            <a:lvl1pPr>
              <a:defRPr baseline="0"/>
            </a:lvl1pPr>
          </a:lstStyle>
          <a:p>
            <a:pPr lvl="0"/>
            <a:r>
              <a:rPr lang="en-GB"/>
              <a:t>Click icon to insert 16x9 image or movie</a:t>
            </a:r>
          </a:p>
        </p:txBody>
      </p:sp>
      <p:sp>
        <p:nvSpPr>
          <p:cNvPr id="12" name="Tijdelijke aanduiding voor tekst 11"/>
          <p:cNvSpPr>
            <a:spLocks noGrp="1"/>
          </p:cNvSpPr>
          <p:nvPr>
            <p:ph type="body" sz="quarter" idx="14" hasCustomPrompt="1"/>
          </p:nvPr>
        </p:nvSpPr>
        <p:spPr>
          <a:xfrm>
            <a:off x="1889125" y="4106268"/>
            <a:ext cx="5292725" cy="165100"/>
          </a:xfrm>
        </p:spPr>
        <p:txBody>
          <a:bodyPr/>
          <a:lstStyle>
            <a:lvl1pPr>
              <a:defRPr sz="1100" i="1"/>
            </a:lvl1pPr>
          </a:lstStyle>
          <a:p>
            <a:pPr lvl="0"/>
            <a:r>
              <a:rPr lang="en-GB"/>
              <a:t>Click to insert Caption under image or movie</a:t>
            </a:r>
          </a:p>
        </p:txBody>
      </p:sp>
    </p:spTree>
    <p:extLst>
      <p:ext uri="{BB962C8B-B14F-4D97-AF65-F5344CB8AC3E}">
        <p14:creationId xmlns:p14="http://schemas.microsoft.com/office/powerpoint/2010/main" val="19384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 27pt headline on a slide with three images</a:t>
            </a:r>
            <a:endParaRPr lang="en-GB"/>
          </a:p>
        </p:txBody>
      </p:sp>
      <p:sp>
        <p:nvSpPr>
          <p:cNvPr id="3" name="Content Placeholder 2"/>
          <p:cNvSpPr>
            <a:spLocks noGrp="1"/>
          </p:cNvSpPr>
          <p:nvPr>
            <p:ph idx="1" hasCustomPrompt="1"/>
          </p:nvPr>
        </p:nvSpPr>
        <p:spPr>
          <a:xfrm>
            <a:off x="758824" y="1306642"/>
            <a:ext cx="2084389" cy="636458"/>
          </a:xfrm>
        </p:spPr>
        <p:txBody>
          <a:bodyPr/>
          <a:lstStyle>
            <a:lvl1pPr>
              <a:defRPr sz="1650"/>
            </a:lvl1pPr>
          </a:lstStyle>
          <a:p>
            <a:pPr lvl="0"/>
            <a:r>
              <a:rPr lang="en-GB"/>
              <a:t>Click to enter text</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a:p>
        </p:txBody>
      </p:sp>
      <p:sp>
        <p:nvSpPr>
          <p:cNvPr id="7" name="Content Placeholder 2"/>
          <p:cNvSpPr>
            <a:spLocks noGrp="1"/>
          </p:cNvSpPr>
          <p:nvPr>
            <p:ph idx="13" hasCustomPrompt="1"/>
          </p:nvPr>
        </p:nvSpPr>
        <p:spPr>
          <a:xfrm>
            <a:off x="3490913" y="1302661"/>
            <a:ext cx="2084389" cy="636458"/>
          </a:xfrm>
        </p:spPr>
        <p:txBody>
          <a:bodyPr/>
          <a:lstStyle>
            <a:lvl1pPr>
              <a:defRPr sz="1650"/>
            </a:lvl1pPr>
          </a:lstStyle>
          <a:p>
            <a:pPr lvl="0"/>
            <a:r>
              <a:rPr lang="en-GB"/>
              <a:t>Click to enter text</a:t>
            </a:r>
          </a:p>
        </p:txBody>
      </p:sp>
      <p:sp>
        <p:nvSpPr>
          <p:cNvPr id="8" name="Content Placeholder 2"/>
          <p:cNvSpPr>
            <a:spLocks noGrp="1"/>
          </p:cNvSpPr>
          <p:nvPr>
            <p:ph idx="14" hasCustomPrompt="1"/>
          </p:nvPr>
        </p:nvSpPr>
        <p:spPr>
          <a:xfrm>
            <a:off x="6235414" y="1302661"/>
            <a:ext cx="2084389" cy="636458"/>
          </a:xfrm>
        </p:spPr>
        <p:txBody>
          <a:bodyPr/>
          <a:lstStyle>
            <a:lvl1pPr>
              <a:defRPr sz="1650"/>
            </a:lvl1pPr>
          </a:lstStyle>
          <a:p>
            <a:pPr lvl="0"/>
            <a:r>
              <a:rPr lang="en-GB"/>
              <a:t>Click to enter text</a:t>
            </a:r>
          </a:p>
        </p:txBody>
      </p:sp>
      <p:sp>
        <p:nvSpPr>
          <p:cNvPr id="10" name="Tijdelijke aanduiding voor afbeelding 9"/>
          <p:cNvSpPr>
            <a:spLocks noGrp="1"/>
          </p:cNvSpPr>
          <p:nvPr>
            <p:ph type="pic" sz="quarter" idx="15" hasCustomPrompt="1"/>
          </p:nvPr>
        </p:nvSpPr>
        <p:spPr>
          <a:xfrm>
            <a:off x="755650" y="1943101"/>
            <a:ext cx="2087563" cy="2625298"/>
          </a:xfrm>
        </p:spPr>
        <p:txBody>
          <a:bodyPr/>
          <a:lstStyle>
            <a:lvl1pPr>
              <a:defRPr baseline="0"/>
            </a:lvl1pPr>
          </a:lstStyle>
          <a:p>
            <a:r>
              <a:rPr lang="en-GB"/>
              <a:t>Click to insert image</a:t>
            </a:r>
          </a:p>
        </p:txBody>
      </p:sp>
      <p:sp>
        <p:nvSpPr>
          <p:cNvPr id="11" name="Tijdelijke aanduiding voor afbeelding 9"/>
          <p:cNvSpPr>
            <a:spLocks noGrp="1"/>
          </p:cNvSpPr>
          <p:nvPr>
            <p:ph type="pic" sz="quarter" idx="16" hasCustomPrompt="1"/>
          </p:nvPr>
        </p:nvSpPr>
        <p:spPr>
          <a:xfrm>
            <a:off x="3487739"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a:p>
            <a:endParaRPr lang="en-GB"/>
          </a:p>
        </p:txBody>
      </p:sp>
      <p:sp>
        <p:nvSpPr>
          <p:cNvPr id="12" name="Tijdelijke aanduiding voor afbeelding 9"/>
          <p:cNvSpPr>
            <a:spLocks noGrp="1"/>
          </p:cNvSpPr>
          <p:nvPr>
            <p:ph type="pic" sz="quarter" idx="17" hasCustomPrompt="1"/>
          </p:nvPr>
        </p:nvSpPr>
        <p:spPr>
          <a:xfrm>
            <a:off x="6235414"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insert image</a:t>
            </a:r>
          </a:p>
          <a:p>
            <a:endParaRPr lang="en-GB"/>
          </a:p>
        </p:txBody>
      </p:sp>
    </p:spTree>
    <p:extLst>
      <p:ext uri="{BB962C8B-B14F-4D97-AF65-F5344CB8AC3E}">
        <p14:creationId xmlns:p14="http://schemas.microsoft.com/office/powerpoint/2010/main" val="244920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 y="4568400"/>
            <a:ext cx="1114424" cy="572286"/>
          </a:xfrm>
          <a:prstGeom prst="rect">
            <a:avLst/>
          </a:prstGeom>
          <a:solidFill>
            <a:schemeClr val="bg1"/>
          </a:solidFill>
        </p:spPr>
        <p:txBody>
          <a:bodyPr vert="horz" lIns="756000" tIns="0" rIns="0" bIns="0" rtlCol="0" anchor="ctr"/>
          <a:lstStyle>
            <a:lvl1pPr algn="l">
              <a:defRPr sz="1100" b="0">
                <a:solidFill>
                  <a:schemeClr val="tx1"/>
                </a:solidFill>
              </a:defRPr>
            </a:lvl1pPr>
          </a:lstStyle>
          <a:p>
            <a:fld id="{C194BDB0-F4EA-4DD6-8281-CCE2440D0CE0}" type="slidenum">
              <a:rPr lang="en-GB" smtClean="0"/>
              <a:pPr/>
              <a:t>‹#›</a:t>
            </a:fld>
            <a:endParaRPr lang="en-GB"/>
          </a:p>
        </p:txBody>
      </p:sp>
      <p:sp>
        <p:nvSpPr>
          <p:cNvPr id="2" name="Title Placeholder 1"/>
          <p:cNvSpPr>
            <a:spLocks noGrp="1"/>
          </p:cNvSpPr>
          <p:nvPr>
            <p:ph type="title"/>
          </p:nvPr>
        </p:nvSpPr>
        <p:spPr>
          <a:xfrm>
            <a:off x="758825" y="518711"/>
            <a:ext cx="7556500" cy="539038"/>
          </a:xfrm>
          <a:prstGeom prst="rect">
            <a:avLst/>
          </a:prstGeom>
        </p:spPr>
        <p:txBody>
          <a:bodyPr vert="horz" lIns="0" tIns="0" rIns="0" bIns="0" rtlCol="0" anchor="t" anchorCtr="0">
            <a:noAutofit/>
          </a:bodyPr>
          <a:lstStyle/>
          <a:p>
            <a:r>
              <a:rPr lang="en-GB"/>
              <a:t>This is an example of a 27 </a:t>
            </a:r>
            <a:r>
              <a:rPr lang="en-GB" err="1"/>
              <a:t>pt</a:t>
            </a:r>
            <a:r>
              <a:rPr lang="en-GB"/>
              <a:t> headline with 27 </a:t>
            </a:r>
            <a:r>
              <a:rPr lang="en-GB" err="1"/>
              <a:t>pt</a:t>
            </a:r>
            <a:r>
              <a:rPr lang="en-GB"/>
              <a:t> line spacing</a:t>
            </a:r>
          </a:p>
        </p:txBody>
      </p:sp>
      <p:sp>
        <p:nvSpPr>
          <p:cNvPr id="3" name="Text Placeholder 2"/>
          <p:cNvSpPr>
            <a:spLocks noGrp="1"/>
          </p:cNvSpPr>
          <p:nvPr>
            <p:ph type="body" idx="1"/>
          </p:nvPr>
        </p:nvSpPr>
        <p:spPr>
          <a:xfrm>
            <a:off x="758824" y="1306642"/>
            <a:ext cx="7556501" cy="2922458"/>
          </a:xfrm>
          <a:prstGeom prst="rect">
            <a:avLst/>
          </a:prstGeom>
        </p:spPr>
        <p:txBody>
          <a:bodyPr vert="horz" lIns="0" tIns="0" rIns="0" bIns="0" rtlCol="0">
            <a:noAutofit/>
          </a:bodyPr>
          <a:lstStyle/>
          <a:p>
            <a:pPr lvl="0"/>
            <a:r>
              <a:rPr lang="en-GB" err="1"/>
              <a:t>Klik</a:t>
            </a:r>
            <a:r>
              <a:rPr lang="en-GB"/>
              <a:t> om de </a:t>
            </a:r>
            <a:r>
              <a:rPr lang="en-GB" err="1"/>
              <a:t>modelstijlen</a:t>
            </a:r>
            <a:r>
              <a:rPr lang="en-GB"/>
              <a:t> </a:t>
            </a:r>
            <a:r>
              <a:rPr lang="en-GB" err="1"/>
              <a:t>te</a:t>
            </a:r>
            <a:r>
              <a:rPr lang="en-GB"/>
              <a:t> </a:t>
            </a:r>
            <a:r>
              <a:rPr lang="en-GB" err="1"/>
              <a:t>bewerken</a:t>
            </a:r>
            <a:endParaRPr lang="en-GB"/>
          </a:p>
          <a:p>
            <a:pPr lvl="1"/>
            <a:r>
              <a:rPr lang="en-GB" err="1"/>
              <a:t>Tweede</a:t>
            </a:r>
            <a:r>
              <a:rPr lang="en-GB"/>
              <a:t> </a:t>
            </a:r>
            <a:r>
              <a:rPr lang="en-GB" err="1"/>
              <a:t>niveau</a:t>
            </a:r>
            <a:endParaRPr lang="en-GB"/>
          </a:p>
          <a:p>
            <a:pPr lvl="2"/>
            <a:r>
              <a:rPr lang="en-GB" err="1"/>
              <a:t>Derde</a:t>
            </a:r>
            <a:r>
              <a:rPr lang="en-GB"/>
              <a:t> </a:t>
            </a:r>
            <a:r>
              <a:rPr lang="en-GB" err="1"/>
              <a:t>niveau</a:t>
            </a:r>
            <a:endParaRPr lang="en-GB"/>
          </a:p>
          <a:p>
            <a:pPr lvl="3"/>
            <a:r>
              <a:rPr lang="en-GB" err="1"/>
              <a:t>Vierde</a:t>
            </a:r>
            <a:r>
              <a:rPr lang="en-GB"/>
              <a:t> </a:t>
            </a:r>
            <a:r>
              <a:rPr lang="en-GB" err="1"/>
              <a:t>niveau</a:t>
            </a:r>
            <a:endParaRPr lang="en-GB"/>
          </a:p>
          <a:p>
            <a:pPr lvl="4"/>
            <a:r>
              <a:rPr lang="en-GB" err="1"/>
              <a:t>Vijfde</a:t>
            </a:r>
            <a:r>
              <a:rPr lang="en-GB"/>
              <a:t> </a:t>
            </a:r>
            <a:r>
              <a:rPr lang="en-GB" err="1"/>
              <a:t>niveau</a:t>
            </a:r>
            <a:endParaRPr lang="en-GB"/>
          </a:p>
        </p:txBody>
      </p:sp>
      <p:sp>
        <p:nvSpPr>
          <p:cNvPr id="5" name="Footer Placeholder 4"/>
          <p:cNvSpPr>
            <a:spLocks noGrp="1"/>
          </p:cNvSpPr>
          <p:nvPr>
            <p:ph type="ftr" sz="quarter" idx="3"/>
          </p:nvPr>
        </p:nvSpPr>
        <p:spPr>
          <a:xfrm>
            <a:off x="1114426" y="4568400"/>
            <a:ext cx="7042149" cy="576000"/>
          </a:xfrm>
          <a:prstGeom prst="rect">
            <a:avLst/>
          </a:prstGeom>
          <a:solidFill>
            <a:schemeClr val="bg1"/>
          </a:solidFill>
        </p:spPr>
        <p:txBody>
          <a:bodyPr vert="horz" lIns="0" tIns="0" rIns="0" bIns="0" rtlCol="0" anchor="ctr"/>
          <a:lstStyle>
            <a:lvl1pPr algn="l">
              <a:defRPr sz="1100" b="0">
                <a:solidFill>
                  <a:schemeClr val="tx1"/>
                </a:solidFill>
              </a:defRPr>
            </a:lvl1pPr>
          </a:lstStyle>
          <a:p>
            <a:r>
              <a:rPr lang="en-GB"/>
              <a:t>Title of the presentation - by tab Insert -&gt; Header text and Footer text</a:t>
            </a:r>
          </a:p>
        </p:txBody>
      </p:sp>
      <p:pic>
        <p:nvPicPr>
          <p:cNvPr id="66" name="Picture 4">
            <a:extLst>
              <a:ext uri="{FF2B5EF4-FFF2-40B4-BE49-F238E27FC236}">
                <a16:creationId xmlns:a16="http://schemas.microsoft.com/office/drawing/2014/main" id="{93FD69BB-9D62-3A4C-8433-C5954D52BB6F}"/>
              </a:ext>
            </a:extLst>
          </p:cNvPr>
          <p:cNvPicPr>
            <a:picLocks noChangeAspect="1"/>
          </p:cNvPicPr>
          <p:nvPr userDrawn="1"/>
        </p:nvPicPr>
        <p:blipFill>
          <a:blip r:embed="rId19"/>
          <a:stretch>
            <a:fillRect/>
          </a:stretch>
        </p:blipFill>
        <p:spPr>
          <a:xfrm>
            <a:off x="8156575" y="4568825"/>
            <a:ext cx="987425" cy="574675"/>
          </a:xfrm>
          <a:prstGeom prst="rect">
            <a:avLst/>
          </a:prstGeom>
        </p:spPr>
      </p:pic>
    </p:spTree>
    <p:extLst>
      <p:ext uri="{BB962C8B-B14F-4D97-AF65-F5344CB8AC3E}">
        <p14:creationId xmlns:p14="http://schemas.microsoft.com/office/powerpoint/2010/main" val="242279190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61" r:id="rId3"/>
    <p:sldLayoutId id="2147483662" r:id="rId4"/>
    <p:sldLayoutId id="2147483664"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9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neywell per l’University of Technology di Eindhoven | Arketipo">
            <a:extLst>
              <a:ext uri="{FF2B5EF4-FFF2-40B4-BE49-F238E27FC236}">
                <a16:creationId xmlns:a16="http://schemas.microsoft.com/office/drawing/2014/main" id="{FF53C0AD-7514-9666-0C3F-44C517328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9143998" cy="44989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3FB7C8-1594-1713-7E5C-FB7E54C46112}"/>
              </a:ext>
            </a:extLst>
          </p:cNvPr>
          <p:cNvSpPr>
            <a:spLocks noGrp="1"/>
          </p:cNvSpPr>
          <p:nvPr>
            <p:ph type="ctrTitle"/>
          </p:nvPr>
        </p:nvSpPr>
        <p:spPr/>
        <p:txBody>
          <a:bodyPr/>
          <a:lstStyle/>
          <a:p>
            <a:pPr algn="ctr"/>
            <a:r>
              <a:rPr lang="en-US"/>
              <a:t>Discussion about stakeholder’s needs and defining the scope of the project</a:t>
            </a:r>
            <a:endParaRPr lang="en-NL"/>
          </a:p>
        </p:txBody>
      </p:sp>
      <p:sp>
        <p:nvSpPr>
          <p:cNvPr id="3" name="Subtitle 2">
            <a:extLst>
              <a:ext uri="{FF2B5EF4-FFF2-40B4-BE49-F238E27FC236}">
                <a16:creationId xmlns:a16="http://schemas.microsoft.com/office/drawing/2014/main" id="{5FE0258C-77E0-3369-14C6-0A07847FA1DF}"/>
              </a:ext>
            </a:extLst>
          </p:cNvPr>
          <p:cNvSpPr>
            <a:spLocks noGrp="1"/>
          </p:cNvSpPr>
          <p:nvPr>
            <p:ph type="subTitle" idx="1"/>
          </p:nvPr>
        </p:nvSpPr>
        <p:spPr/>
        <p:txBody>
          <a:bodyPr/>
          <a:lstStyle/>
          <a:p>
            <a:r>
              <a:rPr lang="en-US"/>
              <a:t>16/02/2023</a:t>
            </a:r>
            <a:endParaRPr lang="en-NL"/>
          </a:p>
        </p:txBody>
      </p:sp>
      <p:sp>
        <p:nvSpPr>
          <p:cNvPr id="4" name="Text Placeholder 3">
            <a:extLst>
              <a:ext uri="{FF2B5EF4-FFF2-40B4-BE49-F238E27FC236}">
                <a16:creationId xmlns:a16="http://schemas.microsoft.com/office/drawing/2014/main" id="{CD3B788D-F27D-4E2A-27EB-141C9FD2931E}"/>
              </a:ext>
            </a:extLst>
          </p:cNvPr>
          <p:cNvSpPr>
            <a:spLocks noGrp="1"/>
          </p:cNvSpPr>
          <p:nvPr>
            <p:ph type="body" sz="quarter" idx="13"/>
          </p:nvPr>
        </p:nvSpPr>
        <p:spPr>
          <a:xfrm>
            <a:off x="0" y="3990976"/>
            <a:ext cx="9143999" cy="508000"/>
          </a:xfrm>
        </p:spPr>
        <p:txBody>
          <a:bodyPr/>
          <a:lstStyle/>
          <a:p>
            <a:r>
              <a:rPr lang="en-US">
                <a:solidFill>
                  <a:srgbClr val="FFFFFF"/>
                </a:solidFill>
              </a:rPr>
              <a:t>Elham Honarvar, Project manager</a:t>
            </a:r>
            <a:endParaRPr lang="en-NL">
              <a:solidFill>
                <a:srgbClr val="FFFFFF"/>
              </a:solidFill>
            </a:endParaRPr>
          </a:p>
        </p:txBody>
      </p:sp>
      <p:sp>
        <p:nvSpPr>
          <p:cNvPr id="5" name="Text Placeholder 4">
            <a:extLst>
              <a:ext uri="{FF2B5EF4-FFF2-40B4-BE49-F238E27FC236}">
                <a16:creationId xmlns:a16="http://schemas.microsoft.com/office/drawing/2014/main" id="{8601FCC3-2586-983A-3F33-7F1ACA5D5768}"/>
              </a:ext>
            </a:extLst>
          </p:cNvPr>
          <p:cNvSpPr>
            <a:spLocks noGrp="1"/>
          </p:cNvSpPr>
          <p:nvPr>
            <p:ph type="body" sz="quarter" idx="14"/>
          </p:nvPr>
        </p:nvSpPr>
        <p:spPr/>
        <p:txBody>
          <a:bodyPr/>
          <a:lstStyle/>
          <a:p>
            <a:r>
              <a:rPr lang="en-US" b="1"/>
              <a:t>Mechatronic System Design</a:t>
            </a:r>
          </a:p>
          <a:p>
            <a:r>
              <a:rPr lang="en-US" b="1"/>
              <a:t>Autonomous Referee</a:t>
            </a:r>
            <a:endParaRPr lang="en-NL" b="1"/>
          </a:p>
        </p:txBody>
      </p:sp>
    </p:spTree>
    <p:extLst>
      <p:ext uri="{BB962C8B-B14F-4D97-AF65-F5344CB8AC3E}">
        <p14:creationId xmlns:p14="http://schemas.microsoft.com/office/powerpoint/2010/main" val="46230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961383F3-9EE7-42D7-9D56-E6A73889CD77}"/>
              </a:ext>
            </a:extLst>
          </p:cNvPr>
          <p:cNvSpPr>
            <a:spLocks noGrp="1"/>
          </p:cNvSpPr>
          <p:nvPr>
            <p:ph type="title"/>
          </p:nvPr>
        </p:nvSpPr>
        <p:spPr>
          <a:xfrm>
            <a:off x="651164" y="322555"/>
            <a:ext cx="7915993" cy="372962"/>
          </a:xfrm>
        </p:spPr>
        <p:txBody>
          <a:bodyPr/>
          <a:lstStyle/>
          <a:p>
            <a:pPr algn="ctr"/>
            <a:r>
              <a:rPr lang="en-US"/>
              <a:t>AGENDA</a:t>
            </a:r>
            <a:endParaRPr lang="en-NL"/>
          </a:p>
        </p:txBody>
      </p:sp>
      <p:sp>
        <p:nvSpPr>
          <p:cNvPr id="46" name="Slide Number Placeholder 4">
            <a:extLst>
              <a:ext uri="{FF2B5EF4-FFF2-40B4-BE49-F238E27FC236}">
                <a16:creationId xmlns:a16="http://schemas.microsoft.com/office/drawing/2014/main" id="{FAF5C8AA-D74E-4212-880F-48699E0E54F9}"/>
              </a:ext>
            </a:extLst>
          </p:cNvPr>
          <p:cNvSpPr>
            <a:spLocks noGrp="1"/>
          </p:cNvSpPr>
          <p:nvPr>
            <p:ph type="sldNum" sz="quarter" idx="12"/>
          </p:nvPr>
        </p:nvSpPr>
        <p:spPr>
          <a:xfrm>
            <a:off x="2" y="4820945"/>
            <a:ext cx="1015998" cy="319740"/>
          </a:xfrm>
        </p:spPr>
        <p:txBody>
          <a:bodyPr/>
          <a:lstStyle/>
          <a:p>
            <a:fld id="{B7CEC10D-CD46-426F-915E-6C78530279CB}" type="slidenum">
              <a:rPr lang="en-US" smtClean="0"/>
              <a:t>2</a:t>
            </a:fld>
            <a:endParaRPr lang="en-US"/>
          </a:p>
        </p:txBody>
      </p:sp>
      <p:sp>
        <p:nvSpPr>
          <p:cNvPr id="8" name="TextBox 7">
            <a:extLst>
              <a:ext uri="{FF2B5EF4-FFF2-40B4-BE49-F238E27FC236}">
                <a16:creationId xmlns:a16="http://schemas.microsoft.com/office/drawing/2014/main" id="{9CD45486-339C-4706-B223-D02DB992F956}"/>
              </a:ext>
            </a:extLst>
          </p:cNvPr>
          <p:cNvSpPr txBox="1"/>
          <p:nvPr/>
        </p:nvSpPr>
        <p:spPr>
          <a:xfrm>
            <a:off x="557214" y="1274114"/>
            <a:ext cx="4572000" cy="1323439"/>
          </a:xfrm>
          <a:prstGeom prst="rect">
            <a:avLst/>
          </a:prstGeom>
          <a:solidFill>
            <a:schemeClr val="tx2">
              <a:lumMod val="20000"/>
              <a:lumOff val="80000"/>
            </a:schemeClr>
          </a:solidFill>
        </p:spPr>
        <p:txBody>
          <a:bodyPr wrap="square">
            <a:spAutoFit/>
          </a:bodyPr>
          <a:lstStyle/>
          <a:p>
            <a:pPr marL="285750" indent="-285750">
              <a:buFontTx/>
              <a:buChar char="-"/>
            </a:pPr>
            <a:r>
              <a:rPr lang="en-US" sz="1600"/>
              <a:t>Team Registration</a:t>
            </a:r>
          </a:p>
          <a:p>
            <a:pPr marL="285750" indent="-285750">
              <a:buFontTx/>
              <a:buChar char="-"/>
            </a:pPr>
            <a:r>
              <a:rPr lang="en-US" sz="1600"/>
              <a:t>Stakeholder’s needs</a:t>
            </a:r>
          </a:p>
          <a:p>
            <a:pPr marL="285750" indent="-285750">
              <a:buFontTx/>
              <a:buChar char="-"/>
            </a:pPr>
            <a:r>
              <a:rPr lang="en-US" sz="1600"/>
              <a:t>Project activities schedule</a:t>
            </a:r>
          </a:p>
          <a:p>
            <a:pPr marL="285750" indent="-285750">
              <a:buFontTx/>
              <a:buChar char="-"/>
            </a:pPr>
            <a:r>
              <a:rPr lang="en-US" sz="1600"/>
              <a:t>Discuss about the requirements</a:t>
            </a:r>
          </a:p>
          <a:p>
            <a:pPr marL="285750" indent="-285750">
              <a:buFontTx/>
              <a:buChar char="-"/>
            </a:pPr>
            <a:r>
              <a:rPr lang="en-US" sz="1600"/>
              <a:t>Questions</a:t>
            </a:r>
            <a:endParaRPr lang="en-NL" sz="1600"/>
          </a:p>
        </p:txBody>
      </p:sp>
    </p:spTree>
    <p:extLst>
      <p:ext uri="{BB962C8B-B14F-4D97-AF65-F5344CB8AC3E}">
        <p14:creationId xmlns:p14="http://schemas.microsoft.com/office/powerpoint/2010/main" val="197624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30D6-5F82-23B6-186A-2E113DD2F732}"/>
              </a:ext>
            </a:extLst>
          </p:cNvPr>
          <p:cNvSpPr>
            <a:spLocks noGrp="1"/>
          </p:cNvSpPr>
          <p:nvPr>
            <p:ph type="title"/>
          </p:nvPr>
        </p:nvSpPr>
        <p:spPr>
          <a:xfrm>
            <a:off x="758825" y="518711"/>
            <a:ext cx="7556500" cy="539038"/>
          </a:xfrm>
        </p:spPr>
        <p:txBody>
          <a:bodyPr anchor="t">
            <a:normAutofit/>
          </a:bodyPr>
          <a:lstStyle/>
          <a:p>
            <a:r>
              <a:rPr lang="en-US"/>
              <a:t>Project Organization</a:t>
            </a:r>
            <a:endParaRPr lang="en-NL"/>
          </a:p>
        </p:txBody>
      </p:sp>
      <p:pic>
        <p:nvPicPr>
          <p:cNvPr id="10" name="Picture 10" descr="Diagram&#10;&#10;Description automatically generated">
            <a:extLst>
              <a:ext uri="{FF2B5EF4-FFF2-40B4-BE49-F238E27FC236}">
                <a16:creationId xmlns:a16="http://schemas.microsoft.com/office/drawing/2014/main" id="{5373091D-9623-66DD-7EA1-E9EBA3631840}"/>
              </a:ext>
            </a:extLst>
          </p:cNvPr>
          <p:cNvPicPr>
            <a:picLocks noGrp="1" noChangeAspect="1"/>
          </p:cNvPicPr>
          <p:nvPr>
            <p:ph idx="1"/>
          </p:nvPr>
        </p:nvPicPr>
        <p:blipFill>
          <a:blip r:embed="rId2"/>
          <a:stretch>
            <a:fillRect/>
          </a:stretch>
        </p:blipFill>
        <p:spPr>
          <a:xfrm>
            <a:off x="758824" y="1471970"/>
            <a:ext cx="7556501" cy="2591801"/>
          </a:xfrm>
          <a:noFill/>
        </p:spPr>
      </p:pic>
      <p:sp>
        <p:nvSpPr>
          <p:cNvPr id="5" name="Slide Number Placeholder 4">
            <a:extLst>
              <a:ext uri="{FF2B5EF4-FFF2-40B4-BE49-F238E27FC236}">
                <a16:creationId xmlns:a16="http://schemas.microsoft.com/office/drawing/2014/main" id="{C680F19F-D1E9-9E26-E7C9-A97311B10482}"/>
              </a:ext>
            </a:extLst>
          </p:cNvPr>
          <p:cNvSpPr>
            <a:spLocks noGrp="1"/>
          </p:cNvSpPr>
          <p:nvPr>
            <p:ph type="sldNum" sz="quarter" idx="12"/>
          </p:nvPr>
        </p:nvSpPr>
        <p:spPr>
          <a:xfrm>
            <a:off x="2" y="4568400"/>
            <a:ext cx="1114424" cy="572286"/>
          </a:xfrm>
        </p:spPr>
        <p:txBody>
          <a:bodyPr anchor="ctr">
            <a:normAutofit/>
          </a:bodyPr>
          <a:lstStyle/>
          <a:p>
            <a:pPr>
              <a:spcAft>
                <a:spcPts val="600"/>
              </a:spcAft>
            </a:pPr>
            <a:fld id="{C194BDB0-F4EA-4DD6-8281-CCE2440D0CE0}" type="slidenum">
              <a:rPr lang="en-GB" smtClean="0"/>
              <a:pPr>
                <a:spcAft>
                  <a:spcPts val="600"/>
                </a:spcAft>
              </a:pPr>
              <a:t>3</a:t>
            </a:fld>
            <a:endParaRPr lang="en-GB"/>
          </a:p>
        </p:txBody>
      </p:sp>
    </p:spTree>
    <p:extLst>
      <p:ext uri="{BB962C8B-B14F-4D97-AF65-F5344CB8AC3E}">
        <p14:creationId xmlns:p14="http://schemas.microsoft.com/office/powerpoint/2010/main" val="19159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6EC89-DB8C-AF06-7484-6A4DE8B1F848}"/>
              </a:ext>
            </a:extLst>
          </p:cNvPr>
          <p:cNvSpPr>
            <a:spLocks noGrp="1"/>
          </p:cNvSpPr>
          <p:nvPr>
            <p:ph sz="half" idx="1"/>
          </p:nvPr>
        </p:nvSpPr>
        <p:spPr>
          <a:xfrm>
            <a:off x="3456511" y="1485229"/>
            <a:ext cx="1835573" cy="2933700"/>
          </a:xfrm>
        </p:spPr>
        <p:txBody>
          <a:bodyPr/>
          <a:lstStyle/>
          <a:p>
            <a:pPr marL="342900" lvl="0" indent="-342900" algn="just">
              <a:lnSpc>
                <a:spcPct val="107000"/>
              </a:lnSpc>
              <a:buFont typeface="Wingdings" panose="05000000000000000000" pitchFamily="2" charset="2"/>
              <a:buChar char="Ø"/>
            </a:pPr>
            <a:r>
              <a:rPr lang="en-US" sz="1100">
                <a:effectLst/>
                <a:latin typeface="Arial" panose="020B0604020202020204" pitchFamily="34" charset="0"/>
                <a:ea typeface="Calibri" panose="020F0502020204030204" pitchFamily="34" charset="0"/>
                <a:cs typeface="Times New Roman" panose="02020603050405020304" pitchFamily="18" charset="0"/>
              </a:rPr>
              <a:t>5 mins match 2 vs 2</a:t>
            </a:r>
            <a:endParaRPr lang="en-NL" sz="11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US" sz="1100">
                <a:effectLst/>
                <a:latin typeface="Arial" panose="020B0604020202020204" pitchFamily="34" charset="0"/>
                <a:ea typeface="Calibri" panose="020F0502020204030204" pitchFamily="34" charset="0"/>
                <a:cs typeface="Times New Roman" panose="02020603050405020304" pitchFamily="18" charset="0"/>
              </a:rPr>
              <a:t>Positive feedback from human referee</a:t>
            </a:r>
            <a:endParaRPr lang="en-NL" sz="11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US" sz="1100">
                <a:effectLst/>
                <a:latin typeface="Arial" panose="020B0604020202020204" pitchFamily="34" charset="0"/>
                <a:ea typeface="Calibri" panose="020F0502020204030204" pitchFamily="34" charset="0"/>
                <a:cs typeface="Times New Roman" panose="02020603050405020304" pitchFamily="18" charset="0"/>
              </a:rPr>
              <a:t>Log and show evidence for violation</a:t>
            </a:r>
            <a:endParaRPr lang="en-NL" sz="11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US" sz="1100">
                <a:effectLst/>
                <a:latin typeface="Arial" panose="020B0604020202020204" pitchFamily="34" charset="0"/>
                <a:ea typeface="Calibri" panose="020F0502020204030204" pitchFamily="34" charset="0"/>
                <a:cs typeface="Times New Roman" panose="02020603050405020304" pitchFamily="18" charset="0"/>
              </a:rPr>
              <a:t>Build on previous work</a:t>
            </a:r>
            <a:endParaRPr lang="en-NL" sz="11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US" sz="1100">
                <a:effectLst/>
                <a:latin typeface="Arial" panose="020B0604020202020204" pitchFamily="34" charset="0"/>
                <a:ea typeface="Calibri" panose="020F0502020204030204" pitchFamily="34" charset="0"/>
                <a:cs typeface="Times New Roman" panose="02020603050405020304" pitchFamily="18" charset="0"/>
              </a:rPr>
              <a:t>Structured Software delivery</a:t>
            </a:r>
            <a:endParaRPr lang="en-NL" sz="11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US" sz="1100">
                <a:effectLst/>
                <a:latin typeface="Arial" panose="020B0604020202020204" pitchFamily="34" charset="0"/>
                <a:ea typeface="Calibri" panose="020F0502020204030204" pitchFamily="34" charset="0"/>
                <a:cs typeface="Times New Roman" panose="02020603050405020304" pitchFamily="18" charset="0"/>
              </a:rPr>
              <a:t>Documentation</a:t>
            </a:r>
            <a:endParaRPr lang="en-NL" sz="11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Ø"/>
            </a:pPr>
            <a:r>
              <a:rPr lang="en-US" sz="1100">
                <a:effectLst/>
                <a:latin typeface="Arial" panose="020B0604020202020204" pitchFamily="34" charset="0"/>
                <a:ea typeface="Calibri" panose="020F0502020204030204" pitchFamily="34" charset="0"/>
                <a:cs typeface="Times New Roman" panose="02020603050405020304" pitchFamily="18" charset="0"/>
              </a:rPr>
              <a:t>Individual learning goals</a:t>
            </a:r>
            <a:endParaRPr lang="en-NL" sz="1100">
              <a:effectLst/>
              <a:latin typeface="Arial" panose="020B0604020202020204" pitchFamily="34" charset="0"/>
              <a:ea typeface="Calibri" panose="020F0502020204030204" pitchFamily="34" charset="0"/>
              <a:cs typeface="Times New Roman" panose="02020603050405020304" pitchFamily="18" charset="0"/>
            </a:endParaRPr>
          </a:p>
          <a:p>
            <a:endParaRPr lang="en-NL" sz="1100"/>
          </a:p>
        </p:txBody>
      </p:sp>
      <p:sp>
        <p:nvSpPr>
          <p:cNvPr id="4" name="Content Placeholder 3">
            <a:extLst>
              <a:ext uri="{FF2B5EF4-FFF2-40B4-BE49-F238E27FC236}">
                <a16:creationId xmlns:a16="http://schemas.microsoft.com/office/drawing/2014/main" id="{3412AEF7-A3F3-DF6B-325E-0A2B5B8CF565}"/>
              </a:ext>
            </a:extLst>
          </p:cNvPr>
          <p:cNvSpPr>
            <a:spLocks noGrp="1"/>
          </p:cNvSpPr>
          <p:nvPr>
            <p:ph sz="half" idx="2"/>
          </p:nvPr>
        </p:nvSpPr>
        <p:spPr>
          <a:xfrm>
            <a:off x="639587" y="1510662"/>
            <a:ext cx="1689339" cy="2933101"/>
          </a:xfrm>
        </p:spPr>
        <p:txBody>
          <a:bodyPr vert="horz" lIns="0" tIns="0" rIns="0" bIns="0" rtlCol="0" anchor="t">
            <a:noAutofit/>
          </a:bodyPr>
          <a:lstStyle/>
          <a:p>
            <a:pPr marL="342900" lvl="0" indent="-342900" algn="just">
              <a:lnSpc>
                <a:spcPct val="107000"/>
              </a:lnSpc>
              <a:buFont typeface="Wingdings" panose="05000000000000000000" pitchFamily="2" charset="2"/>
              <a:buChar char="Ø"/>
            </a:pPr>
            <a:r>
              <a:rPr lang="en-US" sz="1100">
                <a:effectLst/>
                <a:latin typeface="Arial"/>
                <a:ea typeface="Calibri" panose="020F0502020204030204" pitchFamily="34" charset="0"/>
                <a:cs typeface="Times New Roman"/>
              </a:rPr>
              <a:t>5 min match 2 vs 2</a:t>
            </a:r>
            <a:endParaRPr lang="en-NL" sz="1100">
              <a:effectLst/>
              <a:latin typeface="Arial"/>
              <a:ea typeface="Calibri" panose="020F0502020204030204" pitchFamily="34" charset="0"/>
              <a:cs typeface="Times New Roman"/>
            </a:endParaRPr>
          </a:p>
          <a:p>
            <a:pPr marL="342900" lvl="0" indent="-342900" algn="just">
              <a:lnSpc>
                <a:spcPct val="107000"/>
              </a:lnSpc>
              <a:buFont typeface="Wingdings" panose="05000000000000000000" pitchFamily="2" charset="2"/>
              <a:buChar char="Ø"/>
            </a:pPr>
            <a:r>
              <a:rPr lang="en-US" sz="1100">
                <a:effectLst/>
                <a:latin typeface="Arial"/>
                <a:ea typeface="Calibri" panose="020F0502020204030204" pitchFamily="34" charset="0"/>
                <a:cs typeface="Times New Roman"/>
              </a:rPr>
              <a:t>Positive feedback from human referee</a:t>
            </a:r>
            <a:endParaRPr lang="en-NL" sz="1100">
              <a:effectLst/>
              <a:latin typeface="Arial"/>
              <a:ea typeface="Calibri" panose="020F0502020204030204" pitchFamily="34" charset="0"/>
              <a:cs typeface="Times New Roman"/>
            </a:endParaRPr>
          </a:p>
          <a:p>
            <a:pPr marL="342900" lvl="0" indent="-342900" algn="just">
              <a:lnSpc>
                <a:spcPct val="107000"/>
              </a:lnSpc>
              <a:spcAft>
                <a:spcPts val="800"/>
              </a:spcAft>
              <a:buFont typeface="Wingdings" panose="05000000000000000000" pitchFamily="2" charset="2"/>
              <a:buChar char="Ø"/>
            </a:pPr>
            <a:r>
              <a:rPr lang="en-US" sz="1100">
                <a:effectLst/>
                <a:latin typeface="Arial"/>
                <a:ea typeface="Calibri" panose="020F0502020204030204" pitchFamily="34" charset="0"/>
                <a:cs typeface="Times New Roman"/>
              </a:rPr>
              <a:t>Log and show evidence for </a:t>
            </a:r>
            <a:r>
              <a:rPr lang="en-US" sz="1100">
                <a:latin typeface="Arial"/>
                <a:ea typeface="Calibri" panose="020F0502020204030204" pitchFamily="34" charset="0"/>
                <a:cs typeface="Times New Roman"/>
              </a:rPr>
              <a:t>violations</a:t>
            </a:r>
            <a:endParaRPr lang="en-US" sz="1100">
              <a:effectLst/>
              <a:latin typeface="Arial"/>
              <a:ea typeface="Calibri" panose="020F0502020204030204" pitchFamily="34" charset="0"/>
              <a:cs typeface="Times New Roman"/>
            </a:endParaRPr>
          </a:p>
          <a:p>
            <a:pPr marL="342900" indent="-342900">
              <a:buFont typeface="Wingdings" panose="05000000000000000000" pitchFamily="2" charset="2"/>
              <a:buChar char="Ø"/>
            </a:pPr>
            <a:endParaRPr lang="en-NL" sz="1050"/>
          </a:p>
        </p:txBody>
      </p:sp>
      <p:sp>
        <p:nvSpPr>
          <p:cNvPr id="6" name="Slide Number Placeholder 5">
            <a:extLst>
              <a:ext uri="{FF2B5EF4-FFF2-40B4-BE49-F238E27FC236}">
                <a16:creationId xmlns:a16="http://schemas.microsoft.com/office/drawing/2014/main" id="{E147AB4B-7C98-EA11-691E-5E45C7D26356}"/>
              </a:ext>
            </a:extLst>
          </p:cNvPr>
          <p:cNvSpPr>
            <a:spLocks noGrp="1"/>
          </p:cNvSpPr>
          <p:nvPr>
            <p:ph type="sldNum" sz="quarter" idx="12"/>
          </p:nvPr>
        </p:nvSpPr>
        <p:spPr>
          <a:xfrm>
            <a:off x="2" y="4795520"/>
            <a:ext cx="900851" cy="345166"/>
          </a:xfrm>
        </p:spPr>
        <p:txBody>
          <a:bodyPr/>
          <a:lstStyle/>
          <a:p>
            <a:fld id="{C194BDB0-F4EA-4DD6-8281-CCE2440D0CE0}" type="slidenum">
              <a:rPr lang="en-GB" smtClean="0"/>
              <a:t>4</a:t>
            </a:fld>
            <a:endParaRPr lang="en-GB"/>
          </a:p>
        </p:txBody>
      </p:sp>
      <p:sp>
        <p:nvSpPr>
          <p:cNvPr id="8" name="Content Placeholder 2">
            <a:extLst>
              <a:ext uri="{FF2B5EF4-FFF2-40B4-BE49-F238E27FC236}">
                <a16:creationId xmlns:a16="http://schemas.microsoft.com/office/drawing/2014/main" id="{6D0345BF-94AB-2E9A-F38A-7AF8E55DBF3E}"/>
              </a:ext>
            </a:extLst>
          </p:cNvPr>
          <p:cNvSpPr>
            <a:spLocks noGrp="1"/>
          </p:cNvSpPr>
          <p:nvPr>
            <p:ph type="title"/>
          </p:nvPr>
        </p:nvSpPr>
        <p:spPr>
          <a:xfrm>
            <a:off x="3638591" y="585788"/>
            <a:ext cx="1564428" cy="731837"/>
          </a:xfrm>
          <a:solidFill>
            <a:srgbClr val="FFC000"/>
          </a:solidFill>
        </p:spPr>
        <p:txBody>
          <a:bodyPr/>
          <a:lstStyle/>
          <a:p>
            <a:pPr algn="ctr"/>
            <a:r>
              <a:rPr lang="en-US" b="1" err="1"/>
              <a:t>Erjen</a:t>
            </a:r>
            <a:endParaRPr lang="en-NL" b="1"/>
          </a:p>
        </p:txBody>
      </p:sp>
      <p:sp>
        <p:nvSpPr>
          <p:cNvPr id="9" name="Content Placeholder 5">
            <a:extLst>
              <a:ext uri="{FF2B5EF4-FFF2-40B4-BE49-F238E27FC236}">
                <a16:creationId xmlns:a16="http://schemas.microsoft.com/office/drawing/2014/main" id="{CE56E2C0-2DA1-EFF0-5543-3B221AB2DABC}"/>
              </a:ext>
            </a:extLst>
          </p:cNvPr>
          <p:cNvSpPr>
            <a:spLocks noGrp="1"/>
          </p:cNvSpPr>
          <p:nvPr>
            <p:ph type="body" idx="13"/>
          </p:nvPr>
        </p:nvSpPr>
        <p:spPr>
          <a:xfrm>
            <a:off x="793933" y="637803"/>
            <a:ext cx="1448858" cy="731838"/>
          </a:xfrm>
          <a:solidFill>
            <a:schemeClr val="accent3">
              <a:lumMod val="40000"/>
              <a:lumOff val="60000"/>
            </a:schemeClr>
          </a:solidFill>
        </p:spPr>
        <p:txBody>
          <a:bodyPr/>
          <a:lstStyle/>
          <a:p>
            <a:pPr algn="ctr"/>
            <a:r>
              <a:rPr lang="en-US" b="1"/>
              <a:t>Rene</a:t>
            </a:r>
            <a:endParaRPr lang="en-NL" b="1"/>
          </a:p>
        </p:txBody>
      </p:sp>
      <p:sp>
        <p:nvSpPr>
          <p:cNvPr id="11" name="Content Placeholder 5">
            <a:extLst>
              <a:ext uri="{FF2B5EF4-FFF2-40B4-BE49-F238E27FC236}">
                <a16:creationId xmlns:a16="http://schemas.microsoft.com/office/drawing/2014/main" id="{AF75C5F5-4ADF-3473-8C71-0C6681B9A08E}"/>
              </a:ext>
            </a:extLst>
          </p:cNvPr>
          <p:cNvSpPr txBox="1">
            <a:spLocks/>
          </p:cNvSpPr>
          <p:nvPr/>
        </p:nvSpPr>
        <p:spPr>
          <a:xfrm>
            <a:off x="6652843" y="585787"/>
            <a:ext cx="1624169" cy="731838"/>
          </a:xfrm>
          <a:prstGeom prst="rect">
            <a:avLst/>
          </a:prstGeom>
          <a:solidFill>
            <a:schemeClr val="tx2">
              <a:lumMod val="60000"/>
              <a:lumOff val="40000"/>
            </a:schemeClr>
          </a:solidFill>
        </p:spPr>
        <p:txBody>
          <a:bodyPr vert="horz" lIns="0" tIns="0" rIns="0" bIns="0" rtlCol="0" anchor="t">
            <a:noAutofit/>
          </a:bodyPr>
          <a:lstStyle>
            <a:lvl1pPr marL="0" indent="0" algn="l" defTabSz="685800" rtl="0" eaLnBrk="1" latinLnBrk="0" hangingPunct="1">
              <a:lnSpc>
                <a:spcPct val="100000"/>
              </a:lnSpc>
              <a:spcBef>
                <a:spcPts val="0"/>
              </a:spcBef>
              <a:buFont typeface="Arial" panose="020B0604020202020204" pitchFamily="34" charset="0"/>
              <a:buNone/>
              <a:defRPr lang="nl-NL" sz="1950" b="0" kern="1200" baseline="0" dirty="0" smtClean="0">
                <a:solidFill>
                  <a:schemeClr val="tx1"/>
                </a:solidFill>
                <a:latin typeface="+mj-lt"/>
                <a:ea typeface="+mj-ea"/>
                <a:cs typeface="+mj-cs"/>
              </a:defRPr>
            </a:lvl1pPr>
            <a:lvl2pPr marL="342900" indent="0" algn="l" defTabSz="685800" rtl="0" eaLnBrk="1" latinLnBrk="0" hangingPunct="1">
              <a:lnSpc>
                <a:spcPct val="100000"/>
              </a:lnSpc>
              <a:spcBef>
                <a:spcPts val="0"/>
              </a:spcBef>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00000"/>
              </a:lnSpc>
              <a:spcBef>
                <a:spcPts val="0"/>
              </a:spcBef>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00000"/>
              </a:lnSpc>
              <a:spcBef>
                <a:spcPts val="0"/>
              </a:spcBef>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00000"/>
              </a:lnSpc>
              <a:spcBef>
                <a:spcPts val="0"/>
              </a:spcBef>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9pPr>
          </a:lstStyle>
          <a:p>
            <a:pPr algn="ctr"/>
            <a:r>
              <a:rPr lang="en-US" b="1"/>
              <a:t>Human Referee</a:t>
            </a:r>
            <a:endParaRPr lang="en-NL" b="1"/>
          </a:p>
        </p:txBody>
      </p:sp>
      <p:sp>
        <p:nvSpPr>
          <p:cNvPr id="12" name="Rectangle 11">
            <a:extLst>
              <a:ext uri="{FF2B5EF4-FFF2-40B4-BE49-F238E27FC236}">
                <a16:creationId xmlns:a16="http://schemas.microsoft.com/office/drawing/2014/main" id="{95335992-E214-732F-E0CA-93F3DEE34E3E}"/>
              </a:ext>
            </a:extLst>
          </p:cNvPr>
          <p:cNvSpPr/>
          <p:nvPr/>
        </p:nvSpPr>
        <p:spPr>
          <a:xfrm>
            <a:off x="6297903" y="1395306"/>
            <a:ext cx="2040071" cy="2156285"/>
          </a:xfrm>
          <a:prstGeom prst="rect">
            <a:avLst/>
          </a:prstGeom>
          <a:solidFill>
            <a:srgbClr val="EEE8E8"/>
          </a:solidFill>
          <a:ln>
            <a:noFill/>
          </a:ln>
        </p:spPr>
        <p:style>
          <a:lnRef idx="2">
            <a:schemeClr val="dk1"/>
          </a:lnRef>
          <a:fillRef idx="1">
            <a:schemeClr val="lt1"/>
          </a:fillRef>
          <a:effectRef idx="0">
            <a:schemeClr val="dk1"/>
          </a:effectRef>
          <a:fontRef idx="minor">
            <a:schemeClr val="dk1"/>
          </a:fontRef>
        </p:style>
        <p:txBody>
          <a:bodyPr rtlCol="0" anchor="ctr"/>
          <a:lstStyle/>
          <a:p>
            <a:pPr marL="342900" lvl="0" indent="-342900" algn="just">
              <a:lnSpc>
                <a:spcPct val="107000"/>
              </a:lnSpc>
              <a:spcAft>
                <a:spcPts val="800"/>
              </a:spcAft>
              <a:buFont typeface="Wingdings" panose="05000000000000000000" pitchFamily="2" charset="2"/>
              <a:buChar char="Ø"/>
              <a:tabLst>
                <a:tab pos="457200" algn="l"/>
              </a:tabLst>
            </a:pPr>
            <a:r>
              <a:rPr lang="en-US" sz="1100">
                <a:effectLst/>
                <a:latin typeface="Arial" panose="020B0604020202020204" pitchFamily="34" charset="0"/>
                <a:ea typeface="Calibri" panose="020F0502020204030204" pitchFamily="34" charset="0"/>
                <a:cs typeface="Times New Roman" panose="02020603050405020304" pitchFamily="18" charset="0"/>
              </a:rPr>
              <a:t>To be assisted in rules that are difficult to interpret</a:t>
            </a:r>
            <a:endParaRPr lang="en-NL" sz="11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Ø"/>
              <a:tabLst>
                <a:tab pos="457200" algn="l"/>
              </a:tabLst>
            </a:pPr>
            <a:r>
              <a:rPr lang="en-US" sz="1100">
                <a:effectLst/>
                <a:latin typeface="Arial" panose="020B0604020202020204" pitchFamily="34" charset="0"/>
                <a:ea typeface="Calibri" panose="020F0502020204030204" pitchFamily="34" charset="0"/>
                <a:cs typeface="Times New Roman" panose="02020603050405020304" pitchFamily="18" charset="0"/>
              </a:rPr>
              <a:t>Log and show evidence for violation for rule violations</a:t>
            </a:r>
            <a:endParaRPr lang="en-NL" sz="11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Ø"/>
              <a:tabLst>
                <a:tab pos="457200" algn="l"/>
              </a:tabLst>
            </a:pPr>
            <a:r>
              <a:rPr lang="en-US" sz="1100">
                <a:effectLst/>
                <a:latin typeface="Arial" panose="020B0604020202020204" pitchFamily="34" charset="0"/>
                <a:ea typeface="Calibri" panose="020F0502020204030204" pitchFamily="34" charset="0"/>
                <a:cs typeface="Times New Roman" panose="02020603050405020304" pitchFamily="18" charset="0"/>
              </a:rPr>
              <a:t>Communication with </a:t>
            </a:r>
            <a:r>
              <a:rPr lang="en-US" sz="1100" err="1">
                <a:effectLst/>
                <a:latin typeface="Arial" panose="020B0604020202020204" pitchFamily="34" charset="0"/>
                <a:ea typeface="Calibri" panose="020F0502020204030204" pitchFamily="34" charset="0"/>
                <a:cs typeface="Times New Roman" panose="02020603050405020304" pitchFamily="18" charset="0"/>
              </a:rPr>
              <a:t>AutoRef</a:t>
            </a:r>
            <a:r>
              <a:rPr lang="en-US" sz="1100">
                <a:effectLst/>
                <a:latin typeface="Arial" panose="020B0604020202020204" pitchFamily="34" charset="0"/>
                <a:ea typeface="Calibri" panose="020F0502020204030204" pitchFamily="34" charset="0"/>
                <a:cs typeface="Times New Roman" panose="02020603050405020304" pitchFamily="18" charset="0"/>
              </a:rPr>
              <a:t>.</a:t>
            </a:r>
            <a:endParaRPr lang="en-NL" sz="1100">
              <a:effectLst/>
              <a:latin typeface="Arial" panose="020B0604020202020204" pitchFamily="34" charset="0"/>
              <a:ea typeface="Calibri" panose="020F0502020204030204" pitchFamily="34" charset="0"/>
              <a:cs typeface="Times New Roman" panose="02020603050405020304" pitchFamily="18" charset="0"/>
            </a:endParaRPr>
          </a:p>
          <a:p>
            <a:pPr algn="ctr"/>
            <a:endParaRPr lang="en-NL" sz="1100"/>
          </a:p>
        </p:txBody>
      </p:sp>
      <p:sp>
        <p:nvSpPr>
          <p:cNvPr id="13" name="Title 1">
            <a:extLst>
              <a:ext uri="{FF2B5EF4-FFF2-40B4-BE49-F238E27FC236}">
                <a16:creationId xmlns:a16="http://schemas.microsoft.com/office/drawing/2014/main" id="{B13EBB28-5C82-8C8A-C660-526387C12772}"/>
              </a:ext>
            </a:extLst>
          </p:cNvPr>
          <p:cNvSpPr txBox="1">
            <a:spLocks/>
          </p:cNvSpPr>
          <p:nvPr/>
        </p:nvSpPr>
        <p:spPr>
          <a:xfrm>
            <a:off x="642144" y="98765"/>
            <a:ext cx="7556500" cy="539038"/>
          </a:xfrm>
          <a:prstGeom prst="rect">
            <a:avLst/>
          </a:prstGeom>
        </p:spPr>
        <p:txBody>
          <a:bodyPr vert="horz" lIns="0" tIns="0" rIns="0" bIns="0" rtlCol="0" anchor="t" anchorCtr="0">
            <a:noAutofit/>
          </a:bodyPr>
          <a:lstStyle>
            <a:lvl1pPr algn="l" defTabSz="685800" rtl="0" eaLnBrk="1" latinLnBrk="0" hangingPunct="1">
              <a:lnSpc>
                <a:spcPct val="100000"/>
              </a:lnSpc>
              <a:spcBef>
                <a:spcPct val="0"/>
              </a:spcBef>
              <a:buNone/>
              <a:defRPr sz="1950" b="0" kern="1200" baseline="0">
                <a:solidFill>
                  <a:schemeClr val="tx1"/>
                </a:solidFill>
                <a:latin typeface="+mj-lt"/>
                <a:ea typeface="+mj-ea"/>
                <a:cs typeface="+mj-cs"/>
              </a:defRPr>
            </a:lvl1pPr>
          </a:lstStyle>
          <a:p>
            <a:pPr algn="ctr"/>
            <a:r>
              <a:rPr lang="en-US" b="1"/>
              <a:t>Stakeholder’s needs(from previous group)</a:t>
            </a:r>
            <a:endParaRPr lang="en-NL" b="1"/>
          </a:p>
        </p:txBody>
      </p:sp>
    </p:spTree>
    <p:extLst>
      <p:ext uri="{BB962C8B-B14F-4D97-AF65-F5344CB8AC3E}">
        <p14:creationId xmlns:p14="http://schemas.microsoft.com/office/powerpoint/2010/main" val="400238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DF49-2D1E-DA28-6743-A248AA8546B7}"/>
              </a:ext>
            </a:extLst>
          </p:cNvPr>
          <p:cNvSpPr>
            <a:spLocks noGrp="1"/>
          </p:cNvSpPr>
          <p:nvPr>
            <p:ph type="title"/>
          </p:nvPr>
        </p:nvSpPr>
        <p:spPr/>
        <p:txBody>
          <a:bodyPr/>
          <a:lstStyle/>
          <a:p>
            <a:pPr algn="ctr"/>
            <a:r>
              <a:rPr lang="en-US"/>
              <a:t>Project Activities Schedule</a:t>
            </a:r>
            <a:endParaRPr lang="en-NL"/>
          </a:p>
        </p:txBody>
      </p:sp>
      <p:graphicFrame>
        <p:nvGraphicFramePr>
          <p:cNvPr id="6" name="Content Placeholder 5">
            <a:extLst>
              <a:ext uri="{FF2B5EF4-FFF2-40B4-BE49-F238E27FC236}">
                <a16:creationId xmlns:a16="http://schemas.microsoft.com/office/drawing/2014/main" id="{DA74467A-C5FF-A0F0-E537-CFA23DBCE582}"/>
              </a:ext>
            </a:extLst>
          </p:cNvPr>
          <p:cNvGraphicFramePr>
            <a:graphicFrameLocks noGrp="1"/>
          </p:cNvGraphicFramePr>
          <p:nvPr>
            <p:ph idx="1"/>
            <p:extLst>
              <p:ext uri="{D42A27DB-BD31-4B8C-83A1-F6EECF244321}">
                <p14:modId xmlns:p14="http://schemas.microsoft.com/office/powerpoint/2010/main" val="535604681"/>
              </p:ext>
            </p:extLst>
          </p:nvPr>
        </p:nvGraphicFramePr>
        <p:xfrm>
          <a:off x="758825" y="1608672"/>
          <a:ext cx="7646882" cy="2310968"/>
        </p:xfrm>
        <a:graphic>
          <a:graphicData uri="http://schemas.openxmlformats.org/drawingml/2006/table">
            <a:tbl>
              <a:tblPr>
                <a:tableStyleId>{69CF1AB2-1976-4502-BF36-3FF5EA218861}</a:tableStyleId>
              </a:tblPr>
              <a:tblGrid>
                <a:gridCol w="2723953">
                  <a:extLst>
                    <a:ext uri="{9D8B030D-6E8A-4147-A177-3AD203B41FA5}">
                      <a16:colId xmlns:a16="http://schemas.microsoft.com/office/drawing/2014/main" val="2605097270"/>
                    </a:ext>
                  </a:extLst>
                </a:gridCol>
                <a:gridCol w="638892">
                  <a:extLst>
                    <a:ext uri="{9D8B030D-6E8A-4147-A177-3AD203B41FA5}">
                      <a16:colId xmlns:a16="http://schemas.microsoft.com/office/drawing/2014/main" val="660376294"/>
                    </a:ext>
                  </a:extLst>
                </a:gridCol>
                <a:gridCol w="757754">
                  <a:extLst>
                    <a:ext uri="{9D8B030D-6E8A-4147-A177-3AD203B41FA5}">
                      <a16:colId xmlns:a16="http://schemas.microsoft.com/office/drawing/2014/main" val="3221601107"/>
                    </a:ext>
                  </a:extLst>
                </a:gridCol>
                <a:gridCol w="701803">
                  <a:extLst>
                    <a:ext uri="{9D8B030D-6E8A-4147-A177-3AD203B41FA5}">
                      <a16:colId xmlns:a16="http://schemas.microsoft.com/office/drawing/2014/main" val="1682713115"/>
                    </a:ext>
                  </a:extLst>
                </a:gridCol>
                <a:gridCol w="606862">
                  <a:extLst>
                    <a:ext uri="{9D8B030D-6E8A-4147-A177-3AD203B41FA5}">
                      <a16:colId xmlns:a16="http://schemas.microsoft.com/office/drawing/2014/main" val="3953252166"/>
                    </a:ext>
                  </a:extLst>
                </a:gridCol>
                <a:gridCol w="686844">
                  <a:extLst>
                    <a:ext uri="{9D8B030D-6E8A-4147-A177-3AD203B41FA5}">
                      <a16:colId xmlns:a16="http://schemas.microsoft.com/office/drawing/2014/main" val="658415796"/>
                    </a:ext>
                  </a:extLst>
                </a:gridCol>
                <a:gridCol w="731520">
                  <a:extLst>
                    <a:ext uri="{9D8B030D-6E8A-4147-A177-3AD203B41FA5}">
                      <a16:colId xmlns:a16="http://schemas.microsoft.com/office/drawing/2014/main" val="1691216348"/>
                    </a:ext>
                  </a:extLst>
                </a:gridCol>
                <a:gridCol w="799254">
                  <a:extLst>
                    <a:ext uri="{9D8B030D-6E8A-4147-A177-3AD203B41FA5}">
                      <a16:colId xmlns:a16="http://schemas.microsoft.com/office/drawing/2014/main" val="2561201405"/>
                    </a:ext>
                  </a:extLst>
                </a:gridCol>
              </a:tblGrid>
              <a:tr h="146452">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gridSpan="6">
                  <a:txBody>
                    <a:bodyPr/>
                    <a:lstStyle/>
                    <a:p>
                      <a:pPr algn="ctr" fontAlgn="b"/>
                      <a:r>
                        <a:rPr lang="en-US" sz="900" b="1" u="none" strike="noStrike">
                          <a:effectLst/>
                        </a:rPr>
                        <a:t>Week</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3">
                        <a:lumMod val="20000"/>
                        <a:lumOff val="80000"/>
                      </a:schemeClr>
                    </a:solidFill>
                  </a:tcPr>
                </a:tc>
                <a:tc hMerge="1">
                  <a:txBody>
                    <a:bodyPr/>
                    <a:lstStyle/>
                    <a:p>
                      <a:endParaRPr lang="en-NL"/>
                    </a:p>
                  </a:txBody>
                  <a:tcPr/>
                </a:tc>
                <a:tc hMerge="1">
                  <a:txBody>
                    <a:bodyPr/>
                    <a:lstStyle/>
                    <a:p>
                      <a:endParaRPr lang="en-NL"/>
                    </a:p>
                  </a:txBody>
                  <a:tcPr/>
                </a:tc>
                <a:tc hMerge="1">
                  <a:txBody>
                    <a:bodyPr/>
                    <a:lstStyle/>
                    <a:p>
                      <a:endParaRPr lang="en-NL"/>
                    </a:p>
                  </a:txBody>
                  <a:tcPr/>
                </a:tc>
                <a:tc hMerge="1">
                  <a:txBody>
                    <a:bodyPr/>
                    <a:lstStyle/>
                    <a:p>
                      <a:endParaRPr lang="en-NL"/>
                    </a:p>
                  </a:txBody>
                  <a:tcPr/>
                </a:tc>
                <a:tc hMerge="1">
                  <a:txBody>
                    <a:bodyPr/>
                    <a:lstStyle/>
                    <a:p>
                      <a:endParaRPr lang="en-NL"/>
                    </a:p>
                  </a:txBody>
                  <a:tcPr/>
                </a:tc>
                <a:tc>
                  <a:txBody>
                    <a:bodyPr/>
                    <a:lstStyle/>
                    <a:p>
                      <a:pPr algn="ctr" fontAlgn="b"/>
                      <a:r>
                        <a:rPr lang="en-US" sz="900" b="1" u="none" strike="noStrike">
                          <a:effectLst/>
                        </a:rPr>
                        <a:t>Final week</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extLst>
                  <a:ext uri="{0D108BD9-81ED-4DB2-BD59-A6C34878D82A}">
                    <a16:rowId xmlns:a16="http://schemas.microsoft.com/office/drawing/2014/main" val="498204628"/>
                  </a:ext>
                </a:extLst>
              </a:tr>
              <a:tr h="146452">
                <a:tc rowSpan="2">
                  <a:txBody>
                    <a:bodyPr/>
                    <a:lstStyle/>
                    <a:p>
                      <a:pPr algn="ctr" fontAlgn="ctr"/>
                      <a:r>
                        <a:rPr lang="en-US" sz="900" b="1" u="none" strike="noStrike">
                          <a:effectLst/>
                        </a:rPr>
                        <a:t>Project activities schedule</a:t>
                      </a:r>
                      <a:endParaRPr lang="en-US" sz="900" b="1" i="0" u="none" strike="noStrike">
                        <a:solidFill>
                          <a:srgbClr val="000000"/>
                        </a:solidFill>
                        <a:effectLst/>
                        <a:latin typeface="Calibri" panose="020F0502020204030204" pitchFamily="34" charset="0"/>
                      </a:endParaRPr>
                    </a:p>
                  </a:txBody>
                  <a:tcPr marL="6102" marR="6102" marT="6102" marB="0" anchor="ctr">
                    <a:solidFill>
                      <a:schemeClr val="tx2">
                        <a:lumMod val="20000"/>
                        <a:lumOff val="80000"/>
                      </a:schemeClr>
                    </a:solidFill>
                  </a:tcPr>
                </a:tc>
                <a:tc>
                  <a:txBody>
                    <a:bodyPr/>
                    <a:lstStyle/>
                    <a:p>
                      <a:pPr algn="ctr" fontAlgn="b"/>
                      <a:r>
                        <a:rPr lang="en-NL" sz="900" b="1" u="none" strike="noStrike">
                          <a:effectLst/>
                        </a:rPr>
                        <a:t>1</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ctr" fontAlgn="b"/>
                      <a:r>
                        <a:rPr lang="en-NL" sz="900" b="1" u="none" strike="noStrike">
                          <a:effectLst/>
                        </a:rPr>
                        <a:t>2</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ctr" fontAlgn="b"/>
                      <a:r>
                        <a:rPr lang="en-NL" sz="900" b="1" u="none" strike="noStrike">
                          <a:effectLst/>
                        </a:rPr>
                        <a:t>3</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ctr" fontAlgn="b"/>
                      <a:r>
                        <a:rPr lang="en-NL" sz="900" b="1" u="none" strike="noStrike">
                          <a:effectLst/>
                        </a:rPr>
                        <a:t>4</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ctr" fontAlgn="b"/>
                      <a:r>
                        <a:rPr lang="en-NL" sz="900" b="1" u="none" strike="noStrike">
                          <a:effectLst/>
                        </a:rPr>
                        <a:t>5</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ctr" fontAlgn="b"/>
                      <a:r>
                        <a:rPr lang="en-NL" sz="900" b="1" u="none" strike="noStrike">
                          <a:effectLst/>
                        </a:rPr>
                        <a:t>6</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ctr" fontAlgn="b"/>
                      <a:r>
                        <a:rPr lang="en-NL" sz="900" b="1" u="none" strike="noStrike">
                          <a:effectLst/>
                        </a:rPr>
                        <a:t>7</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extLst>
                  <a:ext uri="{0D108BD9-81ED-4DB2-BD59-A6C34878D82A}">
                    <a16:rowId xmlns:a16="http://schemas.microsoft.com/office/drawing/2014/main" val="584461563"/>
                  </a:ext>
                </a:extLst>
              </a:tr>
              <a:tr h="274597">
                <a:tc vMerge="1">
                  <a:txBody>
                    <a:bodyPr/>
                    <a:lstStyle/>
                    <a:p>
                      <a:endParaRPr lang="en-NL"/>
                    </a:p>
                  </a:txBody>
                  <a:tcPr/>
                </a:tc>
                <a:tc>
                  <a:txBody>
                    <a:bodyPr/>
                    <a:lstStyle/>
                    <a:p>
                      <a:pPr algn="l" fontAlgn="b"/>
                      <a:r>
                        <a:rPr lang="en-NL" sz="900" b="1" u="none" strike="noStrike">
                          <a:effectLst/>
                        </a:rPr>
                        <a:t>06/02-1</a:t>
                      </a:r>
                      <a:r>
                        <a:rPr lang="en-US" sz="900" b="1" u="none" strike="noStrike">
                          <a:effectLst/>
                        </a:rPr>
                        <a:t>3</a:t>
                      </a:r>
                      <a:r>
                        <a:rPr lang="en-NL" sz="900" b="1" u="none" strike="noStrike">
                          <a:effectLst/>
                        </a:rPr>
                        <a:t>/02</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13/02-19/02</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20/02-26/02</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27/02-05/03</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06/03-12/03</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13/03-19/03</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ctr" fontAlgn="b"/>
                      <a:r>
                        <a:rPr lang="en-NL" sz="900" b="1" u="none" strike="noStrike">
                          <a:effectLst/>
                        </a:rPr>
                        <a:t>20/03-24/03</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extLst>
                  <a:ext uri="{0D108BD9-81ED-4DB2-BD59-A6C34878D82A}">
                    <a16:rowId xmlns:a16="http://schemas.microsoft.com/office/drawing/2014/main" val="2010714328"/>
                  </a:ext>
                </a:extLst>
              </a:tr>
              <a:tr h="274597">
                <a:tc>
                  <a:txBody>
                    <a:bodyPr/>
                    <a:lstStyle/>
                    <a:p>
                      <a:pPr algn="l" fontAlgn="b"/>
                      <a:r>
                        <a:rPr lang="en-US" sz="900" b="1" u="none" strike="noStrike">
                          <a:effectLst/>
                        </a:rPr>
                        <a:t>Project Management Plan creation</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endParaRPr lang="en-US" sz="900" b="1" i="0" u="none" strike="noStrike">
                        <a:solidFill>
                          <a:srgbClr val="000000"/>
                        </a:solidFill>
                        <a:effectLst/>
                        <a:latin typeface="Calibri" panose="020F0502020204030204" pitchFamily="34" charset="0"/>
                      </a:endParaRPr>
                    </a:p>
                  </a:txBody>
                  <a:tcPr marL="6102" marR="6102" marT="6102" marB="0" anchor="b">
                    <a:solidFill>
                      <a:srgbClr val="92D050"/>
                    </a:solidFill>
                  </a:tcPr>
                </a:tc>
                <a:tc>
                  <a:txBody>
                    <a:bodyPr/>
                    <a:lstStyle/>
                    <a:p>
                      <a:pPr algn="l" fontAlgn="b"/>
                      <a:endParaRPr lang="en-US" sz="900" b="1" i="0" u="none" strike="noStrike">
                        <a:solidFill>
                          <a:srgbClr val="000000"/>
                        </a:solidFill>
                        <a:effectLst/>
                        <a:latin typeface="Calibri" panose="020F0502020204030204" pitchFamily="34" charset="0"/>
                      </a:endParaRPr>
                    </a:p>
                  </a:txBody>
                  <a:tcPr marL="6102" marR="6102" marT="6102" marB="0" anchor="b">
                    <a:solidFill>
                      <a:srgbClr val="92D050"/>
                    </a:solidFill>
                  </a:tcPr>
                </a:tc>
                <a:tc>
                  <a:txBody>
                    <a:bodyPr/>
                    <a:lstStyle/>
                    <a:p>
                      <a:pPr algn="l" fontAlgn="b"/>
                      <a:r>
                        <a:rPr lang="en-US" sz="900" b="1" u="none" strike="noStrike">
                          <a:effectLst/>
                        </a:rPr>
                        <a:t>Final version</a:t>
                      </a:r>
                      <a:endParaRPr lang="en-US" sz="900" b="1" i="0" u="none" strike="noStrike">
                        <a:solidFill>
                          <a:srgbClr val="000000"/>
                        </a:solidFill>
                        <a:effectLst/>
                        <a:latin typeface="Calibri" panose="020F0502020204030204" pitchFamily="34" charset="0"/>
                      </a:endParaRPr>
                    </a:p>
                  </a:txBody>
                  <a:tcPr marL="6102" marR="6102" marT="6102" marB="0" anchor="b">
                    <a:solidFill>
                      <a:srgbClr val="92D050"/>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extLst>
                  <a:ext uri="{0D108BD9-81ED-4DB2-BD59-A6C34878D82A}">
                    <a16:rowId xmlns:a16="http://schemas.microsoft.com/office/drawing/2014/main" val="3780782994"/>
                  </a:ext>
                </a:extLst>
              </a:tr>
              <a:tr h="146452">
                <a:tc>
                  <a:txBody>
                    <a:bodyPr/>
                    <a:lstStyle/>
                    <a:p>
                      <a:pPr algn="l" fontAlgn="b"/>
                      <a:r>
                        <a:rPr lang="en-US" sz="900" b="1" u="none" strike="noStrike">
                          <a:effectLst/>
                        </a:rPr>
                        <a:t>2021-2022 MSD project documents review</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tx2">
                        <a:lumMod val="60000"/>
                        <a:lumOff val="4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tx2">
                        <a:lumMod val="60000"/>
                        <a:lumOff val="4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extLst>
                  <a:ext uri="{0D108BD9-81ED-4DB2-BD59-A6C34878D82A}">
                    <a16:rowId xmlns:a16="http://schemas.microsoft.com/office/drawing/2014/main" val="3334732526"/>
                  </a:ext>
                </a:extLst>
              </a:tr>
              <a:tr h="146452">
                <a:tc>
                  <a:txBody>
                    <a:bodyPr/>
                    <a:lstStyle/>
                    <a:p>
                      <a:pPr algn="l" fontAlgn="b"/>
                      <a:r>
                        <a:rPr lang="en-US" sz="900" b="1" u="none" strike="noStrike">
                          <a:effectLst/>
                        </a:rPr>
                        <a:t>Hardware and software options evaluation</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rgbClr val="00B0F0"/>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extLst>
                  <a:ext uri="{0D108BD9-81ED-4DB2-BD59-A6C34878D82A}">
                    <a16:rowId xmlns:a16="http://schemas.microsoft.com/office/drawing/2014/main" val="1878340933"/>
                  </a:ext>
                </a:extLst>
              </a:tr>
              <a:tr h="146452">
                <a:tc>
                  <a:txBody>
                    <a:bodyPr/>
                    <a:lstStyle/>
                    <a:p>
                      <a:pPr algn="l" fontAlgn="b"/>
                      <a:r>
                        <a:rPr lang="en-US" sz="900" b="1" u="none" strike="noStrike">
                          <a:effectLst/>
                        </a:rPr>
                        <a:t>Project scope definition </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5">
                        <a:lumMod val="40000"/>
                        <a:lumOff val="6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extLst>
                  <a:ext uri="{0D108BD9-81ED-4DB2-BD59-A6C34878D82A}">
                    <a16:rowId xmlns:a16="http://schemas.microsoft.com/office/drawing/2014/main" val="303569620"/>
                  </a:ext>
                </a:extLst>
              </a:tr>
              <a:tr h="146452">
                <a:tc>
                  <a:txBody>
                    <a:bodyPr/>
                    <a:lstStyle/>
                    <a:p>
                      <a:pPr algn="l" fontAlgn="b"/>
                      <a:r>
                        <a:rPr lang="en-US" sz="900" b="1" u="none" strike="noStrike">
                          <a:effectLst/>
                        </a:rPr>
                        <a:t>New requirements creation</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FF0000"/>
                        </a:solidFill>
                        <a:effectLst/>
                        <a:latin typeface="Calibri" panose="020F0502020204030204" pitchFamily="34" charset="0"/>
                      </a:endParaRPr>
                    </a:p>
                  </a:txBody>
                  <a:tcPr marL="6102" marR="6102" marT="6102" marB="0" anchor="b">
                    <a:solidFill>
                      <a:schemeClr val="accent4">
                        <a:lumMod val="60000"/>
                        <a:lumOff val="4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extLst>
                  <a:ext uri="{0D108BD9-81ED-4DB2-BD59-A6C34878D82A}">
                    <a16:rowId xmlns:a16="http://schemas.microsoft.com/office/drawing/2014/main" val="4192887384"/>
                  </a:ext>
                </a:extLst>
              </a:tr>
              <a:tr h="146452">
                <a:tc>
                  <a:txBody>
                    <a:bodyPr/>
                    <a:lstStyle/>
                    <a:p>
                      <a:pPr algn="l" fontAlgn="b"/>
                      <a:r>
                        <a:rPr lang="en-US" sz="900" b="1" u="none" strike="noStrike">
                          <a:effectLst/>
                        </a:rPr>
                        <a:t>System architecture definition</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B050"/>
                        </a:solidFill>
                        <a:effectLst/>
                        <a:latin typeface="Calibri" panose="020F0502020204030204" pitchFamily="34" charset="0"/>
                      </a:endParaRPr>
                    </a:p>
                  </a:txBody>
                  <a:tcPr marL="6102" marR="6102" marT="6102" marB="0" anchor="b">
                    <a:solidFill>
                      <a:schemeClr val="accent6">
                        <a:lumMod val="60000"/>
                        <a:lumOff val="4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6">
                        <a:lumMod val="60000"/>
                        <a:lumOff val="4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extLst>
                  <a:ext uri="{0D108BD9-81ED-4DB2-BD59-A6C34878D82A}">
                    <a16:rowId xmlns:a16="http://schemas.microsoft.com/office/drawing/2014/main" val="1012967214"/>
                  </a:ext>
                </a:extLst>
              </a:tr>
              <a:tr h="146452">
                <a:tc>
                  <a:txBody>
                    <a:bodyPr/>
                    <a:lstStyle/>
                    <a:p>
                      <a:pPr algn="l" fontAlgn="b"/>
                      <a:r>
                        <a:rPr lang="en-US" sz="900" b="1" u="none" strike="noStrike">
                          <a:effectLst/>
                        </a:rPr>
                        <a:t>Software creation</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tx2">
                        <a:lumMod val="75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tx2">
                        <a:lumMod val="75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tx2">
                        <a:lumMod val="75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extLst>
                  <a:ext uri="{0D108BD9-81ED-4DB2-BD59-A6C34878D82A}">
                    <a16:rowId xmlns:a16="http://schemas.microsoft.com/office/drawing/2014/main" val="1146065746"/>
                  </a:ext>
                </a:extLst>
              </a:tr>
              <a:tr h="146452">
                <a:tc>
                  <a:txBody>
                    <a:bodyPr/>
                    <a:lstStyle/>
                    <a:p>
                      <a:pPr algn="l" fontAlgn="b"/>
                      <a:r>
                        <a:rPr lang="en-US" sz="900" b="1" u="none" strike="noStrike">
                          <a:effectLst/>
                        </a:rPr>
                        <a:t>Software integration</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6"/>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6"/>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extLst>
                  <a:ext uri="{0D108BD9-81ED-4DB2-BD59-A6C34878D82A}">
                    <a16:rowId xmlns:a16="http://schemas.microsoft.com/office/drawing/2014/main" val="711413511"/>
                  </a:ext>
                </a:extLst>
              </a:tr>
              <a:tr h="163284">
                <a:tc>
                  <a:txBody>
                    <a:bodyPr/>
                    <a:lstStyle/>
                    <a:p>
                      <a:pPr algn="l" fontAlgn="b"/>
                      <a:r>
                        <a:rPr lang="en-US" sz="900" b="1" u="none" strike="noStrike">
                          <a:effectLst/>
                        </a:rPr>
                        <a:t>Systems test</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tx2"/>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tx2"/>
                    </a:solidFill>
                  </a:tcPr>
                </a:tc>
                <a:extLst>
                  <a:ext uri="{0D108BD9-81ED-4DB2-BD59-A6C34878D82A}">
                    <a16:rowId xmlns:a16="http://schemas.microsoft.com/office/drawing/2014/main" val="246982057"/>
                  </a:ext>
                </a:extLst>
              </a:tr>
              <a:tr h="146452">
                <a:tc>
                  <a:txBody>
                    <a:bodyPr/>
                    <a:lstStyle/>
                    <a:p>
                      <a:pPr algn="l" fontAlgn="b"/>
                      <a:r>
                        <a:rPr lang="en-US" sz="900" b="1" u="none" strike="noStrike">
                          <a:effectLst/>
                        </a:rPr>
                        <a:t>Documentations and main delivarables </a:t>
                      </a:r>
                      <a:endParaRPr lang="en-US"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chemeClr val="accent2">
                        <a:lumMod val="20000"/>
                        <a:lumOff val="80000"/>
                      </a:schemeClr>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rgbClr val="FFC000"/>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rgbClr val="FFC000"/>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rgbClr val="FFC000"/>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rgbClr val="FFC000"/>
                    </a:solidFill>
                  </a:tcPr>
                </a:tc>
                <a:tc>
                  <a:txBody>
                    <a:bodyPr/>
                    <a:lstStyle/>
                    <a:p>
                      <a:pPr algn="l" fontAlgn="b"/>
                      <a:r>
                        <a:rPr lang="en-NL" sz="900" b="1" u="none" strike="noStrike">
                          <a:effectLst/>
                        </a:rPr>
                        <a:t> </a:t>
                      </a:r>
                      <a:endParaRPr lang="en-NL" sz="900" b="1" i="0" u="none" strike="noStrike">
                        <a:solidFill>
                          <a:srgbClr val="000000"/>
                        </a:solidFill>
                        <a:effectLst/>
                        <a:latin typeface="Calibri" panose="020F0502020204030204" pitchFamily="34" charset="0"/>
                      </a:endParaRPr>
                    </a:p>
                  </a:txBody>
                  <a:tcPr marL="6102" marR="6102" marT="6102" marB="0" anchor="b">
                    <a:solidFill>
                      <a:srgbClr val="FFC000"/>
                    </a:solidFill>
                  </a:tcPr>
                </a:tc>
                <a:tc>
                  <a:txBody>
                    <a:bodyPr/>
                    <a:lstStyle/>
                    <a:p>
                      <a:pPr algn="ctr" fontAlgn="b"/>
                      <a:r>
                        <a:rPr lang="en-US" sz="900" b="1" u="none" strike="noStrike">
                          <a:effectLst/>
                        </a:rPr>
                        <a:t>Final Presentation</a:t>
                      </a:r>
                      <a:endParaRPr lang="en-US" sz="900" b="1" i="0" u="none" strike="noStrike">
                        <a:solidFill>
                          <a:srgbClr val="000000"/>
                        </a:solidFill>
                        <a:effectLst/>
                        <a:latin typeface="Calibri" panose="020F0502020204030204" pitchFamily="34" charset="0"/>
                      </a:endParaRPr>
                    </a:p>
                  </a:txBody>
                  <a:tcPr marL="6102" marR="6102" marT="6102" marB="0" anchor="b">
                    <a:solidFill>
                      <a:srgbClr val="FFC000"/>
                    </a:solidFill>
                  </a:tcPr>
                </a:tc>
                <a:extLst>
                  <a:ext uri="{0D108BD9-81ED-4DB2-BD59-A6C34878D82A}">
                    <a16:rowId xmlns:a16="http://schemas.microsoft.com/office/drawing/2014/main" val="3161881087"/>
                  </a:ext>
                </a:extLst>
              </a:tr>
            </a:tbl>
          </a:graphicData>
        </a:graphic>
      </p:graphicFrame>
      <p:sp>
        <p:nvSpPr>
          <p:cNvPr id="5" name="Slide Number Placeholder 4">
            <a:extLst>
              <a:ext uri="{FF2B5EF4-FFF2-40B4-BE49-F238E27FC236}">
                <a16:creationId xmlns:a16="http://schemas.microsoft.com/office/drawing/2014/main" id="{D3DD4BB8-0B98-9182-E349-D6F01FE8504F}"/>
              </a:ext>
            </a:extLst>
          </p:cNvPr>
          <p:cNvSpPr>
            <a:spLocks noGrp="1"/>
          </p:cNvSpPr>
          <p:nvPr>
            <p:ph type="sldNum" sz="quarter" idx="12"/>
          </p:nvPr>
        </p:nvSpPr>
        <p:spPr>
          <a:xfrm>
            <a:off x="2" y="4863252"/>
            <a:ext cx="1015998" cy="277433"/>
          </a:xfrm>
        </p:spPr>
        <p:txBody>
          <a:bodyPr/>
          <a:lstStyle/>
          <a:p>
            <a:fld id="{C194BDB0-F4EA-4DD6-8281-CCE2440D0CE0}" type="slidenum">
              <a:rPr lang="en-GB" smtClean="0"/>
              <a:t>5</a:t>
            </a:fld>
            <a:endParaRPr lang="en-GB"/>
          </a:p>
        </p:txBody>
      </p:sp>
    </p:spTree>
    <p:extLst>
      <p:ext uri="{BB962C8B-B14F-4D97-AF65-F5344CB8AC3E}">
        <p14:creationId xmlns:p14="http://schemas.microsoft.com/office/powerpoint/2010/main" val="351097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DC58-3E59-487C-9207-6D432B57EA86}"/>
              </a:ext>
            </a:extLst>
          </p:cNvPr>
          <p:cNvSpPr>
            <a:spLocks noGrp="1"/>
          </p:cNvSpPr>
          <p:nvPr>
            <p:ph type="title"/>
          </p:nvPr>
        </p:nvSpPr>
        <p:spPr>
          <a:xfrm>
            <a:off x="887519" y="147313"/>
            <a:ext cx="7556500" cy="360687"/>
          </a:xfrm>
        </p:spPr>
        <p:txBody>
          <a:bodyPr/>
          <a:lstStyle/>
          <a:p>
            <a:pPr algn="ctr"/>
            <a:r>
              <a:rPr lang="en-US"/>
              <a:t>Project Scope</a:t>
            </a:r>
            <a:endParaRPr lang="en-NL"/>
          </a:p>
        </p:txBody>
      </p:sp>
      <p:graphicFrame>
        <p:nvGraphicFramePr>
          <p:cNvPr id="10" name="Table 10">
            <a:extLst>
              <a:ext uri="{FF2B5EF4-FFF2-40B4-BE49-F238E27FC236}">
                <a16:creationId xmlns:a16="http://schemas.microsoft.com/office/drawing/2014/main" id="{0388B1F7-3072-473A-97B3-E6853D7E0CF2}"/>
              </a:ext>
            </a:extLst>
          </p:cNvPr>
          <p:cNvGraphicFramePr>
            <a:graphicFrameLocks noGrp="1"/>
          </p:cNvGraphicFramePr>
          <p:nvPr>
            <p:extLst>
              <p:ext uri="{D42A27DB-BD31-4B8C-83A1-F6EECF244321}">
                <p14:modId xmlns:p14="http://schemas.microsoft.com/office/powerpoint/2010/main" val="1931820819"/>
              </p:ext>
            </p:extLst>
          </p:nvPr>
        </p:nvGraphicFramePr>
        <p:xfrm>
          <a:off x="250612" y="783590"/>
          <a:ext cx="7899740" cy="3693466"/>
        </p:xfrm>
        <a:graphic>
          <a:graphicData uri="http://schemas.openxmlformats.org/drawingml/2006/table">
            <a:tbl>
              <a:tblPr firstRow="1" bandRow="1">
                <a:tableStyleId>{5C22544A-7EE6-4342-B048-85BDC9FD1C3A}</a:tableStyleId>
              </a:tblPr>
              <a:tblGrid>
                <a:gridCol w="949148">
                  <a:extLst>
                    <a:ext uri="{9D8B030D-6E8A-4147-A177-3AD203B41FA5}">
                      <a16:colId xmlns:a16="http://schemas.microsoft.com/office/drawing/2014/main" val="2845595100"/>
                    </a:ext>
                  </a:extLst>
                </a:gridCol>
                <a:gridCol w="1317888">
                  <a:extLst>
                    <a:ext uri="{9D8B030D-6E8A-4147-A177-3AD203B41FA5}">
                      <a16:colId xmlns:a16="http://schemas.microsoft.com/office/drawing/2014/main" val="516566888"/>
                    </a:ext>
                  </a:extLst>
                </a:gridCol>
                <a:gridCol w="1597152">
                  <a:extLst>
                    <a:ext uri="{9D8B030D-6E8A-4147-A177-3AD203B41FA5}">
                      <a16:colId xmlns:a16="http://schemas.microsoft.com/office/drawing/2014/main" val="4106990773"/>
                    </a:ext>
                  </a:extLst>
                </a:gridCol>
                <a:gridCol w="1804416">
                  <a:extLst>
                    <a:ext uri="{9D8B030D-6E8A-4147-A177-3AD203B41FA5}">
                      <a16:colId xmlns:a16="http://schemas.microsoft.com/office/drawing/2014/main" val="2114116297"/>
                    </a:ext>
                  </a:extLst>
                </a:gridCol>
                <a:gridCol w="2231136">
                  <a:extLst>
                    <a:ext uri="{9D8B030D-6E8A-4147-A177-3AD203B41FA5}">
                      <a16:colId xmlns:a16="http://schemas.microsoft.com/office/drawing/2014/main" val="732145013"/>
                    </a:ext>
                  </a:extLst>
                </a:gridCol>
              </a:tblGrid>
              <a:tr h="381454">
                <a:tc>
                  <a:txBody>
                    <a:bodyPr/>
                    <a:lstStyle/>
                    <a:p>
                      <a:r>
                        <a:rPr lang="en-US" sz="1000"/>
                        <a:t>Criteria</a:t>
                      </a:r>
                      <a:endParaRPr lang="en-NL" sz="10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algn="ctr"/>
                      <a:r>
                        <a:rPr lang="en-US" sz="1000"/>
                        <a:t>Drones</a:t>
                      </a:r>
                      <a:endParaRPr lang="en-NL" sz="10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algn="ctr"/>
                      <a:r>
                        <a:rPr lang="en-US" sz="1000"/>
                        <a:t>Virtual Simulation</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000"/>
                        <a:t>Robot as referee</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000"/>
                        <a:t>Static Camera</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368656371"/>
                  </a:ext>
                </a:extLst>
              </a:tr>
              <a:tr h="381454">
                <a:tc rowSpan="3">
                  <a:txBody>
                    <a:bodyPr/>
                    <a:lstStyle/>
                    <a:p>
                      <a:pPr algn="ctr"/>
                      <a:r>
                        <a:rPr lang="en-US" sz="1000" b="1"/>
                        <a:t>Pros</a:t>
                      </a:r>
                      <a:endParaRPr lang="en-NL" sz="10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just"/>
                      <a:r>
                        <a:rPr lang="en-US" sz="1000"/>
                        <a:t>Hardware partly available</a:t>
                      </a:r>
                      <a:endParaRPr lang="en-NL"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E0"/>
                    </a:solidFill>
                  </a:tcPr>
                </a:tc>
                <a:tc>
                  <a:txBody>
                    <a:bodyPr/>
                    <a:lstStyle/>
                    <a:p>
                      <a:pPr algn="just"/>
                      <a:r>
                        <a:rPr lang="en-US" sz="1000"/>
                        <a:t>Easier to implement</a:t>
                      </a:r>
                      <a:endParaRPr lang="en-NL" sz="1000"/>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000"/>
                        <a:t> Access to different resources</a:t>
                      </a:r>
                      <a:endParaRPr lang="en-NL" sz="1000"/>
                    </a:p>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pPr algn="just"/>
                      <a:r>
                        <a:rPr lang="en-US" sz="1000"/>
                        <a:t>Hardware already installed</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extLst>
                  <a:ext uri="{0D108BD9-81ED-4DB2-BD59-A6C34878D82A}">
                    <a16:rowId xmlns:a16="http://schemas.microsoft.com/office/drawing/2014/main" val="2454651958"/>
                  </a:ext>
                </a:extLst>
              </a:tr>
              <a:tr h="407581">
                <a:tc vMerge="1">
                  <a:txBody>
                    <a:bodyPr/>
                    <a:lstStyle/>
                    <a:p>
                      <a:endParaRPr lang="en-NL"/>
                    </a:p>
                  </a:txBody>
                  <a:tcPr/>
                </a:tc>
                <a:tc>
                  <a:txBody>
                    <a:bodyPr/>
                    <a:lstStyle/>
                    <a:p>
                      <a:pPr algn="just"/>
                      <a:r>
                        <a:rPr lang="en-US" sz="1000"/>
                        <a:t>Access to different resources</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rgbClr val="D8D8E0"/>
                    </a:solidFill>
                  </a:tcPr>
                </a:tc>
                <a:tc>
                  <a:txBody>
                    <a:bodyPr/>
                    <a:lstStyle/>
                    <a:p>
                      <a:pPr algn="just"/>
                      <a:r>
                        <a:rPr lang="en-US" sz="1000"/>
                        <a:t>Use most of the past year’s work</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r>
                        <a:rPr lang="en-US" sz="1000"/>
                        <a:t>Reliable data</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pPr algn="just"/>
                      <a:r>
                        <a:rPr lang="en-US" sz="1000"/>
                        <a:t>Use most of the past year’s work</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extLst>
                  <a:ext uri="{0D108BD9-81ED-4DB2-BD59-A6C34878D82A}">
                    <a16:rowId xmlns:a16="http://schemas.microsoft.com/office/drawing/2014/main" val="1124185570"/>
                  </a:ext>
                </a:extLst>
              </a:tr>
              <a:tr h="564343">
                <a:tc vMerge="1">
                  <a:txBody>
                    <a:bodyPr/>
                    <a:lstStyle/>
                    <a:p>
                      <a:endParaRPr lang="en-NL"/>
                    </a:p>
                  </a:txBody>
                  <a:tcPr/>
                </a:tc>
                <a:tc>
                  <a:txBody>
                    <a:bodyPr/>
                    <a:lstStyle/>
                    <a:p>
                      <a:pPr algn="just"/>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rgbClr val="D8D8E0"/>
                    </a:solidFill>
                  </a:tcPr>
                </a:tc>
                <a:tc>
                  <a:txBody>
                    <a:bodyPr/>
                    <a:lstStyle/>
                    <a:p>
                      <a:pPr algn="just"/>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pPr algn="just"/>
                      <a:r>
                        <a:rPr lang="en-US" sz="1000"/>
                        <a:t>Can assist Human Referee for most of the rules</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extLst>
                  <a:ext uri="{0D108BD9-81ED-4DB2-BD59-A6C34878D82A}">
                    <a16:rowId xmlns:a16="http://schemas.microsoft.com/office/drawing/2014/main" val="2493118057"/>
                  </a:ext>
                </a:extLst>
              </a:tr>
              <a:tr h="721105">
                <a:tc rowSpan="4">
                  <a:txBody>
                    <a:bodyPr/>
                    <a:lstStyle/>
                    <a:p>
                      <a:pPr algn="ctr"/>
                      <a:r>
                        <a:rPr lang="en-US" sz="1000" b="1"/>
                        <a:t>Cons</a:t>
                      </a:r>
                      <a:endParaRPr lang="en-NL" sz="1000" b="1"/>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tx2">
                        <a:lumMod val="20000"/>
                        <a:lumOff val="80000"/>
                      </a:schemeClr>
                    </a:solidFill>
                  </a:tcPr>
                </a:tc>
                <a:tc>
                  <a:txBody>
                    <a:bodyPr/>
                    <a:lstStyle/>
                    <a:p>
                      <a:pPr algn="just"/>
                      <a:r>
                        <a:rPr lang="en-US" sz="1000"/>
                        <a:t>Depends on different processes (gather data, control drone,…)</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rgbClr val="F9CCCC"/>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000" b="1"/>
                        <a:t>Do not achieve the stakeholders’ needs</a:t>
                      </a:r>
                      <a:endParaRPr lang="en-NL" sz="1000" b="1"/>
                    </a:p>
                    <a:p>
                      <a:pPr algn="just"/>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tc>
                  <a:txBody>
                    <a:bodyPr/>
                    <a:lstStyle/>
                    <a:p>
                      <a:pPr algn="just"/>
                      <a:r>
                        <a:rPr lang="en-US" sz="1000"/>
                        <a:t>Do not use the implementation part from last year’s project, just the system part</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tc>
                  <a:txBody>
                    <a:bodyPr/>
                    <a:lstStyle/>
                    <a:p>
                      <a:pPr algn="just"/>
                      <a:r>
                        <a:rPr lang="en-US" sz="1000"/>
                        <a:t>Hard to be configured</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extLst>
                  <a:ext uri="{0D108BD9-81ED-4DB2-BD59-A6C34878D82A}">
                    <a16:rowId xmlns:a16="http://schemas.microsoft.com/office/drawing/2014/main" val="556891846"/>
                  </a:ext>
                </a:extLst>
              </a:tr>
              <a:tr h="407581">
                <a:tc vMerge="1">
                  <a:txBody>
                    <a:bodyPr/>
                    <a:lstStyle/>
                    <a:p>
                      <a:endParaRPr lang="en-NL"/>
                    </a:p>
                  </a:txBody>
                  <a:tcPr/>
                </a:tc>
                <a:tc>
                  <a:txBody>
                    <a:bodyPr/>
                    <a:lstStyle/>
                    <a:p>
                      <a:pPr algn="just"/>
                      <a:r>
                        <a:rPr lang="en-US" sz="1000"/>
                        <a:t>Complex algorithm for drone trajectory</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rgbClr val="F9CCCC"/>
                    </a:solidFill>
                  </a:tcPr>
                </a:tc>
                <a:tc>
                  <a:txBody>
                    <a:bodyPr/>
                    <a:lstStyle/>
                    <a:p>
                      <a:pPr algn="just"/>
                      <a:r>
                        <a:rPr lang="en-US" sz="1000"/>
                        <a:t>Cannot be implemented in real time</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tc>
                  <a:txBody>
                    <a:bodyPr/>
                    <a:lstStyle/>
                    <a:p>
                      <a:r>
                        <a:rPr lang="en-US" sz="1000"/>
                        <a:t>The availability of another robot</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tc>
                  <a:txBody>
                    <a:bodyPr/>
                    <a:lstStyle/>
                    <a:p>
                      <a:pPr algn="just"/>
                      <a:r>
                        <a:rPr lang="en-US" sz="1000"/>
                        <a:t>High image storage</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extLst>
                  <a:ext uri="{0D108BD9-81ED-4DB2-BD59-A6C34878D82A}">
                    <a16:rowId xmlns:a16="http://schemas.microsoft.com/office/drawing/2014/main" val="4020608672"/>
                  </a:ext>
                </a:extLst>
              </a:tr>
              <a:tr h="407581">
                <a:tc vMerge="1">
                  <a:txBody>
                    <a:bodyPr/>
                    <a:lstStyle/>
                    <a:p>
                      <a:endParaRPr lang="en-NL"/>
                    </a:p>
                  </a:txBody>
                  <a:tcPr/>
                </a:tc>
                <a:tc>
                  <a:txBody>
                    <a:bodyPr/>
                    <a:lstStyle/>
                    <a:p>
                      <a:r>
                        <a:rPr lang="en-US" sz="1000"/>
                        <a:t>Safety</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rgbClr val="F9CCCC"/>
                    </a:solidFill>
                  </a:tcPr>
                </a:tc>
                <a:tc>
                  <a:txBody>
                    <a:bodyPr/>
                    <a:lstStyle/>
                    <a:p>
                      <a:pPr algn="just"/>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tc>
                  <a:txBody>
                    <a:bodyPr/>
                    <a:lstStyle/>
                    <a:p>
                      <a:r>
                        <a:rPr lang="en-US" sz="1000"/>
                        <a:t>Limitation in Robot vision of the field</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tc>
                  <a:txBody>
                    <a:bodyPr/>
                    <a:lstStyle/>
                    <a:p>
                      <a:r>
                        <a:rPr lang="en-US" sz="1000"/>
                        <a:t>Can not be used on different arenas</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extLst>
                  <a:ext uri="{0D108BD9-81ED-4DB2-BD59-A6C34878D82A}">
                    <a16:rowId xmlns:a16="http://schemas.microsoft.com/office/drawing/2014/main" val="2177578553"/>
                  </a:ext>
                </a:extLst>
              </a:tr>
              <a:tr h="407581">
                <a:tc vMerge="1">
                  <a:txBody>
                    <a:bodyPr/>
                    <a:lstStyle/>
                    <a:p>
                      <a:endParaRPr lang="en-US"/>
                    </a:p>
                  </a:txBody>
                  <a:tcPr anchor="ctr">
                    <a:solidFill>
                      <a:schemeClr val="tx2">
                        <a:lumMod val="20000"/>
                        <a:lumOff val="80000"/>
                      </a:schemeClr>
                    </a:solidFill>
                  </a:tcPr>
                </a:tc>
                <a:tc>
                  <a:txBody>
                    <a:bodyPr/>
                    <a:lstStyle/>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rgbClr val="F9CCCC"/>
                    </a:solidFill>
                  </a:tcPr>
                </a:tc>
                <a:tc>
                  <a:txBody>
                    <a:bodyPr/>
                    <a:lstStyle/>
                    <a:p>
                      <a:pPr algn="just"/>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tc>
                  <a:txBody>
                    <a:bodyPr/>
                    <a:lstStyle/>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tc>
                  <a:txBody>
                    <a:bodyPr/>
                    <a:lstStyle/>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20000"/>
                        <a:lumOff val="80000"/>
                      </a:schemeClr>
                    </a:solidFill>
                  </a:tcPr>
                </a:tc>
                <a:extLst>
                  <a:ext uri="{0D108BD9-81ED-4DB2-BD59-A6C34878D82A}">
                    <a16:rowId xmlns:a16="http://schemas.microsoft.com/office/drawing/2014/main" val="1278635445"/>
                  </a:ext>
                </a:extLst>
              </a:tr>
            </a:tbl>
          </a:graphicData>
        </a:graphic>
      </p:graphicFrame>
      <p:sp>
        <p:nvSpPr>
          <p:cNvPr id="11" name="Slide Number Placeholder 4">
            <a:extLst>
              <a:ext uri="{FF2B5EF4-FFF2-40B4-BE49-F238E27FC236}">
                <a16:creationId xmlns:a16="http://schemas.microsoft.com/office/drawing/2014/main" id="{2A9B834A-79CD-4CC6-8F87-CF27274DF293}"/>
              </a:ext>
            </a:extLst>
          </p:cNvPr>
          <p:cNvSpPr>
            <a:spLocks noGrp="1"/>
          </p:cNvSpPr>
          <p:nvPr>
            <p:ph type="sldNum" sz="quarter" idx="12"/>
          </p:nvPr>
        </p:nvSpPr>
        <p:spPr>
          <a:xfrm>
            <a:off x="2" y="4870026"/>
            <a:ext cx="887518" cy="270659"/>
          </a:xfrm>
        </p:spPr>
        <p:txBody>
          <a:bodyPr/>
          <a:lstStyle/>
          <a:p>
            <a:fld id="{B7CEC10D-CD46-426F-915E-6C78530279CB}" type="slidenum">
              <a:rPr lang="en-US" smtClean="0"/>
              <a:t>6</a:t>
            </a:fld>
            <a:endParaRPr lang="en-US"/>
          </a:p>
        </p:txBody>
      </p:sp>
    </p:spTree>
    <p:extLst>
      <p:ext uri="{BB962C8B-B14F-4D97-AF65-F5344CB8AC3E}">
        <p14:creationId xmlns:p14="http://schemas.microsoft.com/office/powerpoint/2010/main" val="404214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8B9C0B2-5204-605F-4402-04DDD50F84E8}"/>
              </a:ext>
            </a:extLst>
          </p:cNvPr>
          <p:cNvGraphicFramePr>
            <a:graphicFrameLocks noGrp="1"/>
          </p:cNvGraphicFramePr>
          <p:nvPr>
            <p:ph idx="1"/>
            <p:extLst>
              <p:ext uri="{D42A27DB-BD31-4B8C-83A1-F6EECF244321}">
                <p14:modId xmlns:p14="http://schemas.microsoft.com/office/powerpoint/2010/main" val="2404761654"/>
              </p:ext>
            </p:extLst>
          </p:nvPr>
        </p:nvGraphicFramePr>
        <p:xfrm>
          <a:off x="457628" y="613844"/>
          <a:ext cx="7973964" cy="3740491"/>
        </p:xfrm>
        <a:graphic>
          <a:graphicData uri="http://schemas.openxmlformats.org/drawingml/2006/table">
            <a:tbl>
              <a:tblPr firstRow="1" bandRow="1">
                <a:tableStyleId>{5C22544A-7EE6-4342-B048-85BDC9FD1C3A}</a:tableStyleId>
              </a:tblPr>
              <a:tblGrid>
                <a:gridCol w="666106">
                  <a:extLst>
                    <a:ext uri="{9D8B030D-6E8A-4147-A177-3AD203B41FA5}">
                      <a16:colId xmlns:a16="http://schemas.microsoft.com/office/drawing/2014/main" val="2496414886"/>
                    </a:ext>
                  </a:extLst>
                </a:gridCol>
                <a:gridCol w="1621822">
                  <a:extLst>
                    <a:ext uri="{9D8B030D-6E8A-4147-A177-3AD203B41FA5}">
                      <a16:colId xmlns:a16="http://schemas.microsoft.com/office/drawing/2014/main" val="4041037683"/>
                    </a:ext>
                  </a:extLst>
                </a:gridCol>
                <a:gridCol w="2027279">
                  <a:extLst>
                    <a:ext uri="{9D8B030D-6E8A-4147-A177-3AD203B41FA5}">
                      <a16:colId xmlns:a16="http://schemas.microsoft.com/office/drawing/2014/main" val="36624989"/>
                    </a:ext>
                  </a:extLst>
                </a:gridCol>
                <a:gridCol w="1882474">
                  <a:extLst>
                    <a:ext uri="{9D8B030D-6E8A-4147-A177-3AD203B41FA5}">
                      <a16:colId xmlns:a16="http://schemas.microsoft.com/office/drawing/2014/main" val="2580016208"/>
                    </a:ext>
                  </a:extLst>
                </a:gridCol>
                <a:gridCol w="1776283">
                  <a:extLst>
                    <a:ext uri="{9D8B030D-6E8A-4147-A177-3AD203B41FA5}">
                      <a16:colId xmlns:a16="http://schemas.microsoft.com/office/drawing/2014/main" val="2097563444"/>
                    </a:ext>
                  </a:extLst>
                </a:gridCol>
              </a:tblGrid>
              <a:tr h="434255">
                <a:tc>
                  <a:txBody>
                    <a:bodyPr/>
                    <a:lstStyle/>
                    <a:p>
                      <a:pPr algn="ctr"/>
                      <a:r>
                        <a:rPr lang="en-US" sz="1000" b="1"/>
                        <a:t>Criteria </a:t>
                      </a:r>
                      <a:endParaRPr lang="en-NL" sz="1000" b="1"/>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algn="ctr"/>
                      <a:r>
                        <a:rPr lang="en-US" sz="1000"/>
                        <a:t>Screen Referee</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000"/>
                        <a:t>Data Fusion from different teams for decision making</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000" err="1"/>
                        <a:t>Autoref</a:t>
                      </a:r>
                      <a:r>
                        <a:rPr lang="en-US" sz="1000"/>
                        <a:t> with real-time data</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000"/>
                        <a:t>Data fusion from different sensors around arena</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6935708"/>
                  </a:ext>
                </a:extLst>
              </a:tr>
              <a:tr h="396504">
                <a:tc rowSpan="3">
                  <a:txBody>
                    <a:bodyPr/>
                    <a:lstStyle/>
                    <a:p>
                      <a:pPr algn="ctr"/>
                      <a:endParaRPr lang="en-US" sz="1000" b="1"/>
                    </a:p>
                    <a:p>
                      <a:pPr algn="ctr"/>
                      <a:r>
                        <a:rPr lang="en-US" sz="1000" b="1"/>
                        <a:t>Pros </a:t>
                      </a:r>
                      <a:endParaRPr lang="en-NL" sz="1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000"/>
                        <a:t>Easy to access resources</a:t>
                      </a:r>
                    </a:p>
                    <a:p>
                      <a:endParaRPr lang="en-NL" sz="1000"/>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r>
                        <a:rPr lang="en-US" sz="1000"/>
                        <a:t>Easy hardware implementation</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pPr algn="just"/>
                      <a:r>
                        <a:rPr lang="en-US" sz="1000"/>
                        <a:t>Easy to add new functions and rules</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r>
                        <a:rPr lang="en-US" sz="1000"/>
                        <a:t>Diversity of resources</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extLst>
                  <a:ext uri="{0D108BD9-81ED-4DB2-BD59-A6C34878D82A}">
                    <a16:rowId xmlns:a16="http://schemas.microsoft.com/office/drawing/2014/main" val="2043611658"/>
                  </a:ext>
                </a:extLst>
              </a:tr>
              <a:tr h="549006">
                <a:tc vMerge="1">
                  <a:txBody>
                    <a:bodyPr/>
                    <a:lstStyle/>
                    <a:p>
                      <a:pPr algn="ctr"/>
                      <a:endParaRPr lang="en-NL" sz="10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sz="1000"/>
                        <a:t>Using preprocessed data</a:t>
                      </a:r>
                      <a:endParaRPr lang="en-NL" sz="1000"/>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r>
                        <a:rPr lang="en-US" sz="1000"/>
                        <a:t>Reliable data</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t>Can be used in real-match</a:t>
                      </a:r>
                      <a:endParaRPr lang="en-NL" sz="1000"/>
                    </a:p>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r>
                        <a:rPr lang="en-US" sz="1000"/>
                        <a:t>Reliable data</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extLst>
                  <a:ext uri="{0D108BD9-81ED-4DB2-BD59-A6C34878D82A}">
                    <a16:rowId xmlns:a16="http://schemas.microsoft.com/office/drawing/2014/main" val="3144941781"/>
                  </a:ext>
                </a:extLst>
              </a:tr>
              <a:tr h="396504">
                <a:tc vMerge="1">
                  <a:txBody>
                    <a:bodyPr/>
                    <a:lstStyle/>
                    <a:p>
                      <a:pPr algn="ctr"/>
                      <a:endParaRPr lang="en-NL" sz="10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NL" sz="1000"/>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pPr algn="just"/>
                      <a:r>
                        <a:rPr lang="en-US" sz="1000"/>
                        <a:t>Serves the purpose of  continuity</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extLst>
                  <a:ext uri="{0D108BD9-81ED-4DB2-BD59-A6C34878D82A}">
                    <a16:rowId xmlns:a16="http://schemas.microsoft.com/office/drawing/2014/main" val="3628378659"/>
                  </a:ext>
                </a:extLst>
              </a:tr>
              <a:tr h="549006">
                <a:tc rowSpan="4">
                  <a:txBody>
                    <a:bodyPr/>
                    <a:lstStyle/>
                    <a:p>
                      <a:pPr algn="ctr"/>
                      <a:endParaRPr lang="en-US" sz="1000" b="1"/>
                    </a:p>
                    <a:p>
                      <a:pPr algn="ctr"/>
                      <a:endParaRPr lang="en-US" sz="1000" b="1"/>
                    </a:p>
                    <a:p>
                      <a:pPr algn="ctr"/>
                      <a:endParaRPr lang="en-US" sz="1000" b="1"/>
                    </a:p>
                    <a:p>
                      <a:pPr algn="ctr"/>
                      <a:endParaRPr lang="en-US" sz="1000" b="1"/>
                    </a:p>
                    <a:p>
                      <a:pPr algn="ctr"/>
                      <a:endParaRPr lang="en-US" sz="1000" b="1"/>
                    </a:p>
                    <a:p>
                      <a:pPr algn="ctr"/>
                      <a:endParaRPr lang="en-US" sz="1000" b="1"/>
                    </a:p>
                    <a:p>
                      <a:pPr algn="ctr"/>
                      <a:r>
                        <a:rPr lang="en-US" sz="1000" b="1"/>
                        <a:t>Cons </a:t>
                      </a:r>
                      <a:endParaRPr lang="en-NL" sz="1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a:t>Finding and labeling data</a:t>
                      </a:r>
                      <a:endParaRPr lang="en-NL" sz="1000"/>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pPr algn="just"/>
                      <a:r>
                        <a:rPr lang="en-US" sz="1000"/>
                        <a:t>Complex algorithm needed for data fusion</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pPr algn="just"/>
                      <a:r>
                        <a:rPr lang="en-US" sz="1000"/>
                        <a:t>Hardware (processor) dependency</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r>
                        <a:rPr lang="en-US" sz="1000"/>
                        <a:t>Complexity of the system</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extLst>
                  <a:ext uri="{0D108BD9-81ED-4DB2-BD59-A6C34878D82A}">
                    <a16:rowId xmlns:a16="http://schemas.microsoft.com/office/drawing/2014/main" val="1572924985"/>
                  </a:ext>
                </a:extLst>
              </a:tr>
              <a:tr h="366004">
                <a:tc vMerge="1">
                  <a:txBody>
                    <a:bodyPr/>
                    <a:lstStyle/>
                    <a:p>
                      <a:pPr algn="ctr"/>
                      <a:endParaRPr lang="en-NL" sz="10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r>
                        <a:rPr lang="en-US" sz="1000"/>
                        <a:t>Content of the data</a:t>
                      </a:r>
                      <a:endParaRPr lang="en-NL" sz="1000"/>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r>
                        <a:rPr lang="en-US" sz="1000"/>
                        <a:t>Prone to error</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r>
                        <a:rPr lang="en-US" sz="1000"/>
                        <a:t>Difficulty of data acquisition</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extLst>
                  <a:ext uri="{0D108BD9-81ED-4DB2-BD59-A6C34878D82A}">
                    <a16:rowId xmlns:a16="http://schemas.microsoft.com/office/drawing/2014/main" val="3744057943"/>
                  </a:ext>
                </a:extLst>
              </a:tr>
              <a:tr h="500206">
                <a:tc vMerge="1">
                  <a:txBody>
                    <a:bodyPr/>
                    <a:lstStyle/>
                    <a:p>
                      <a:pPr algn="ctr"/>
                      <a:endParaRPr lang="en-NL" sz="10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r>
                        <a:rPr lang="en-US" sz="1000"/>
                        <a:t>Hard to implement in real time</a:t>
                      </a:r>
                      <a:endParaRPr lang="en-NL" sz="1000"/>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r>
                        <a:rPr lang="en-US" sz="1000"/>
                        <a:t>Long validation time</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r>
                        <a:rPr lang="en-US" sz="1000"/>
                        <a:t>Difficulty of data fusion</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extLst>
                  <a:ext uri="{0D108BD9-81ED-4DB2-BD59-A6C34878D82A}">
                    <a16:rowId xmlns:a16="http://schemas.microsoft.com/office/drawing/2014/main" val="2680282059"/>
                  </a:ext>
                </a:extLst>
              </a:tr>
              <a:tr h="549006">
                <a:tc vMerge="1">
                  <a:txBody>
                    <a:bodyPr/>
                    <a:lstStyle/>
                    <a:p>
                      <a:pPr algn="ctr"/>
                      <a:endParaRPr lang="en-NL" sz="10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r>
                        <a:rPr lang="en-US" sz="900" i="1"/>
                        <a:t>In-continuity of the design in mechatronics field</a:t>
                      </a:r>
                      <a:endParaRPr lang="en-NL" sz="900" i="1"/>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pPr algn="just"/>
                      <a:r>
                        <a:rPr lang="en-US" sz="1000"/>
                        <a:t>Availability of sensors in different arenas</a:t>
                      </a:r>
                      <a:endParaRPr lang="en-NL" sz="1000"/>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extLst>
                  <a:ext uri="{0D108BD9-81ED-4DB2-BD59-A6C34878D82A}">
                    <a16:rowId xmlns:a16="http://schemas.microsoft.com/office/drawing/2014/main" val="3146569509"/>
                  </a:ext>
                </a:extLst>
              </a:tr>
            </a:tbl>
          </a:graphicData>
        </a:graphic>
      </p:graphicFrame>
      <p:sp>
        <p:nvSpPr>
          <p:cNvPr id="5" name="Slide Number Placeholder 4">
            <a:extLst>
              <a:ext uri="{FF2B5EF4-FFF2-40B4-BE49-F238E27FC236}">
                <a16:creationId xmlns:a16="http://schemas.microsoft.com/office/drawing/2014/main" id="{3F46DC49-0E89-A502-07B9-48F4DC92AF32}"/>
              </a:ext>
            </a:extLst>
          </p:cNvPr>
          <p:cNvSpPr>
            <a:spLocks noGrp="1"/>
          </p:cNvSpPr>
          <p:nvPr>
            <p:ph type="sldNum" sz="quarter" idx="12"/>
          </p:nvPr>
        </p:nvSpPr>
        <p:spPr>
          <a:xfrm>
            <a:off x="0" y="4853092"/>
            <a:ext cx="921173" cy="287594"/>
          </a:xfrm>
        </p:spPr>
        <p:txBody>
          <a:bodyPr/>
          <a:lstStyle/>
          <a:p>
            <a:pPr algn="ctr"/>
            <a:fld id="{C194BDB0-F4EA-4DD6-8281-CCE2440D0CE0}" type="slidenum">
              <a:rPr lang="en-GB" smtClean="0"/>
              <a:pPr algn="ctr"/>
              <a:t>7</a:t>
            </a:fld>
            <a:endParaRPr lang="en-GB"/>
          </a:p>
        </p:txBody>
      </p:sp>
      <p:sp>
        <p:nvSpPr>
          <p:cNvPr id="6" name="Title 1">
            <a:extLst>
              <a:ext uri="{FF2B5EF4-FFF2-40B4-BE49-F238E27FC236}">
                <a16:creationId xmlns:a16="http://schemas.microsoft.com/office/drawing/2014/main" id="{8B61D23C-BFB5-C01B-CC2A-37CB94C91EE6}"/>
              </a:ext>
            </a:extLst>
          </p:cNvPr>
          <p:cNvSpPr>
            <a:spLocks noGrp="1"/>
          </p:cNvSpPr>
          <p:nvPr>
            <p:ph type="title"/>
          </p:nvPr>
        </p:nvSpPr>
        <p:spPr>
          <a:xfrm>
            <a:off x="789717" y="29659"/>
            <a:ext cx="7556500" cy="538162"/>
          </a:xfrm>
        </p:spPr>
        <p:txBody>
          <a:bodyPr/>
          <a:lstStyle/>
          <a:p>
            <a:pPr algn="ctr"/>
            <a:r>
              <a:rPr lang="en-US"/>
              <a:t>Project Scope</a:t>
            </a:r>
            <a:endParaRPr lang="en-NL"/>
          </a:p>
        </p:txBody>
      </p:sp>
    </p:spTree>
    <p:extLst>
      <p:ext uri="{BB962C8B-B14F-4D97-AF65-F5344CB8AC3E}">
        <p14:creationId xmlns:p14="http://schemas.microsoft.com/office/powerpoint/2010/main" val="13625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01A3-E418-4B80-8F39-070BB7DA02CB}"/>
              </a:ext>
            </a:extLst>
          </p:cNvPr>
          <p:cNvSpPr>
            <a:spLocks noGrp="1"/>
          </p:cNvSpPr>
          <p:nvPr>
            <p:ph type="title"/>
          </p:nvPr>
        </p:nvSpPr>
        <p:spPr>
          <a:xfrm>
            <a:off x="600075" y="351511"/>
            <a:ext cx="7556500" cy="539038"/>
          </a:xfrm>
        </p:spPr>
        <p:txBody>
          <a:bodyPr/>
          <a:lstStyle/>
          <a:p>
            <a:r>
              <a:rPr lang="en-US"/>
              <a:t>Questions:</a:t>
            </a:r>
            <a:endParaRPr lang="en-NL"/>
          </a:p>
        </p:txBody>
      </p:sp>
      <p:sp>
        <p:nvSpPr>
          <p:cNvPr id="6" name="TextBox 5">
            <a:extLst>
              <a:ext uri="{FF2B5EF4-FFF2-40B4-BE49-F238E27FC236}">
                <a16:creationId xmlns:a16="http://schemas.microsoft.com/office/drawing/2014/main" id="{522EE3DA-64FE-461B-8780-DB1200C04456}"/>
              </a:ext>
            </a:extLst>
          </p:cNvPr>
          <p:cNvSpPr txBox="1"/>
          <p:nvPr/>
        </p:nvSpPr>
        <p:spPr>
          <a:xfrm>
            <a:off x="600075" y="953716"/>
            <a:ext cx="7676938" cy="3302764"/>
          </a:xfrm>
          <a:prstGeom prst="rect">
            <a:avLst/>
          </a:prstGeom>
          <a:noFill/>
        </p:spPr>
        <p:txBody>
          <a:bodyPr wrap="square" lIns="91440" tIns="45720" rIns="91440" bIns="45720" anchor="t">
            <a:spAutoFit/>
          </a:bodyPr>
          <a:lstStyle/>
          <a:p>
            <a:pPr marL="342900" lvl="0" indent="-342900">
              <a:lnSpc>
                <a:spcPct val="107000"/>
              </a:lnSpc>
              <a:buFont typeface="+mj-lt"/>
              <a:buAutoNum type="arabicParenR"/>
            </a:pPr>
            <a:r>
              <a:rPr lang="en-US" sz="1400" dirty="0">
                <a:effectLst/>
                <a:latin typeface="Arial"/>
                <a:ea typeface="Calibri" panose="020F0502020204030204" pitchFamily="34" charset="0"/>
                <a:cs typeface="Times New Roman"/>
              </a:rPr>
              <a:t>What is the purpose of having an autonomous referee?</a:t>
            </a:r>
          </a:p>
          <a:p>
            <a:pPr marL="342900" lvl="0" indent="-342900">
              <a:lnSpc>
                <a:spcPct val="107000"/>
              </a:lnSpc>
              <a:buFont typeface="+mj-lt"/>
              <a:buAutoNum type="arabicParenR"/>
            </a:pPr>
            <a:r>
              <a:rPr lang="en-US" sz="1400" dirty="0">
                <a:latin typeface="Arial"/>
                <a:ea typeface="Calibri" panose="020F0502020204030204" pitchFamily="34" charset="0"/>
                <a:cs typeface="Times New Roman"/>
              </a:rPr>
              <a:t>Positive feedback from human referee?</a:t>
            </a:r>
            <a:endParaRPr lang="en-US" sz="1400" dirty="0">
              <a:effectLst/>
              <a:latin typeface="Arial"/>
              <a:ea typeface="Calibri" panose="020F0502020204030204" pitchFamily="34" charset="0"/>
              <a:cs typeface="Times New Roman"/>
            </a:endParaRPr>
          </a:p>
          <a:p>
            <a:pPr marL="342900" lvl="0" indent="-342900">
              <a:lnSpc>
                <a:spcPct val="107000"/>
              </a:lnSpc>
              <a:buFont typeface="+mj-lt"/>
              <a:buAutoNum type="arabicParenR"/>
            </a:pPr>
            <a:r>
              <a:rPr lang="en-US" sz="1400" dirty="0">
                <a:latin typeface="Arial"/>
                <a:ea typeface="Calibri" panose="020F0502020204030204" pitchFamily="34" charset="0"/>
                <a:cs typeface="Times New Roman"/>
              </a:rPr>
              <a:t>Is </a:t>
            </a:r>
            <a:r>
              <a:rPr lang="en-US" sz="1400" dirty="0" err="1">
                <a:latin typeface="Arial"/>
                <a:ea typeface="Calibri" panose="020F0502020204030204" pitchFamily="34" charset="0"/>
                <a:cs typeface="Times New Roman"/>
              </a:rPr>
              <a:t>RefBox</a:t>
            </a:r>
            <a:r>
              <a:rPr lang="en-US" sz="1400" dirty="0">
                <a:latin typeface="Arial"/>
                <a:ea typeface="Calibri" panose="020F0502020204030204" pitchFamily="34" charset="0"/>
                <a:cs typeface="Times New Roman"/>
              </a:rPr>
              <a:t> standardized through all games?</a:t>
            </a:r>
            <a:endParaRPr lang="en-US" sz="1400" dirty="0">
              <a:effectLst/>
              <a:latin typeface="Arial"/>
              <a:ea typeface="Calibri" panose="020F0502020204030204" pitchFamily="34" charset="0"/>
              <a:cs typeface="Times New Roman"/>
            </a:endParaRPr>
          </a:p>
          <a:p>
            <a:pPr marL="342900" indent="-342900">
              <a:lnSpc>
                <a:spcPct val="107000"/>
              </a:lnSpc>
              <a:buFont typeface="+mj-lt"/>
              <a:buAutoNum type="arabicParenR"/>
            </a:pPr>
            <a:r>
              <a:rPr lang="en-US" sz="1400" dirty="0">
                <a:effectLst/>
                <a:latin typeface="Arial"/>
                <a:ea typeface="Calibri" panose="020F0502020204030204" pitchFamily="34" charset="0"/>
                <a:cs typeface="Times New Roman"/>
              </a:rPr>
              <a:t>What happens during conflicting situations? Does the referee pause the game and go to the field to check if the rule was really violated (for example if the ball fully crossed the line or distance between robots was really below the allowed threshold)?</a:t>
            </a:r>
            <a:r>
              <a:rPr lang="en-US" sz="1400" dirty="0">
                <a:latin typeface="Arial"/>
                <a:ea typeface="Calibri" panose="020F0502020204030204" pitchFamily="34" charset="0"/>
                <a:cs typeface="Times New Roman"/>
              </a:rPr>
              <a:t> </a:t>
            </a:r>
          </a:p>
          <a:p>
            <a:pPr marL="342900" indent="-342900">
              <a:lnSpc>
                <a:spcPct val="107000"/>
              </a:lnSpc>
              <a:buAutoNum type="arabicParenR"/>
            </a:pPr>
            <a:r>
              <a:rPr lang="en-US" sz="1400" dirty="0">
                <a:latin typeface="Arial"/>
                <a:ea typeface="Calibri" panose="020F0502020204030204" pitchFamily="34" charset="0"/>
                <a:cs typeface="Times New Roman"/>
              </a:rPr>
              <a:t>What are the opinions about last year's result?</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nSpc>
                <a:spcPct val="107000"/>
              </a:lnSpc>
              <a:buFontTx/>
              <a:buAutoNum type="arabicParenR"/>
            </a:pPr>
            <a:r>
              <a:rPr lang="en-US" sz="1400" dirty="0">
                <a:latin typeface="Arial"/>
                <a:ea typeface="Calibri" panose="020F0502020204030204" pitchFamily="34" charset="0"/>
                <a:cs typeface="Times New Roman"/>
              </a:rPr>
              <a:t>Do both teams contribute to data gathering and do they share their data during every game?</a:t>
            </a:r>
          </a:p>
          <a:p>
            <a:pPr marL="342900" indent="-342900">
              <a:lnSpc>
                <a:spcPct val="107000"/>
              </a:lnSpc>
              <a:buFontTx/>
              <a:buAutoNum type="arabicParenR"/>
            </a:pPr>
            <a:r>
              <a:rPr lang="en-US" sz="1400" dirty="0">
                <a:effectLst/>
                <a:latin typeface="Arial"/>
                <a:ea typeface="Calibri" panose="020F0502020204030204" pitchFamily="34" charset="0"/>
                <a:cs typeface="Times New Roman"/>
              </a:rPr>
              <a:t>How important is the continuity of the work of previous years?</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pP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nSpc>
                <a:spcPct val="107000"/>
              </a:lnSpc>
              <a:buFont typeface="Calibri"/>
              <a:buAutoNum type="arabicParenR"/>
            </a:pP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arenR"/>
            </a:pPr>
            <a:endParaRPr lang="en-NL" sz="1400" dirty="0">
              <a:latin typeface="Arial" panose="020B0604020202020204" pitchFamily="34" charset="0"/>
              <a:ea typeface="Calibri" panose="020F0502020204030204" pitchFamily="34" charset="0"/>
              <a:cs typeface="Times New Roman" panose="02020603050405020304" pitchFamily="18" charset="0"/>
            </a:endParaRPr>
          </a:p>
        </p:txBody>
      </p:sp>
      <p:sp>
        <p:nvSpPr>
          <p:cNvPr id="7" name="Slide Number Placeholder 4">
            <a:extLst>
              <a:ext uri="{FF2B5EF4-FFF2-40B4-BE49-F238E27FC236}">
                <a16:creationId xmlns:a16="http://schemas.microsoft.com/office/drawing/2014/main" id="{2D325846-54F7-4097-8AF9-088129CBBEB8}"/>
              </a:ext>
            </a:extLst>
          </p:cNvPr>
          <p:cNvSpPr>
            <a:spLocks noGrp="1"/>
          </p:cNvSpPr>
          <p:nvPr>
            <p:ph type="sldNum" sz="quarter" idx="12"/>
          </p:nvPr>
        </p:nvSpPr>
        <p:spPr>
          <a:xfrm>
            <a:off x="2" y="4791988"/>
            <a:ext cx="934718" cy="348697"/>
          </a:xfrm>
        </p:spPr>
        <p:txBody>
          <a:bodyPr/>
          <a:lstStyle/>
          <a:p>
            <a:fld id="{B7CEC10D-CD46-426F-915E-6C78530279CB}" type="slidenum">
              <a:rPr lang="en-US" smtClean="0"/>
              <a:t>8</a:t>
            </a:fld>
            <a:endParaRPr lang="en-US"/>
          </a:p>
        </p:txBody>
      </p:sp>
    </p:spTree>
    <p:extLst>
      <p:ext uri="{BB962C8B-B14F-4D97-AF65-F5344CB8AC3E}">
        <p14:creationId xmlns:p14="http://schemas.microsoft.com/office/powerpoint/2010/main" val="337929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antoorthema">
  <a:themeElements>
    <a:clrScheme name="TUe_PPT_V2">
      <a:dk1>
        <a:sysClr val="windowText" lastClr="000000"/>
      </a:dk1>
      <a:lt1>
        <a:sysClr val="window" lastClr="FFFFFF"/>
      </a:lt1>
      <a:dk2>
        <a:srgbClr val="C81919"/>
      </a:dk2>
      <a:lt2>
        <a:srgbClr val="101073"/>
      </a:lt2>
      <a:accent1>
        <a:srgbClr val="C81919"/>
      </a:accent1>
      <a:accent2>
        <a:srgbClr val="9E9EB1"/>
      </a:accent2>
      <a:accent3>
        <a:srgbClr val="0092B5"/>
      </a:accent3>
      <a:accent4>
        <a:srgbClr val="FF9A00"/>
      </a:accent4>
      <a:accent5>
        <a:srgbClr val="101073"/>
      </a:accent5>
      <a:accent6>
        <a:srgbClr val="CEDF00"/>
      </a:accent6>
      <a:hlink>
        <a:srgbClr val="0563C1"/>
      </a:hlink>
      <a:folHlink>
        <a:srgbClr val="954F72"/>
      </a:folHlink>
    </a:clrScheme>
    <a:fontScheme name="TUe_Calibri">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e_16x9.potx" id="{9370F84E-7576-4FDA-B736-A09996DF8429}" vid="{ED81D3C9-A1FB-4E5B-AF38-E92F700A58F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0A92BA5A06BE4A9B59021F16D48411" ma:contentTypeVersion="2" ma:contentTypeDescription="Create a new document." ma:contentTypeScope="" ma:versionID="89b115a075ebf809e383d4031dcf5bd3">
  <xsd:schema xmlns:xsd="http://www.w3.org/2001/XMLSchema" xmlns:xs="http://www.w3.org/2001/XMLSchema" xmlns:p="http://schemas.microsoft.com/office/2006/metadata/properties" xmlns:ns2="83fdc049-73a2-4611-862f-f4b0d38035ca" targetNamespace="http://schemas.microsoft.com/office/2006/metadata/properties" ma:root="true" ma:fieldsID="8f9cb61f3139417da7c1f3597f135c1e" ns2:_="">
    <xsd:import namespace="83fdc049-73a2-4611-862f-f4b0d38035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dc049-73a2-4611-862f-f4b0d38035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E0ADA5-559F-4326-958A-D94F01B568FC}">
  <ds:schemaRefs>
    <ds:schemaRef ds:uri="83fdc049-73a2-4611-862f-f4b0d38035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008EEA2-1153-4B2A-8F40-118D230AC2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TUe_16x9 (2)</Template>
  <TotalTime>0</TotalTime>
  <Words>621</Words>
  <Application>Microsoft Office PowerPoint</Application>
  <PresentationFormat>On-screen Show (16:9)</PresentationFormat>
  <Paragraphs>201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Kantoorthema</vt:lpstr>
      <vt:lpstr>Discussion about stakeholder’s needs and defining the scope of the project</vt:lpstr>
      <vt:lpstr>AGENDA</vt:lpstr>
      <vt:lpstr>Project Organization</vt:lpstr>
      <vt:lpstr>Erjen</vt:lpstr>
      <vt:lpstr>Project Activities Schedule</vt:lpstr>
      <vt:lpstr>Project Scope</vt:lpstr>
      <vt:lpstr>Project Scope</vt:lpstr>
      <vt:lpstr>Questions:</vt:lpstr>
    </vt:vector>
  </TitlesOfParts>
  <Company>TU/e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title at the top</dc:title>
  <dc:creator>Ven, I.M.J. van de</dc:creator>
  <cp:lastModifiedBy>Honarvar, Elham</cp:lastModifiedBy>
  <cp:revision>1</cp:revision>
  <dcterms:created xsi:type="dcterms:W3CDTF">2019-11-27T15:26:32Z</dcterms:created>
  <dcterms:modified xsi:type="dcterms:W3CDTF">2023-02-16T09:55:04Z</dcterms:modified>
</cp:coreProperties>
</file>