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97785F-5C2A-49F1-95F6-7ADCE47916A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2462339-C765-462F-92B9-11825F78B136}">
      <dgm:prSet custT="1"/>
      <dgm:spPr/>
      <dgm:t>
        <a:bodyPr/>
        <a:lstStyle/>
        <a:p>
          <a:pPr>
            <a:defRPr cap="all"/>
          </a:pPr>
          <a:r>
            <a:rPr lang="it-IT" sz="2400" b="1" cap="none" dirty="0"/>
            <a:t>Visual </a:t>
          </a:r>
          <a:r>
            <a:rPr lang="it-IT" sz="2400" b="1" cap="none" dirty="0" err="1"/>
            <a:t>Paradigm</a:t>
          </a:r>
          <a:r>
            <a:rPr lang="it-IT" sz="2400" b="1" cap="none" dirty="0"/>
            <a:t> Online</a:t>
          </a:r>
          <a:endParaRPr lang="en-US" sz="2400" b="1" cap="none" dirty="0"/>
        </a:p>
      </dgm:t>
    </dgm:pt>
    <dgm:pt modelId="{23F04356-F16A-4CC5-BE0F-12071C8EE065}" type="parTrans" cxnId="{1E0E3C14-F1C8-4284-A15D-CDA21EA058E5}">
      <dgm:prSet/>
      <dgm:spPr/>
      <dgm:t>
        <a:bodyPr/>
        <a:lstStyle/>
        <a:p>
          <a:endParaRPr lang="en-US"/>
        </a:p>
      </dgm:t>
    </dgm:pt>
    <dgm:pt modelId="{6D59A471-A74F-4BDB-8F35-39775F6D9A86}" type="sibTrans" cxnId="{1E0E3C14-F1C8-4284-A15D-CDA21EA058E5}">
      <dgm:prSet/>
      <dgm:spPr/>
      <dgm:t>
        <a:bodyPr/>
        <a:lstStyle/>
        <a:p>
          <a:endParaRPr lang="en-US"/>
        </a:p>
      </dgm:t>
    </dgm:pt>
    <dgm:pt modelId="{422EA67A-6601-47F0-AEAB-B76E57FEDDC3}">
      <dgm:prSet custT="1"/>
      <dgm:spPr/>
      <dgm:t>
        <a:bodyPr/>
        <a:lstStyle/>
        <a:p>
          <a:pPr>
            <a:defRPr cap="all"/>
          </a:pPr>
          <a:r>
            <a:rPr lang="it-IT" sz="2400" b="1" dirty="0" err="1"/>
            <a:t>V</a:t>
          </a:r>
          <a:r>
            <a:rPr lang="it-IT" sz="2400" b="1" cap="none" dirty="0" err="1"/>
            <a:t>ensim</a:t>
          </a:r>
          <a:r>
            <a:rPr lang="it-IT" sz="2400" b="1" dirty="0"/>
            <a:t> PLE</a:t>
          </a:r>
          <a:endParaRPr lang="en-US" sz="2400" b="1" dirty="0"/>
        </a:p>
      </dgm:t>
    </dgm:pt>
    <dgm:pt modelId="{F92FFDF0-A29F-4B7B-BDA9-BE20B56CE586}" type="parTrans" cxnId="{8A888015-6567-4193-8193-1635E389797B}">
      <dgm:prSet/>
      <dgm:spPr/>
      <dgm:t>
        <a:bodyPr/>
        <a:lstStyle/>
        <a:p>
          <a:endParaRPr lang="en-US"/>
        </a:p>
      </dgm:t>
    </dgm:pt>
    <dgm:pt modelId="{59CA217F-CE50-4D48-B21B-FBBAAF533D76}" type="sibTrans" cxnId="{8A888015-6567-4193-8193-1635E389797B}">
      <dgm:prSet/>
      <dgm:spPr/>
      <dgm:t>
        <a:bodyPr/>
        <a:lstStyle/>
        <a:p>
          <a:endParaRPr lang="en-US"/>
        </a:p>
      </dgm:t>
    </dgm:pt>
    <dgm:pt modelId="{8DFD17DA-C9FA-4444-8198-BC16DB548950}" type="pres">
      <dgm:prSet presAssocID="{9A97785F-5C2A-49F1-95F6-7ADCE47916A7}" presName="root" presStyleCnt="0">
        <dgm:presLayoutVars>
          <dgm:dir/>
          <dgm:resizeHandles val="exact"/>
        </dgm:presLayoutVars>
      </dgm:prSet>
      <dgm:spPr/>
    </dgm:pt>
    <dgm:pt modelId="{77777215-64F7-4524-BF36-B0C2BB1BF49D}" type="pres">
      <dgm:prSet presAssocID="{92462339-C765-462F-92B9-11825F78B136}" presName="compNode" presStyleCnt="0"/>
      <dgm:spPr/>
    </dgm:pt>
    <dgm:pt modelId="{643B81E0-A2BA-4035-A112-01EC2D69F5C8}" type="pres">
      <dgm:prSet presAssocID="{92462339-C765-462F-92B9-11825F78B136}" presName="iconBgRect" presStyleLbl="bgShp" presStyleIdx="0" presStyleCnt="2"/>
      <dgm:spPr>
        <a:prstGeom prst="round2DiagRect">
          <a:avLst>
            <a:gd name="adj1" fmla="val 29727"/>
            <a:gd name="adj2" fmla="val 0"/>
          </a:avLst>
        </a:prstGeom>
      </dgm:spPr>
    </dgm:pt>
    <dgm:pt modelId="{8E196C91-A4B0-4B41-B42B-8A63F8AA94B1}" type="pres">
      <dgm:prSet presAssocID="{92462339-C765-462F-92B9-11825F78B13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14FF7C26-4C15-4144-BEA0-EC00C76BD5D0}" type="pres">
      <dgm:prSet presAssocID="{92462339-C765-462F-92B9-11825F78B136}" presName="spaceRect" presStyleCnt="0"/>
      <dgm:spPr/>
    </dgm:pt>
    <dgm:pt modelId="{E6EB3FCC-88CF-456C-895D-3961D7112787}" type="pres">
      <dgm:prSet presAssocID="{92462339-C765-462F-92B9-11825F78B136}" presName="textRect" presStyleLbl="revTx" presStyleIdx="0" presStyleCnt="2" custLinFactNeighborX="1899" custLinFactNeighborY="-48962">
        <dgm:presLayoutVars>
          <dgm:chMax val="1"/>
          <dgm:chPref val="1"/>
        </dgm:presLayoutVars>
      </dgm:prSet>
      <dgm:spPr/>
    </dgm:pt>
    <dgm:pt modelId="{BA042A65-DEE0-4E5A-B0EB-8BDEF5A0AFB7}" type="pres">
      <dgm:prSet presAssocID="{6D59A471-A74F-4BDB-8F35-39775F6D9A86}" presName="sibTrans" presStyleCnt="0"/>
      <dgm:spPr/>
    </dgm:pt>
    <dgm:pt modelId="{F3CF6A73-2DA6-41F3-BA45-CA7F2DEEC610}" type="pres">
      <dgm:prSet presAssocID="{422EA67A-6601-47F0-AEAB-B76E57FEDDC3}" presName="compNode" presStyleCnt="0"/>
      <dgm:spPr/>
    </dgm:pt>
    <dgm:pt modelId="{C9A51F6A-6D2D-4F90-8239-1D90B8FEADE7}" type="pres">
      <dgm:prSet presAssocID="{422EA67A-6601-47F0-AEAB-B76E57FEDDC3}" presName="iconBgRect" presStyleLbl="bgShp" presStyleIdx="1" presStyleCnt="2"/>
      <dgm:spPr>
        <a:prstGeom prst="round2DiagRect">
          <a:avLst>
            <a:gd name="adj1" fmla="val 29727"/>
            <a:gd name="adj2" fmla="val 0"/>
          </a:avLst>
        </a:prstGeom>
      </dgm:spPr>
    </dgm:pt>
    <dgm:pt modelId="{9898B15B-D49D-46D1-9A80-DCFDD191500E}" type="pres">
      <dgm:prSet presAssocID="{422EA67A-6601-47F0-AEAB-B76E57FEDD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927BC2A-C5E7-454B-89B7-D16227314799}" type="pres">
      <dgm:prSet presAssocID="{422EA67A-6601-47F0-AEAB-B76E57FEDDC3}" presName="spaceRect" presStyleCnt="0"/>
      <dgm:spPr/>
    </dgm:pt>
    <dgm:pt modelId="{2A4009D3-7951-4EA7-B466-91CC5A024E09}" type="pres">
      <dgm:prSet presAssocID="{422EA67A-6601-47F0-AEAB-B76E57FEDDC3}" presName="textRect" presStyleLbl="revTx" presStyleIdx="1" presStyleCnt="2" custLinFactNeighborX="2755" custLinFactNeighborY="-48962">
        <dgm:presLayoutVars>
          <dgm:chMax val="1"/>
          <dgm:chPref val="1"/>
        </dgm:presLayoutVars>
      </dgm:prSet>
      <dgm:spPr/>
    </dgm:pt>
  </dgm:ptLst>
  <dgm:cxnLst>
    <dgm:cxn modelId="{4C8D7011-5C01-4DA6-9F63-BD567884E47C}" type="presOf" srcId="{9A97785F-5C2A-49F1-95F6-7ADCE47916A7}" destId="{8DFD17DA-C9FA-4444-8198-BC16DB548950}" srcOrd="0" destOrd="0" presId="urn:microsoft.com/office/officeart/2018/5/layout/IconLeafLabelList"/>
    <dgm:cxn modelId="{1E0E3C14-F1C8-4284-A15D-CDA21EA058E5}" srcId="{9A97785F-5C2A-49F1-95F6-7ADCE47916A7}" destId="{92462339-C765-462F-92B9-11825F78B136}" srcOrd="0" destOrd="0" parTransId="{23F04356-F16A-4CC5-BE0F-12071C8EE065}" sibTransId="{6D59A471-A74F-4BDB-8F35-39775F6D9A86}"/>
    <dgm:cxn modelId="{8A888015-6567-4193-8193-1635E389797B}" srcId="{9A97785F-5C2A-49F1-95F6-7ADCE47916A7}" destId="{422EA67A-6601-47F0-AEAB-B76E57FEDDC3}" srcOrd="1" destOrd="0" parTransId="{F92FFDF0-A29F-4B7B-BDA9-BE20B56CE586}" sibTransId="{59CA217F-CE50-4D48-B21B-FBBAAF533D76}"/>
    <dgm:cxn modelId="{B66AD320-FD52-444E-B994-978D290C696B}" type="presOf" srcId="{422EA67A-6601-47F0-AEAB-B76E57FEDDC3}" destId="{2A4009D3-7951-4EA7-B466-91CC5A024E09}" srcOrd="0" destOrd="0" presId="urn:microsoft.com/office/officeart/2018/5/layout/IconLeafLabelList"/>
    <dgm:cxn modelId="{2971B0C8-75C8-4088-ADBA-A0D362F08CFF}" type="presOf" srcId="{92462339-C765-462F-92B9-11825F78B136}" destId="{E6EB3FCC-88CF-456C-895D-3961D7112787}" srcOrd="0" destOrd="0" presId="urn:microsoft.com/office/officeart/2018/5/layout/IconLeafLabelList"/>
    <dgm:cxn modelId="{C8082BE9-A179-47A6-A57D-98C25B46E5A5}" type="presParOf" srcId="{8DFD17DA-C9FA-4444-8198-BC16DB548950}" destId="{77777215-64F7-4524-BF36-B0C2BB1BF49D}" srcOrd="0" destOrd="0" presId="urn:microsoft.com/office/officeart/2018/5/layout/IconLeafLabelList"/>
    <dgm:cxn modelId="{D46261E8-1F57-4A49-9756-75EC9F240BE5}" type="presParOf" srcId="{77777215-64F7-4524-BF36-B0C2BB1BF49D}" destId="{643B81E0-A2BA-4035-A112-01EC2D69F5C8}" srcOrd="0" destOrd="0" presId="urn:microsoft.com/office/officeart/2018/5/layout/IconLeafLabelList"/>
    <dgm:cxn modelId="{08CA776F-8C40-4D67-BDDC-0D0915652515}" type="presParOf" srcId="{77777215-64F7-4524-BF36-B0C2BB1BF49D}" destId="{8E196C91-A4B0-4B41-B42B-8A63F8AA94B1}" srcOrd="1" destOrd="0" presId="urn:microsoft.com/office/officeart/2018/5/layout/IconLeafLabelList"/>
    <dgm:cxn modelId="{50CFF955-0433-44A7-9019-CFBC3BC6C927}" type="presParOf" srcId="{77777215-64F7-4524-BF36-B0C2BB1BF49D}" destId="{14FF7C26-4C15-4144-BEA0-EC00C76BD5D0}" srcOrd="2" destOrd="0" presId="urn:microsoft.com/office/officeart/2018/5/layout/IconLeafLabelList"/>
    <dgm:cxn modelId="{DDA33C95-AAF6-4908-8E2E-96D89AC19537}" type="presParOf" srcId="{77777215-64F7-4524-BF36-B0C2BB1BF49D}" destId="{E6EB3FCC-88CF-456C-895D-3961D7112787}" srcOrd="3" destOrd="0" presId="urn:microsoft.com/office/officeart/2018/5/layout/IconLeafLabelList"/>
    <dgm:cxn modelId="{8F74A5F9-4C17-4B06-AECC-799C13618308}" type="presParOf" srcId="{8DFD17DA-C9FA-4444-8198-BC16DB548950}" destId="{BA042A65-DEE0-4E5A-B0EB-8BDEF5A0AFB7}" srcOrd="1" destOrd="0" presId="urn:microsoft.com/office/officeart/2018/5/layout/IconLeafLabelList"/>
    <dgm:cxn modelId="{BE3DE9BE-660C-4B0E-8AA0-8715E5FAD24C}" type="presParOf" srcId="{8DFD17DA-C9FA-4444-8198-BC16DB548950}" destId="{F3CF6A73-2DA6-41F3-BA45-CA7F2DEEC610}" srcOrd="2" destOrd="0" presId="urn:microsoft.com/office/officeart/2018/5/layout/IconLeafLabelList"/>
    <dgm:cxn modelId="{FD4310B6-05BF-4663-BD56-F45C45DF84ED}" type="presParOf" srcId="{F3CF6A73-2DA6-41F3-BA45-CA7F2DEEC610}" destId="{C9A51F6A-6D2D-4F90-8239-1D90B8FEADE7}" srcOrd="0" destOrd="0" presId="urn:microsoft.com/office/officeart/2018/5/layout/IconLeafLabelList"/>
    <dgm:cxn modelId="{FB67941F-D314-4317-A9AB-774A2C423781}" type="presParOf" srcId="{F3CF6A73-2DA6-41F3-BA45-CA7F2DEEC610}" destId="{9898B15B-D49D-46D1-9A80-DCFDD191500E}" srcOrd="1" destOrd="0" presId="urn:microsoft.com/office/officeart/2018/5/layout/IconLeafLabelList"/>
    <dgm:cxn modelId="{33020FAB-C5A6-422B-A535-112F9BA4F4E0}" type="presParOf" srcId="{F3CF6A73-2DA6-41F3-BA45-CA7F2DEEC610}" destId="{A927BC2A-C5E7-454B-89B7-D16227314799}" srcOrd="2" destOrd="0" presId="urn:microsoft.com/office/officeart/2018/5/layout/IconLeafLabelList"/>
    <dgm:cxn modelId="{24082EDD-CB67-4889-9928-0C0E158FF196}" type="presParOf" srcId="{F3CF6A73-2DA6-41F3-BA45-CA7F2DEEC610}" destId="{2A4009D3-7951-4EA7-B466-91CC5A024E0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B81E0-A2BA-4035-A112-01EC2D69F5C8}">
      <dsp:nvSpPr>
        <dsp:cNvPr id="0" name=""/>
        <dsp:cNvSpPr/>
      </dsp:nvSpPr>
      <dsp:spPr>
        <a:xfrm>
          <a:off x="2044800" y="375668"/>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196C91-A4B0-4B41-B42B-8A63F8AA94B1}">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EB3FCC-88CF-456C-895D-3961D7112787}">
      <dsp:nvSpPr>
        <dsp:cNvPr id="0" name=""/>
        <dsp:cNvSpPr/>
      </dsp:nvSpPr>
      <dsp:spPr>
        <a:xfrm>
          <a:off x="1411164" y="290314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it-IT" sz="2400" b="1" kern="1200" cap="none" dirty="0"/>
            <a:t>Visual </a:t>
          </a:r>
          <a:r>
            <a:rPr lang="it-IT" sz="2400" b="1" kern="1200" cap="none" dirty="0" err="1"/>
            <a:t>Paradigm</a:t>
          </a:r>
          <a:r>
            <a:rPr lang="it-IT" sz="2400" b="1" kern="1200" cap="none" dirty="0"/>
            <a:t> Online</a:t>
          </a:r>
          <a:endParaRPr lang="en-US" sz="2400" b="1" kern="1200" cap="none" dirty="0"/>
        </a:p>
      </dsp:txBody>
      <dsp:txXfrm>
        <a:off x="1411164" y="2903142"/>
        <a:ext cx="3600000" cy="720000"/>
      </dsp:txXfrm>
    </dsp:sp>
    <dsp:sp modelId="{C9A51F6A-6D2D-4F90-8239-1D90B8FEADE7}">
      <dsp:nvSpPr>
        <dsp:cNvPr id="0" name=""/>
        <dsp:cNvSpPr/>
      </dsp:nvSpPr>
      <dsp:spPr>
        <a:xfrm>
          <a:off x="6274800" y="375668"/>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98B15B-D49D-46D1-9A80-DCFDD191500E}">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4009D3-7951-4EA7-B466-91CC5A024E09}">
      <dsp:nvSpPr>
        <dsp:cNvPr id="0" name=""/>
        <dsp:cNvSpPr/>
      </dsp:nvSpPr>
      <dsp:spPr>
        <a:xfrm>
          <a:off x="5671980" y="290314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it-IT" sz="2400" b="1" kern="1200" dirty="0" err="1"/>
            <a:t>V</a:t>
          </a:r>
          <a:r>
            <a:rPr lang="it-IT" sz="2400" b="1" kern="1200" cap="none" dirty="0" err="1"/>
            <a:t>ensim</a:t>
          </a:r>
          <a:r>
            <a:rPr lang="it-IT" sz="2400" b="1" kern="1200" dirty="0"/>
            <a:t> PLE</a:t>
          </a:r>
          <a:endParaRPr lang="en-US" sz="2400" b="1" kern="1200" dirty="0"/>
        </a:p>
      </dsp:txBody>
      <dsp:txXfrm>
        <a:off x="5671980" y="290314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8A4F-9BBE-77BB-5D50-FEA9C58500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DBF63D-6DE8-0F30-9E87-0C27C7223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85FD78-3DFF-F094-FBFE-0512B6EA39A8}"/>
              </a:ext>
            </a:extLst>
          </p:cNvPr>
          <p:cNvSpPr>
            <a:spLocks noGrp="1"/>
          </p:cNvSpPr>
          <p:nvPr>
            <p:ph type="dt" sz="half" idx="10"/>
          </p:nvPr>
        </p:nvSpPr>
        <p:spPr/>
        <p:txBody>
          <a:bodyPr/>
          <a:lstStyle/>
          <a:p>
            <a:fld id="{3DCE036B-6F4C-4DE7-8D2A-AF595FC81E56}" type="datetimeFigureOut">
              <a:rPr lang="en-GB" smtClean="0"/>
              <a:t>11/03/2023</a:t>
            </a:fld>
            <a:endParaRPr lang="en-GB"/>
          </a:p>
        </p:txBody>
      </p:sp>
      <p:sp>
        <p:nvSpPr>
          <p:cNvPr id="5" name="Footer Placeholder 4">
            <a:extLst>
              <a:ext uri="{FF2B5EF4-FFF2-40B4-BE49-F238E27FC236}">
                <a16:creationId xmlns:a16="http://schemas.microsoft.com/office/drawing/2014/main" id="{006D9FFA-0068-E591-8766-1D59CAAC48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FD2CCF-8657-B18A-7647-751A5EF103D3}"/>
              </a:ext>
            </a:extLst>
          </p:cNvPr>
          <p:cNvSpPr>
            <a:spLocks noGrp="1"/>
          </p:cNvSpPr>
          <p:nvPr>
            <p:ph type="sldNum" sz="quarter" idx="12"/>
          </p:nvPr>
        </p:nvSpPr>
        <p:spPr/>
        <p:txBody>
          <a:bodyPr/>
          <a:lstStyle/>
          <a:p>
            <a:fld id="{67B3920A-6C7F-42AF-97F3-C0B3EA591B78}" type="slidenum">
              <a:rPr lang="en-GB" smtClean="0"/>
              <a:t>‹#›</a:t>
            </a:fld>
            <a:endParaRPr lang="en-GB"/>
          </a:p>
        </p:txBody>
      </p:sp>
    </p:spTree>
    <p:extLst>
      <p:ext uri="{BB962C8B-B14F-4D97-AF65-F5344CB8AC3E}">
        <p14:creationId xmlns:p14="http://schemas.microsoft.com/office/powerpoint/2010/main" val="3911434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A5C42-EEFB-84E9-45F1-2CB33217464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7B5D7AA-5DB1-ACF4-E05A-5081CEEF1E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BE3583-2C26-D78D-88FA-FA1BE6B47777}"/>
              </a:ext>
            </a:extLst>
          </p:cNvPr>
          <p:cNvSpPr>
            <a:spLocks noGrp="1"/>
          </p:cNvSpPr>
          <p:nvPr>
            <p:ph type="dt" sz="half" idx="10"/>
          </p:nvPr>
        </p:nvSpPr>
        <p:spPr/>
        <p:txBody>
          <a:bodyPr/>
          <a:lstStyle/>
          <a:p>
            <a:fld id="{3DCE036B-6F4C-4DE7-8D2A-AF595FC81E56}" type="datetimeFigureOut">
              <a:rPr lang="en-GB" smtClean="0"/>
              <a:t>11/03/2023</a:t>
            </a:fld>
            <a:endParaRPr lang="en-GB"/>
          </a:p>
        </p:txBody>
      </p:sp>
      <p:sp>
        <p:nvSpPr>
          <p:cNvPr id="5" name="Footer Placeholder 4">
            <a:extLst>
              <a:ext uri="{FF2B5EF4-FFF2-40B4-BE49-F238E27FC236}">
                <a16:creationId xmlns:a16="http://schemas.microsoft.com/office/drawing/2014/main" id="{BCCC1556-1A35-3463-AE2B-D73F38473B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666222-DC9E-69DB-146F-DF417FA1FC3B}"/>
              </a:ext>
            </a:extLst>
          </p:cNvPr>
          <p:cNvSpPr>
            <a:spLocks noGrp="1"/>
          </p:cNvSpPr>
          <p:nvPr>
            <p:ph type="sldNum" sz="quarter" idx="12"/>
          </p:nvPr>
        </p:nvSpPr>
        <p:spPr/>
        <p:txBody>
          <a:bodyPr/>
          <a:lstStyle/>
          <a:p>
            <a:fld id="{67B3920A-6C7F-42AF-97F3-C0B3EA591B78}" type="slidenum">
              <a:rPr lang="en-GB" smtClean="0"/>
              <a:t>‹#›</a:t>
            </a:fld>
            <a:endParaRPr lang="en-GB"/>
          </a:p>
        </p:txBody>
      </p:sp>
    </p:spTree>
    <p:extLst>
      <p:ext uri="{BB962C8B-B14F-4D97-AF65-F5344CB8AC3E}">
        <p14:creationId xmlns:p14="http://schemas.microsoft.com/office/powerpoint/2010/main" val="260390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9EB84-643C-6024-1699-0C1F16B739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DDBE75-B034-6A3D-D59B-11C3F507D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84EE11-A118-B2CD-6E9D-FCBE7B2E8060}"/>
              </a:ext>
            </a:extLst>
          </p:cNvPr>
          <p:cNvSpPr>
            <a:spLocks noGrp="1"/>
          </p:cNvSpPr>
          <p:nvPr>
            <p:ph type="dt" sz="half" idx="10"/>
          </p:nvPr>
        </p:nvSpPr>
        <p:spPr/>
        <p:txBody>
          <a:bodyPr/>
          <a:lstStyle/>
          <a:p>
            <a:fld id="{3DCE036B-6F4C-4DE7-8D2A-AF595FC81E56}" type="datetimeFigureOut">
              <a:rPr lang="en-GB" smtClean="0"/>
              <a:t>11/03/2023</a:t>
            </a:fld>
            <a:endParaRPr lang="en-GB"/>
          </a:p>
        </p:txBody>
      </p:sp>
      <p:sp>
        <p:nvSpPr>
          <p:cNvPr id="5" name="Footer Placeholder 4">
            <a:extLst>
              <a:ext uri="{FF2B5EF4-FFF2-40B4-BE49-F238E27FC236}">
                <a16:creationId xmlns:a16="http://schemas.microsoft.com/office/drawing/2014/main" id="{EA06DC70-B3B4-5FF7-C0B1-EE365E8F96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3BFC94-D3EB-907A-23BD-A80AF039B4CE}"/>
              </a:ext>
            </a:extLst>
          </p:cNvPr>
          <p:cNvSpPr>
            <a:spLocks noGrp="1"/>
          </p:cNvSpPr>
          <p:nvPr>
            <p:ph type="sldNum" sz="quarter" idx="12"/>
          </p:nvPr>
        </p:nvSpPr>
        <p:spPr/>
        <p:txBody>
          <a:bodyPr/>
          <a:lstStyle/>
          <a:p>
            <a:fld id="{67B3920A-6C7F-42AF-97F3-C0B3EA591B78}" type="slidenum">
              <a:rPr lang="en-GB" smtClean="0"/>
              <a:t>‹#›</a:t>
            </a:fld>
            <a:endParaRPr lang="en-GB"/>
          </a:p>
        </p:txBody>
      </p:sp>
    </p:spTree>
    <p:extLst>
      <p:ext uri="{BB962C8B-B14F-4D97-AF65-F5344CB8AC3E}">
        <p14:creationId xmlns:p14="http://schemas.microsoft.com/office/powerpoint/2010/main" val="1289716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69A56-B27C-5138-2523-5CB9290A80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84D5A74-8AC9-A07F-FBFF-D775E4FB64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A207A4-1779-6436-8632-B108DE471480}"/>
              </a:ext>
            </a:extLst>
          </p:cNvPr>
          <p:cNvSpPr>
            <a:spLocks noGrp="1"/>
          </p:cNvSpPr>
          <p:nvPr>
            <p:ph type="dt" sz="half" idx="10"/>
          </p:nvPr>
        </p:nvSpPr>
        <p:spPr/>
        <p:txBody>
          <a:bodyPr/>
          <a:lstStyle/>
          <a:p>
            <a:fld id="{3DCE036B-6F4C-4DE7-8D2A-AF595FC81E56}" type="datetimeFigureOut">
              <a:rPr lang="en-GB" smtClean="0"/>
              <a:t>11/03/2023</a:t>
            </a:fld>
            <a:endParaRPr lang="en-GB"/>
          </a:p>
        </p:txBody>
      </p:sp>
      <p:sp>
        <p:nvSpPr>
          <p:cNvPr id="5" name="Footer Placeholder 4">
            <a:extLst>
              <a:ext uri="{FF2B5EF4-FFF2-40B4-BE49-F238E27FC236}">
                <a16:creationId xmlns:a16="http://schemas.microsoft.com/office/drawing/2014/main" id="{53606678-7317-562A-6C67-D888462AFB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FC41B-AF7D-7F40-B0F4-CADE1BB1FC52}"/>
              </a:ext>
            </a:extLst>
          </p:cNvPr>
          <p:cNvSpPr>
            <a:spLocks noGrp="1"/>
          </p:cNvSpPr>
          <p:nvPr>
            <p:ph type="sldNum" sz="quarter" idx="12"/>
          </p:nvPr>
        </p:nvSpPr>
        <p:spPr/>
        <p:txBody>
          <a:bodyPr/>
          <a:lstStyle/>
          <a:p>
            <a:fld id="{67B3920A-6C7F-42AF-97F3-C0B3EA591B78}" type="slidenum">
              <a:rPr lang="en-GB" smtClean="0"/>
              <a:t>‹#›</a:t>
            </a:fld>
            <a:endParaRPr lang="en-GB"/>
          </a:p>
        </p:txBody>
      </p:sp>
    </p:spTree>
    <p:extLst>
      <p:ext uri="{BB962C8B-B14F-4D97-AF65-F5344CB8AC3E}">
        <p14:creationId xmlns:p14="http://schemas.microsoft.com/office/powerpoint/2010/main" val="381117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A102-56A6-85AF-D223-BC01A6040A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7765582-E5A2-FF4D-8B07-7FF5DAF79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26E514-3E87-2369-EB11-E0E968254789}"/>
              </a:ext>
            </a:extLst>
          </p:cNvPr>
          <p:cNvSpPr>
            <a:spLocks noGrp="1"/>
          </p:cNvSpPr>
          <p:nvPr>
            <p:ph type="dt" sz="half" idx="10"/>
          </p:nvPr>
        </p:nvSpPr>
        <p:spPr/>
        <p:txBody>
          <a:bodyPr/>
          <a:lstStyle/>
          <a:p>
            <a:fld id="{3DCE036B-6F4C-4DE7-8D2A-AF595FC81E56}" type="datetimeFigureOut">
              <a:rPr lang="en-GB" smtClean="0"/>
              <a:t>11/03/2023</a:t>
            </a:fld>
            <a:endParaRPr lang="en-GB"/>
          </a:p>
        </p:txBody>
      </p:sp>
      <p:sp>
        <p:nvSpPr>
          <p:cNvPr id="5" name="Footer Placeholder 4">
            <a:extLst>
              <a:ext uri="{FF2B5EF4-FFF2-40B4-BE49-F238E27FC236}">
                <a16:creationId xmlns:a16="http://schemas.microsoft.com/office/drawing/2014/main" id="{B1933962-34BD-DC87-D954-6AE95A383D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4219DD-AD4F-7E99-851D-AA1E6DB27D87}"/>
              </a:ext>
            </a:extLst>
          </p:cNvPr>
          <p:cNvSpPr>
            <a:spLocks noGrp="1"/>
          </p:cNvSpPr>
          <p:nvPr>
            <p:ph type="sldNum" sz="quarter" idx="12"/>
          </p:nvPr>
        </p:nvSpPr>
        <p:spPr/>
        <p:txBody>
          <a:bodyPr/>
          <a:lstStyle/>
          <a:p>
            <a:fld id="{67B3920A-6C7F-42AF-97F3-C0B3EA591B78}" type="slidenum">
              <a:rPr lang="en-GB" smtClean="0"/>
              <a:t>‹#›</a:t>
            </a:fld>
            <a:endParaRPr lang="en-GB"/>
          </a:p>
        </p:txBody>
      </p:sp>
    </p:spTree>
    <p:extLst>
      <p:ext uri="{BB962C8B-B14F-4D97-AF65-F5344CB8AC3E}">
        <p14:creationId xmlns:p14="http://schemas.microsoft.com/office/powerpoint/2010/main" val="3449243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9077-9FF5-A713-82D0-469948D93C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2780A4-4A78-41FA-B507-F7B5BB5539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DAA13CA-3AEA-05B1-9358-125E29128B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06B73B4-EFBB-C13F-F078-1AC984CDDC64}"/>
              </a:ext>
            </a:extLst>
          </p:cNvPr>
          <p:cNvSpPr>
            <a:spLocks noGrp="1"/>
          </p:cNvSpPr>
          <p:nvPr>
            <p:ph type="dt" sz="half" idx="10"/>
          </p:nvPr>
        </p:nvSpPr>
        <p:spPr/>
        <p:txBody>
          <a:bodyPr/>
          <a:lstStyle/>
          <a:p>
            <a:fld id="{3DCE036B-6F4C-4DE7-8D2A-AF595FC81E56}" type="datetimeFigureOut">
              <a:rPr lang="en-GB" smtClean="0"/>
              <a:t>11/03/2023</a:t>
            </a:fld>
            <a:endParaRPr lang="en-GB"/>
          </a:p>
        </p:txBody>
      </p:sp>
      <p:sp>
        <p:nvSpPr>
          <p:cNvPr id="6" name="Footer Placeholder 5">
            <a:extLst>
              <a:ext uri="{FF2B5EF4-FFF2-40B4-BE49-F238E27FC236}">
                <a16:creationId xmlns:a16="http://schemas.microsoft.com/office/drawing/2014/main" id="{398DB5C9-9B28-386B-F3D4-688C16DB1F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8FFFAF-97E0-E78B-D80B-FC7F66F88EC6}"/>
              </a:ext>
            </a:extLst>
          </p:cNvPr>
          <p:cNvSpPr>
            <a:spLocks noGrp="1"/>
          </p:cNvSpPr>
          <p:nvPr>
            <p:ph type="sldNum" sz="quarter" idx="12"/>
          </p:nvPr>
        </p:nvSpPr>
        <p:spPr/>
        <p:txBody>
          <a:bodyPr/>
          <a:lstStyle/>
          <a:p>
            <a:fld id="{67B3920A-6C7F-42AF-97F3-C0B3EA591B78}" type="slidenum">
              <a:rPr lang="en-GB" smtClean="0"/>
              <a:t>‹#›</a:t>
            </a:fld>
            <a:endParaRPr lang="en-GB"/>
          </a:p>
        </p:txBody>
      </p:sp>
    </p:spTree>
    <p:extLst>
      <p:ext uri="{BB962C8B-B14F-4D97-AF65-F5344CB8AC3E}">
        <p14:creationId xmlns:p14="http://schemas.microsoft.com/office/powerpoint/2010/main" val="3932752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C35C-6E04-5E68-2AF0-AC47E13AC57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36C5F9-0882-EB1D-EF25-138036680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B4611A-DE77-7ED4-A978-07F82CE5D8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E5E9F83-0814-245C-7E82-51F326D67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EA685B-DF1B-4072-4769-A9318EAD2F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3C74BAE-6559-53BF-28A2-80F714AFCF70}"/>
              </a:ext>
            </a:extLst>
          </p:cNvPr>
          <p:cNvSpPr>
            <a:spLocks noGrp="1"/>
          </p:cNvSpPr>
          <p:nvPr>
            <p:ph type="dt" sz="half" idx="10"/>
          </p:nvPr>
        </p:nvSpPr>
        <p:spPr/>
        <p:txBody>
          <a:bodyPr/>
          <a:lstStyle/>
          <a:p>
            <a:fld id="{3DCE036B-6F4C-4DE7-8D2A-AF595FC81E56}" type="datetimeFigureOut">
              <a:rPr lang="en-GB" smtClean="0"/>
              <a:t>11/03/2023</a:t>
            </a:fld>
            <a:endParaRPr lang="en-GB"/>
          </a:p>
        </p:txBody>
      </p:sp>
      <p:sp>
        <p:nvSpPr>
          <p:cNvPr id="8" name="Footer Placeholder 7">
            <a:extLst>
              <a:ext uri="{FF2B5EF4-FFF2-40B4-BE49-F238E27FC236}">
                <a16:creationId xmlns:a16="http://schemas.microsoft.com/office/drawing/2014/main" id="{EE58973F-7DF2-E79D-DF23-522204B27C1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F524443-C23F-1227-89D1-A13A666F79D8}"/>
              </a:ext>
            </a:extLst>
          </p:cNvPr>
          <p:cNvSpPr>
            <a:spLocks noGrp="1"/>
          </p:cNvSpPr>
          <p:nvPr>
            <p:ph type="sldNum" sz="quarter" idx="12"/>
          </p:nvPr>
        </p:nvSpPr>
        <p:spPr/>
        <p:txBody>
          <a:bodyPr/>
          <a:lstStyle/>
          <a:p>
            <a:fld id="{67B3920A-6C7F-42AF-97F3-C0B3EA591B78}" type="slidenum">
              <a:rPr lang="en-GB" smtClean="0"/>
              <a:t>‹#›</a:t>
            </a:fld>
            <a:endParaRPr lang="en-GB"/>
          </a:p>
        </p:txBody>
      </p:sp>
    </p:spTree>
    <p:extLst>
      <p:ext uri="{BB962C8B-B14F-4D97-AF65-F5344CB8AC3E}">
        <p14:creationId xmlns:p14="http://schemas.microsoft.com/office/powerpoint/2010/main" val="1575455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9C6C-5EA7-D1CF-D7AD-9E6CF85FD4E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4235C47-83EF-883F-A685-B962E5514A29}"/>
              </a:ext>
            </a:extLst>
          </p:cNvPr>
          <p:cNvSpPr>
            <a:spLocks noGrp="1"/>
          </p:cNvSpPr>
          <p:nvPr>
            <p:ph type="dt" sz="half" idx="10"/>
          </p:nvPr>
        </p:nvSpPr>
        <p:spPr/>
        <p:txBody>
          <a:bodyPr/>
          <a:lstStyle/>
          <a:p>
            <a:fld id="{3DCE036B-6F4C-4DE7-8D2A-AF595FC81E56}" type="datetimeFigureOut">
              <a:rPr lang="en-GB" smtClean="0"/>
              <a:t>11/03/2023</a:t>
            </a:fld>
            <a:endParaRPr lang="en-GB"/>
          </a:p>
        </p:txBody>
      </p:sp>
      <p:sp>
        <p:nvSpPr>
          <p:cNvPr id="4" name="Footer Placeholder 3">
            <a:extLst>
              <a:ext uri="{FF2B5EF4-FFF2-40B4-BE49-F238E27FC236}">
                <a16:creationId xmlns:a16="http://schemas.microsoft.com/office/drawing/2014/main" id="{417682E9-4ECD-8261-4443-6C6058D664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075AA7-AB7B-6B3F-1189-85661B8D6594}"/>
              </a:ext>
            </a:extLst>
          </p:cNvPr>
          <p:cNvSpPr>
            <a:spLocks noGrp="1"/>
          </p:cNvSpPr>
          <p:nvPr>
            <p:ph type="sldNum" sz="quarter" idx="12"/>
          </p:nvPr>
        </p:nvSpPr>
        <p:spPr/>
        <p:txBody>
          <a:bodyPr/>
          <a:lstStyle/>
          <a:p>
            <a:fld id="{67B3920A-6C7F-42AF-97F3-C0B3EA591B78}" type="slidenum">
              <a:rPr lang="en-GB" smtClean="0"/>
              <a:t>‹#›</a:t>
            </a:fld>
            <a:endParaRPr lang="en-GB"/>
          </a:p>
        </p:txBody>
      </p:sp>
    </p:spTree>
    <p:extLst>
      <p:ext uri="{BB962C8B-B14F-4D97-AF65-F5344CB8AC3E}">
        <p14:creationId xmlns:p14="http://schemas.microsoft.com/office/powerpoint/2010/main" val="218408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378CD8-6207-2B02-E27B-93BEAEF42EAE}"/>
              </a:ext>
            </a:extLst>
          </p:cNvPr>
          <p:cNvSpPr>
            <a:spLocks noGrp="1"/>
          </p:cNvSpPr>
          <p:nvPr>
            <p:ph type="dt" sz="half" idx="10"/>
          </p:nvPr>
        </p:nvSpPr>
        <p:spPr/>
        <p:txBody>
          <a:bodyPr/>
          <a:lstStyle/>
          <a:p>
            <a:fld id="{3DCE036B-6F4C-4DE7-8D2A-AF595FC81E56}" type="datetimeFigureOut">
              <a:rPr lang="en-GB" smtClean="0"/>
              <a:t>11/03/2023</a:t>
            </a:fld>
            <a:endParaRPr lang="en-GB"/>
          </a:p>
        </p:txBody>
      </p:sp>
      <p:sp>
        <p:nvSpPr>
          <p:cNvPr id="3" name="Footer Placeholder 2">
            <a:extLst>
              <a:ext uri="{FF2B5EF4-FFF2-40B4-BE49-F238E27FC236}">
                <a16:creationId xmlns:a16="http://schemas.microsoft.com/office/drawing/2014/main" id="{82C153D2-92DF-661A-410D-9DB91EBF08A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DDE5D97-26F5-9114-AE82-FE2BB7C76E1E}"/>
              </a:ext>
            </a:extLst>
          </p:cNvPr>
          <p:cNvSpPr>
            <a:spLocks noGrp="1"/>
          </p:cNvSpPr>
          <p:nvPr>
            <p:ph type="sldNum" sz="quarter" idx="12"/>
          </p:nvPr>
        </p:nvSpPr>
        <p:spPr/>
        <p:txBody>
          <a:bodyPr/>
          <a:lstStyle/>
          <a:p>
            <a:fld id="{67B3920A-6C7F-42AF-97F3-C0B3EA591B78}" type="slidenum">
              <a:rPr lang="en-GB" smtClean="0"/>
              <a:t>‹#›</a:t>
            </a:fld>
            <a:endParaRPr lang="en-GB"/>
          </a:p>
        </p:txBody>
      </p:sp>
    </p:spTree>
    <p:extLst>
      <p:ext uri="{BB962C8B-B14F-4D97-AF65-F5344CB8AC3E}">
        <p14:creationId xmlns:p14="http://schemas.microsoft.com/office/powerpoint/2010/main" val="3207716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44E36-849C-EAC8-2451-A45F25ABCD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3D6C05E-C393-AE5F-533A-F7532F8908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64F67E5-980D-397A-94E2-6E77D51CF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F9004-9EF4-8217-2AA7-4003006E4CB1}"/>
              </a:ext>
            </a:extLst>
          </p:cNvPr>
          <p:cNvSpPr>
            <a:spLocks noGrp="1"/>
          </p:cNvSpPr>
          <p:nvPr>
            <p:ph type="dt" sz="half" idx="10"/>
          </p:nvPr>
        </p:nvSpPr>
        <p:spPr/>
        <p:txBody>
          <a:bodyPr/>
          <a:lstStyle/>
          <a:p>
            <a:fld id="{3DCE036B-6F4C-4DE7-8D2A-AF595FC81E56}" type="datetimeFigureOut">
              <a:rPr lang="en-GB" smtClean="0"/>
              <a:t>11/03/2023</a:t>
            </a:fld>
            <a:endParaRPr lang="en-GB"/>
          </a:p>
        </p:txBody>
      </p:sp>
      <p:sp>
        <p:nvSpPr>
          <p:cNvPr id="6" name="Footer Placeholder 5">
            <a:extLst>
              <a:ext uri="{FF2B5EF4-FFF2-40B4-BE49-F238E27FC236}">
                <a16:creationId xmlns:a16="http://schemas.microsoft.com/office/drawing/2014/main" id="{CB8F34D6-F8EE-E431-ED28-C23FBC4CD5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8C33AD-4C7E-BC38-7EDD-EC55667BF4A1}"/>
              </a:ext>
            </a:extLst>
          </p:cNvPr>
          <p:cNvSpPr>
            <a:spLocks noGrp="1"/>
          </p:cNvSpPr>
          <p:nvPr>
            <p:ph type="sldNum" sz="quarter" idx="12"/>
          </p:nvPr>
        </p:nvSpPr>
        <p:spPr/>
        <p:txBody>
          <a:bodyPr/>
          <a:lstStyle/>
          <a:p>
            <a:fld id="{67B3920A-6C7F-42AF-97F3-C0B3EA591B78}" type="slidenum">
              <a:rPr lang="en-GB" smtClean="0"/>
              <a:t>‹#›</a:t>
            </a:fld>
            <a:endParaRPr lang="en-GB"/>
          </a:p>
        </p:txBody>
      </p:sp>
    </p:spTree>
    <p:extLst>
      <p:ext uri="{BB962C8B-B14F-4D97-AF65-F5344CB8AC3E}">
        <p14:creationId xmlns:p14="http://schemas.microsoft.com/office/powerpoint/2010/main" val="259033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F860-C24A-8898-E95B-0F03261F47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EC5789E-03E0-601B-5CCB-03A85D0CBD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6F12A3A-3033-6E9B-D282-E7318D9B8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A0FBB-45F6-DB22-BF7B-7DC2D76E5486}"/>
              </a:ext>
            </a:extLst>
          </p:cNvPr>
          <p:cNvSpPr>
            <a:spLocks noGrp="1"/>
          </p:cNvSpPr>
          <p:nvPr>
            <p:ph type="dt" sz="half" idx="10"/>
          </p:nvPr>
        </p:nvSpPr>
        <p:spPr/>
        <p:txBody>
          <a:bodyPr/>
          <a:lstStyle/>
          <a:p>
            <a:fld id="{3DCE036B-6F4C-4DE7-8D2A-AF595FC81E56}" type="datetimeFigureOut">
              <a:rPr lang="en-GB" smtClean="0"/>
              <a:t>11/03/2023</a:t>
            </a:fld>
            <a:endParaRPr lang="en-GB"/>
          </a:p>
        </p:txBody>
      </p:sp>
      <p:sp>
        <p:nvSpPr>
          <p:cNvPr id="6" name="Footer Placeholder 5">
            <a:extLst>
              <a:ext uri="{FF2B5EF4-FFF2-40B4-BE49-F238E27FC236}">
                <a16:creationId xmlns:a16="http://schemas.microsoft.com/office/drawing/2014/main" id="{8B6CF747-801A-EE0E-B7BA-CCCA9E86B9E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55AAA0-DE9B-B6ED-1C8A-6060FED65ABF}"/>
              </a:ext>
            </a:extLst>
          </p:cNvPr>
          <p:cNvSpPr>
            <a:spLocks noGrp="1"/>
          </p:cNvSpPr>
          <p:nvPr>
            <p:ph type="sldNum" sz="quarter" idx="12"/>
          </p:nvPr>
        </p:nvSpPr>
        <p:spPr/>
        <p:txBody>
          <a:bodyPr/>
          <a:lstStyle/>
          <a:p>
            <a:fld id="{67B3920A-6C7F-42AF-97F3-C0B3EA591B78}" type="slidenum">
              <a:rPr lang="en-GB" smtClean="0"/>
              <a:t>‹#›</a:t>
            </a:fld>
            <a:endParaRPr lang="en-GB"/>
          </a:p>
        </p:txBody>
      </p:sp>
    </p:spTree>
    <p:extLst>
      <p:ext uri="{BB962C8B-B14F-4D97-AF65-F5344CB8AC3E}">
        <p14:creationId xmlns:p14="http://schemas.microsoft.com/office/powerpoint/2010/main" val="360816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47E59-FEAB-8975-20D5-701C116E80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6A009C-899B-DBD1-744B-59061D70E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EF1C70-E9BF-0952-17A9-EE22CEEADE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E036B-6F4C-4DE7-8D2A-AF595FC81E56}" type="datetimeFigureOut">
              <a:rPr lang="en-GB" smtClean="0"/>
              <a:t>11/03/2023</a:t>
            </a:fld>
            <a:endParaRPr lang="en-GB"/>
          </a:p>
        </p:txBody>
      </p:sp>
      <p:sp>
        <p:nvSpPr>
          <p:cNvPr id="5" name="Footer Placeholder 4">
            <a:extLst>
              <a:ext uri="{FF2B5EF4-FFF2-40B4-BE49-F238E27FC236}">
                <a16:creationId xmlns:a16="http://schemas.microsoft.com/office/drawing/2014/main" id="{58C3FA35-800B-28F9-AD4F-7D7AB2C26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90C7F7-5FA5-D980-852A-EB42D80F8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3920A-6C7F-42AF-97F3-C0B3EA591B78}" type="slidenum">
              <a:rPr lang="en-GB" smtClean="0"/>
              <a:t>‹#›</a:t>
            </a:fld>
            <a:endParaRPr lang="en-GB"/>
          </a:p>
        </p:txBody>
      </p:sp>
    </p:spTree>
    <p:extLst>
      <p:ext uri="{BB962C8B-B14F-4D97-AF65-F5344CB8AC3E}">
        <p14:creationId xmlns:p14="http://schemas.microsoft.com/office/powerpoint/2010/main" val="3262808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EE96-A5D7-31C8-2F47-2277A5D42AC9}"/>
              </a:ext>
            </a:extLst>
          </p:cNvPr>
          <p:cNvSpPr>
            <a:spLocks noGrp="1"/>
          </p:cNvSpPr>
          <p:nvPr>
            <p:ph type="ctrTitle"/>
          </p:nvPr>
        </p:nvSpPr>
        <p:spPr>
          <a:xfrm>
            <a:off x="1524000" y="259721"/>
            <a:ext cx="9144000" cy="1186728"/>
          </a:xfrm>
        </p:spPr>
        <p:txBody>
          <a:bodyPr/>
          <a:lstStyle/>
          <a:p>
            <a:r>
              <a:rPr lang="it-IT" b="1"/>
              <a:t>CareerQuest Virtual Reality</a:t>
            </a:r>
            <a:endParaRPr lang="en-GB" b="1" dirty="0"/>
          </a:p>
        </p:txBody>
      </p:sp>
      <p:sp>
        <p:nvSpPr>
          <p:cNvPr id="3" name="Subtitle 2">
            <a:extLst>
              <a:ext uri="{FF2B5EF4-FFF2-40B4-BE49-F238E27FC236}">
                <a16:creationId xmlns:a16="http://schemas.microsoft.com/office/drawing/2014/main" id="{64FF5C65-96DD-AF7B-BA34-1E12184CC512}"/>
              </a:ext>
            </a:extLst>
          </p:cNvPr>
          <p:cNvSpPr>
            <a:spLocks noGrp="1"/>
          </p:cNvSpPr>
          <p:nvPr>
            <p:ph type="subTitle" idx="1"/>
          </p:nvPr>
        </p:nvSpPr>
        <p:spPr>
          <a:xfrm>
            <a:off x="1524000" y="4082328"/>
            <a:ext cx="9144000" cy="2081067"/>
          </a:xfrm>
        </p:spPr>
        <p:txBody>
          <a:bodyPr/>
          <a:lstStyle/>
          <a:p>
            <a:r>
              <a:rPr lang="it-IT" dirty="0"/>
              <a:t>Business Model Innovation in an </a:t>
            </a:r>
            <a:r>
              <a:rPr lang="it-IT" dirty="0" err="1"/>
              <a:t>exponential</a:t>
            </a:r>
            <a:r>
              <a:rPr lang="it-IT" dirty="0"/>
              <a:t> world</a:t>
            </a:r>
          </a:p>
          <a:p>
            <a:r>
              <a:rPr lang="it-IT" sz="2000" dirty="0"/>
              <a:t>Eindhoven University of Technology</a:t>
            </a:r>
          </a:p>
          <a:p>
            <a:r>
              <a:rPr lang="it-IT" sz="1800" dirty="0" err="1"/>
              <a:t>Mechatronic</a:t>
            </a:r>
            <a:r>
              <a:rPr lang="it-IT" sz="1800" dirty="0"/>
              <a:t> System Design </a:t>
            </a:r>
            <a:r>
              <a:rPr lang="it-IT" sz="1800" dirty="0" err="1"/>
              <a:t>Trainee</a:t>
            </a:r>
            <a:endParaRPr lang="it-IT" sz="1800" dirty="0"/>
          </a:p>
          <a:p>
            <a:r>
              <a:rPr lang="it-IT" sz="1600" b="1" dirty="0"/>
              <a:t>Elham Honarvar</a:t>
            </a:r>
          </a:p>
          <a:p>
            <a:r>
              <a:rPr lang="en-GB" sz="1400" dirty="0"/>
              <a:t>March 2023</a:t>
            </a:r>
          </a:p>
        </p:txBody>
      </p:sp>
      <p:pic>
        <p:nvPicPr>
          <p:cNvPr id="2050" name="Picture 2" descr="Pumps, Valves and Service">
            <a:extLst>
              <a:ext uri="{FF2B5EF4-FFF2-40B4-BE49-F238E27FC236}">
                <a16:creationId xmlns:a16="http://schemas.microsoft.com/office/drawing/2014/main" id="{18A574EC-2E7E-B35F-74C6-4A102457D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5" y="1600200"/>
            <a:ext cx="3442855" cy="193660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lectric Machine Design and Development for all applications">
            <a:extLst>
              <a:ext uri="{FF2B5EF4-FFF2-40B4-BE49-F238E27FC236}">
                <a16:creationId xmlns:a16="http://schemas.microsoft.com/office/drawing/2014/main" id="{21D93DEE-E3BD-2209-1B80-002B521B82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1215" y="1550482"/>
            <a:ext cx="4756727" cy="208106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urgery in 3D: Virtual Reality in the OR -- MEDICA - World Forum for ...">
            <a:extLst>
              <a:ext uri="{FF2B5EF4-FFF2-40B4-BE49-F238E27FC236}">
                <a16:creationId xmlns:a16="http://schemas.microsoft.com/office/drawing/2014/main" id="{E090DBF4-E4F1-9B02-7986-F15C5C1994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6655" y="1600200"/>
            <a:ext cx="3751860" cy="1969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646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orld's first virtual hospital in metaverse planned by UAE-based Thumbay  Group - CIO News">
            <a:extLst>
              <a:ext uri="{FF2B5EF4-FFF2-40B4-BE49-F238E27FC236}">
                <a16:creationId xmlns:a16="http://schemas.microsoft.com/office/drawing/2014/main" id="{AC542B7E-D7F2-4371-182F-073C841AD0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64" r="-1" b="-1"/>
          <a:stretch/>
        </p:blipFill>
        <p:spPr bwMode="auto">
          <a:xfrm>
            <a:off x="3149600" y="10"/>
            <a:ext cx="9042398"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DCD5F0-B709-A480-39FE-6961E945B1D1}"/>
              </a:ext>
            </a:extLst>
          </p:cNvPr>
          <p:cNvSpPr>
            <a:spLocks noGrp="1"/>
          </p:cNvSpPr>
          <p:nvPr>
            <p:ph type="title"/>
          </p:nvPr>
        </p:nvSpPr>
        <p:spPr>
          <a:xfrm>
            <a:off x="1148752" y="300978"/>
            <a:ext cx="1697966" cy="1256641"/>
          </a:xfrm>
        </p:spPr>
        <p:txBody>
          <a:bodyPr>
            <a:normAutofit/>
          </a:bodyPr>
          <a:lstStyle/>
          <a:p>
            <a:r>
              <a:rPr lang="it-IT" sz="4000" b="1" dirty="0"/>
              <a:t>Goal</a:t>
            </a:r>
            <a:endParaRPr lang="en-GB" sz="4000" b="1" dirty="0"/>
          </a:p>
        </p:txBody>
      </p:sp>
      <p:sp>
        <p:nvSpPr>
          <p:cNvPr id="3" name="Content Placeholder 2">
            <a:extLst>
              <a:ext uri="{FF2B5EF4-FFF2-40B4-BE49-F238E27FC236}">
                <a16:creationId xmlns:a16="http://schemas.microsoft.com/office/drawing/2014/main" id="{B99E3ADC-F6CF-9BE7-49CB-CFA922E72F06}"/>
              </a:ext>
            </a:extLst>
          </p:cNvPr>
          <p:cNvSpPr>
            <a:spLocks noGrp="1"/>
          </p:cNvSpPr>
          <p:nvPr>
            <p:ph idx="1"/>
          </p:nvPr>
        </p:nvSpPr>
        <p:spPr>
          <a:xfrm>
            <a:off x="173181" y="1557619"/>
            <a:ext cx="3822189" cy="3742762"/>
          </a:xfrm>
        </p:spPr>
        <p:txBody>
          <a:bodyPr>
            <a:noAutofit/>
          </a:bodyPr>
          <a:lstStyle/>
          <a:p>
            <a:pPr marL="0" indent="0" algn="just">
              <a:buNone/>
            </a:pPr>
            <a:r>
              <a:rPr lang="en-US" sz="2000" dirty="0"/>
              <a:t>The idea is to create a VR environment that simulates a workplace or classroom setting, where students can learn, and practice skills related to different careers. For example, they could practice coding in a virtual tech lab, or perform simulations of medical procedures in a virtual hospital or even a virtual court for those who are interested to become lawyer. Moreover, students can interact with different virtual characters who are trained based on the information provided by professionals in each field.</a:t>
            </a:r>
            <a:endParaRPr lang="en-GB" sz="2000" dirty="0"/>
          </a:p>
        </p:txBody>
      </p:sp>
    </p:spTree>
    <p:extLst>
      <p:ext uri="{BB962C8B-B14F-4D97-AF65-F5344CB8AC3E}">
        <p14:creationId xmlns:p14="http://schemas.microsoft.com/office/powerpoint/2010/main" val="55076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59C8-FE0D-296D-C9A8-669498AD5B06}"/>
              </a:ext>
            </a:extLst>
          </p:cNvPr>
          <p:cNvSpPr>
            <a:spLocks noGrp="1"/>
          </p:cNvSpPr>
          <p:nvPr>
            <p:ph type="title"/>
          </p:nvPr>
        </p:nvSpPr>
        <p:spPr>
          <a:xfrm>
            <a:off x="838200" y="105447"/>
            <a:ext cx="10515600" cy="281419"/>
          </a:xfrm>
        </p:spPr>
        <p:txBody>
          <a:bodyPr>
            <a:noAutofit/>
          </a:bodyPr>
          <a:lstStyle/>
          <a:p>
            <a:pPr algn="ctr"/>
            <a:r>
              <a:rPr lang="it-IT" sz="3600" b="1" dirty="0"/>
              <a:t>Item </a:t>
            </a:r>
            <a:r>
              <a:rPr lang="it-IT" sz="3600" b="1" dirty="0" err="1"/>
              <a:t>Tree</a:t>
            </a:r>
            <a:endParaRPr lang="en-GB" sz="3600" b="1" dirty="0"/>
          </a:p>
        </p:txBody>
      </p:sp>
      <p:pic>
        <p:nvPicPr>
          <p:cNvPr id="13" name="Content Placeholder 12" descr="Diagram&#10;&#10;Description automatically generated">
            <a:extLst>
              <a:ext uri="{FF2B5EF4-FFF2-40B4-BE49-F238E27FC236}">
                <a16:creationId xmlns:a16="http://schemas.microsoft.com/office/drawing/2014/main" id="{F114EA0D-AE75-EABA-C1E5-357951B654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2146" y="725697"/>
            <a:ext cx="7706928" cy="5933721"/>
          </a:xfrm>
        </p:spPr>
      </p:pic>
    </p:spTree>
    <p:extLst>
      <p:ext uri="{BB962C8B-B14F-4D97-AF65-F5344CB8AC3E}">
        <p14:creationId xmlns:p14="http://schemas.microsoft.com/office/powerpoint/2010/main" val="312082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BD55-1DDE-25C5-4123-C3F9378DCCB8}"/>
              </a:ext>
            </a:extLst>
          </p:cNvPr>
          <p:cNvSpPr>
            <a:spLocks noGrp="1"/>
          </p:cNvSpPr>
          <p:nvPr>
            <p:ph type="title"/>
          </p:nvPr>
        </p:nvSpPr>
        <p:spPr>
          <a:xfrm>
            <a:off x="915838" y="0"/>
            <a:ext cx="10515600" cy="506143"/>
          </a:xfrm>
        </p:spPr>
        <p:txBody>
          <a:bodyPr>
            <a:noAutofit/>
          </a:bodyPr>
          <a:lstStyle/>
          <a:p>
            <a:pPr algn="ctr"/>
            <a:r>
              <a:rPr lang="it-IT" sz="3600" b="1" dirty="0"/>
              <a:t>User </a:t>
            </a:r>
            <a:r>
              <a:rPr lang="it-IT" sz="3600" b="1" dirty="0" err="1"/>
              <a:t>Empathy</a:t>
            </a:r>
            <a:r>
              <a:rPr lang="it-IT" sz="3600" b="1" dirty="0"/>
              <a:t> </a:t>
            </a:r>
            <a:r>
              <a:rPr lang="it-IT" sz="3600" b="1" dirty="0" err="1"/>
              <a:t>Map</a:t>
            </a:r>
            <a:endParaRPr lang="en-GB" sz="3600" b="1" dirty="0"/>
          </a:p>
        </p:txBody>
      </p:sp>
      <p:pic>
        <p:nvPicPr>
          <p:cNvPr id="5" name="Content Placeholder 4" descr="Diagram&#10;&#10;Description automatically generated with low confidence">
            <a:extLst>
              <a:ext uri="{FF2B5EF4-FFF2-40B4-BE49-F238E27FC236}">
                <a16:creationId xmlns:a16="http://schemas.microsoft.com/office/drawing/2014/main" id="{0E0FE3B6-B32E-14D8-17BA-59E2BB1431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1746" y="727816"/>
            <a:ext cx="6428508" cy="5942753"/>
          </a:xfrm>
        </p:spPr>
      </p:pic>
    </p:spTree>
    <p:extLst>
      <p:ext uri="{BB962C8B-B14F-4D97-AF65-F5344CB8AC3E}">
        <p14:creationId xmlns:p14="http://schemas.microsoft.com/office/powerpoint/2010/main" val="418399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6D1C-5BAD-82EC-8889-AF6D0BC80C7E}"/>
              </a:ext>
            </a:extLst>
          </p:cNvPr>
          <p:cNvSpPr>
            <a:spLocks noGrp="1"/>
          </p:cNvSpPr>
          <p:nvPr>
            <p:ph type="title"/>
          </p:nvPr>
        </p:nvSpPr>
        <p:spPr>
          <a:xfrm>
            <a:off x="907211" y="81311"/>
            <a:ext cx="10515600" cy="488890"/>
          </a:xfrm>
        </p:spPr>
        <p:txBody>
          <a:bodyPr>
            <a:noAutofit/>
          </a:bodyPr>
          <a:lstStyle/>
          <a:p>
            <a:pPr algn="ctr"/>
            <a:r>
              <a:rPr lang="it-IT" sz="3600" b="1" dirty="0" err="1"/>
              <a:t>Causal</a:t>
            </a:r>
            <a:r>
              <a:rPr lang="it-IT" sz="3600" b="1" dirty="0"/>
              <a:t> Loop </a:t>
            </a:r>
            <a:r>
              <a:rPr lang="it-IT" sz="3600" b="1" dirty="0" err="1"/>
              <a:t>Diagram</a:t>
            </a:r>
            <a:endParaRPr lang="en-GB" sz="3600" b="1" dirty="0"/>
          </a:p>
        </p:txBody>
      </p:sp>
      <p:pic>
        <p:nvPicPr>
          <p:cNvPr id="15" name="Content Placeholder 14">
            <a:extLst>
              <a:ext uri="{FF2B5EF4-FFF2-40B4-BE49-F238E27FC236}">
                <a16:creationId xmlns:a16="http://schemas.microsoft.com/office/drawing/2014/main" id="{44B9D966-1F7D-7A52-CDF1-7639EFEEDA83}"/>
              </a:ext>
            </a:extLst>
          </p:cNvPr>
          <p:cNvPicPr>
            <a:picLocks noGrp="1" noChangeAspect="1"/>
          </p:cNvPicPr>
          <p:nvPr>
            <p:ph idx="1"/>
          </p:nvPr>
        </p:nvPicPr>
        <p:blipFill>
          <a:blip r:embed="rId2"/>
          <a:stretch>
            <a:fillRect/>
          </a:stretch>
        </p:blipFill>
        <p:spPr>
          <a:xfrm>
            <a:off x="1013427" y="886691"/>
            <a:ext cx="10241712" cy="5754254"/>
          </a:xfrm>
        </p:spPr>
      </p:pic>
    </p:spTree>
    <p:extLst>
      <p:ext uri="{BB962C8B-B14F-4D97-AF65-F5344CB8AC3E}">
        <p14:creationId xmlns:p14="http://schemas.microsoft.com/office/powerpoint/2010/main" val="3725465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1C1B-2C6E-AE2F-41A0-CB9DC12DF819}"/>
              </a:ext>
            </a:extLst>
          </p:cNvPr>
          <p:cNvSpPr>
            <a:spLocks noGrp="1"/>
          </p:cNvSpPr>
          <p:nvPr>
            <p:ph type="title"/>
          </p:nvPr>
        </p:nvSpPr>
        <p:spPr>
          <a:xfrm>
            <a:off x="907212" y="63201"/>
            <a:ext cx="10479656" cy="445757"/>
          </a:xfrm>
        </p:spPr>
        <p:txBody>
          <a:bodyPr>
            <a:noAutofit/>
          </a:bodyPr>
          <a:lstStyle/>
          <a:p>
            <a:pPr algn="ctr"/>
            <a:r>
              <a:rPr lang="it-IT" sz="3200" b="1" dirty="0" err="1"/>
              <a:t>Most</a:t>
            </a:r>
            <a:r>
              <a:rPr lang="it-IT" sz="3200" b="1" dirty="0"/>
              <a:t> </a:t>
            </a:r>
            <a:r>
              <a:rPr lang="it-IT" sz="3200" b="1" dirty="0" err="1"/>
              <a:t>influenced</a:t>
            </a:r>
            <a:r>
              <a:rPr lang="it-IT" sz="3200" b="1" dirty="0"/>
              <a:t> items</a:t>
            </a:r>
            <a:endParaRPr lang="en-GB" sz="3200" b="1" dirty="0"/>
          </a:p>
        </p:txBody>
      </p:sp>
      <p:sp>
        <p:nvSpPr>
          <p:cNvPr id="29" name="Content Placeholder 28">
            <a:extLst>
              <a:ext uri="{FF2B5EF4-FFF2-40B4-BE49-F238E27FC236}">
                <a16:creationId xmlns:a16="http://schemas.microsoft.com/office/drawing/2014/main" id="{2834B9A9-5047-B2C5-8F03-EEC66F06B03C}"/>
              </a:ext>
            </a:extLst>
          </p:cNvPr>
          <p:cNvSpPr>
            <a:spLocks noGrp="1"/>
          </p:cNvSpPr>
          <p:nvPr>
            <p:ph idx="1"/>
          </p:nvPr>
        </p:nvSpPr>
        <p:spPr>
          <a:xfrm>
            <a:off x="838200" y="854015"/>
            <a:ext cx="10515600" cy="5322948"/>
          </a:xfrm>
        </p:spPr>
        <p:txBody>
          <a:bodyPr/>
          <a:lstStyle/>
          <a:p>
            <a:pPr marL="0" indent="0">
              <a:buNone/>
            </a:pPr>
            <a:endParaRPr lang="en-GB" dirty="0"/>
          </a:p>
        </p:txBody>
      </p:sp>
      <p:pic>
        <p:nvPicPr>
          <p:cNvPr id="31" name="Picture 30">
            <a:extLst>
              <a:ext uri="{FF2B5EF4-FFF2-40B4-BE49-F238E27FC236}">
                <a16:creationId xmlns:a16="http://schemas.microsoft.com/office/drawing/2014/main" id="{94A6FA2C-6233-CFA2-44B5-2D0B79BC31CE}"/>
              </a:ext>
            </a:extLst>
          </p:cNvPr>
          <p:cNvPicPr>
            <a:picLocks noChangeAspect="1"/>
          </p:cNvPicPr>
          <p:nvPr/>
        </p:nvPicPr>
        <p:blipFill>
          <a:blip r:embed="rId2"/>
          <a:stretch>
            <a:fillRect/>
          </a:stretch>
        </p:blipFill>
        <p:spPr>
          <a:xfrm>
            <a:off x="1106773" y="1040029"/>
            <a:ext cx="10132291" cy="4777941"/>
          </a:xfrm>
          <a:prstGeom prst="rect">
            <a:avLst/>
          </a:prstGeom>
        </p:spPr>
      </p:pic>
    </p:spTree>
    <p:extLst>
      <p:ext uri="{BB962C8B-B14F-4D97-AF65-F5344CB8AC3E}">
        <p14:creationId xmlns:p14="http://schemas.microsoft.com/office/powerpoint/2010/main" val="301617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466E-94A6-E933-D459-DE9937422060}"/>
              </a:ext>
            </a:extLst>
          </p:cNvPr>
          <p:cNvSpPr>
            <a:spLocks noGrp="1"/>
          </p:cNvSpPr>
          <p:nvPr>
            <p:ph type="title"/>
          </p:nvPr>
        </p:nvSpPr>
        <p:spPr>
          <a:xfrm>
            <a:off x="967596" y="2817"/>
            <a:ext cx="10515600" cy="531572"/>
          </a:xfrm>
        </p:spPr>
        <p:txBody>
          <a:bodyPr>
            <a:normAutofit fontScale="90000"/>
          </a:bodyPr>
          <a:lstStyle/>
          <a:p>
            <a:pPr algn="ctr"/>
            <a:r>
              <a:rPr lang="it-IT" sz="3600" b="1" dirty="0" err="1"/>
              <a:t>Most</a:t>
            </a:r>
            <a:r>
              <a:rPr lang="it-IT" sz="3600" b="1" dirty="0"/>
              <a:t> </a:t>
            </a:r>
            <a:r>
              <a:rPr lang="it-IT" sz="3600" b="1" dirty="0" err="1"/>
              <a:t>influenced</a:t>
            </a:r>
            <a:r>
              <a:rPr lang="it-IT" sz="3600" b="1" dirty="0"/>
              <a:t> items</a:t>
            </a:r>
            <a:endParaRPr lang="en-GB" sz="3600" dirty="0"/>
          </a:p>
        </p:txBody>
      </p:sp>
      <p:pic>
        <p:nvPicPr>
          <p:cNvPr id="19" name="Content Placeholder 18">
            <a:extLst>
              <a:ext uri="{FF2B5EF4-FFF2-40B4-BE49-F238E27FC236}">
                <a16:creationId xmlns:a16="http://schemas.microsoft.com/office/drawing/2014/main" id="{3F5619B6-F5C4-4DEF-FE6B-326911CA6386}"/>
              </a:ext>
            </a:extLst>
          </p:cNvPr>
          <p:cNvPicPr>
            <a:picLocks noGrp="1" noChangeAspect="1"/>
          </p:cNvPicPr>
          <p:nvPr>
            <p:ph idx="1"/>
          </p:nvPr>
        </p:nvPicPr>
        <p:blipFill>
          <a:blip r:embed="rId2"/>
          <a:stretch>
            <a:fillRect/>
          </a:stretch>
        </p:blipFill>
        <p:spPr>
          <a:xfrm>
            <a:off x="3341104" y="3093843"/>
            <a:ext cx="6437423" cy="3614691"/>
          </a:xfrm>
        </p:spPr>
      </p:pic>
      <p:pic>
        <p:nvPicPr>
          <p:cNvPr id="20" name="Content Placeholder 8">
            <a:extLst>
              <a:ext uri="{FF2B5EF4-FFF2-40B4-BE49-F238E27FC236}">
                <a16:creationId xmlns:a16="http://schemas.microsoft.com/office/drawing/2014/main" id="{12EB300A-6FB2-F98B-F7FB-5A2B86C4D259}"/>
              </a:ext>
            </a:extLst>
          </p:cNvPr>
          <p:cNvPicPr>
            <a:picLocks noChangeAspect="1"/>
          </p:cNvPicPr>
          <p:nvPr/>
        </p:nvPicPr>
        <p:blipFill>
          <a:blip r:embed="rId3"/>
          <a:stretch>
            <a:fillRect/>
          </a:stretch>
        </p:blipFill>
        <p:spPr>
          <a:xfrm>
            <a:off x="2717321" y="697863"/>
            <a:ext cx="7237562" cy="2469805"/>
          </a:xfrm>
          <a:prstGeom prst="rect">
            <a:avLst/>
          </a:prstGeom>
        </p:spPr>
      </p:pic>
    </p:spTree>
    <p:extLst>
      <p:ext uri="{BB962C8B-B14F-4D97-AF65-F5344CB8AC3E}">
        <p14:creationId xmlns:p14="http://schemas.microsoft.com/office/powerpoint/2010/main" val="198213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006EED3-6FBC-0C4F-AE7C-BF13B42386F4}"/>
              </a:ext>
            </a:extLst>
          </p:cNvPr>
          <p:cNvSpPr>
            <a:spLocks noGrp="1"/>
          </p:cNvSpPr>
          <p:nvPr>
            <p:ph type="title"/>
          </p:nvPr>
        </p:nvSpPr>
        <p:spPr>
          <a:xfrm>
            <a:off x="1188069" y="381935"/>
            <a:ext cx="4008583" cy="5974414"/>
          </a:xfrm>
        </p:spPr>
        <p:txBody>
          <a:bodyPr anchor="ctr">
            <a:normAutofit/>
          </a:bodyPr>
          <a:lstStyle/>
          <a:p>
            <a:r>
              <a:rPr lang="en-GB" sz="7400" b="1" dirty="0">
                <a:solidFill>
                  <a:srgbClr val="FFFFFF"/>
                </a:solidFill>
              </a:rPr>
              <a:t>Viable Scenarios</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7" name="Content Placeholder 2">
            <a:extLst>
              <a:ext uri="{FF2B5EF4-FFF2-40B4-BE49-F238E27FC236}">
                <a16:creationId xmlns:a16="http://schemas.microsoft.com/office/drawing/2014/main" id="{95CD80CE-474F-ED5B-30B2-68EEC2652E33}"/>
              </a:ext>
            </a:extLst>
          </p:cNvPr>
          <p:cNvSpPr>
            <a:spLocks noGrp="1"/>
          </p:cNvSpPr>
          <p:nvPr>
            <p:ph idx="1"/>
          </p:nvPr>
        </p:nvSpPr>
        <p:spPr>
          <a:xfrm>
            <a:off x="6096000" y="518400"/>
            <a:ext cx="5359879" cy="5837949"/>
          </a:xfrm>
        </p:spPr>
        <p:txBody>
          <a:bodyPr anchor="ctr">
            <a:normAutofit/>
          </a:bodyPr>
          <a:lstStyle/>
          <a:p>
            <a:pPr algn="just">
              <a:buFont typeface="Wingdings" panose="05000000000000000000" pitchFamily="2" charset="2"/>
              <a:buChar char="q"/>
            </a:pPr>
            <a:r>
              <a:rPr lang="en-US" sz="1400" b="1" dirty="0">
                <a:solidFill>
                  <a:schemeClr val="tx1">
                    <a:alpha val="80000"/>
                  </a:schemeClr>
                </a:solidFill>
                <a:latin typeface="Times New Roman" panose="02020603050405020304" pitchFamily="18" charset="0"/>
                <a:cs typeface="Times New Roman" panose="02020603050405020304" pitchFamily="18" charset="0"/>
              </a:rPr>
              <a:t>Scenario 1: </a:t>
            </a:r>
            <a:r>
              <a:rPr lang="en-US" sz="1400" dirty="0">
                <a:solidFill>
                  <a:schemeClr val="tx1">
                    <a:alpha val="80000"/>
                  </a:schemeClr>
                </a:solidFill>
                <a:latin typeface="Times New Roman" panose="02020603050405020304" pitchFamily="18" charset="0"/>
                <a:cs typeface="Times New Roman" panose="02020603050405020304" pitchFamily="18" charset="0"/>
              </a:rPr>
              <a:t>Partner with educational institutions and offer </a:t>
            </a:r>
            <a:r>
              <a:rPr lang="en-US" sz="1400" dirty="0" err="1">
                <a:solidFill>
                  <a:schemeClr val="tx1">
                    <a:alpha val="80000"/>
                  </a:schemeClr>
                </a:solidFill>
                <a:latin typeface="Times New Roman" panose="02020603050405020304" pitchFamily="18" charset="0"/>
                <a:cs typeface="Times New Roman" panose="02020603050405020304" pitchFamily="18" charset="0"/>
              </a:rPr>
              <a:t>CareerQuest</a:t>
            </a:r>
            <a:r>
              <a:rPr lang="en-US" sz="1400" dirty="0">
                <a:solidFill>
                  <a:schemeClr val="tx1">
                    <a:alpha val="80000"/>
                  </a:schemeClr>
                </a:solidFill>
                <a:latin typeface="Times New Roman" panose="02020603050405020304" pitchFamily="18" charset="0"/>
                <a:cs typeface="Times New Roman" panose="02020603050405020304" pitchFamily="18" charset="0"/>
              </a:rPr>
              <a:t> VR as a supplementary tool to support their curriculum. This scenario would involve working with schools and universities to integrate the </a:t>
            </a:r>
            <a:r>
              <a:rPr lang="en-US" sz="1400" dirty="0" err="1">
                <a:solidFill>
                  <a:schemeClr val="tx1">
                    <a:alpha val="80000"/>
                  </a:schemeClr>
                </a:solidFill>
                <a:latin typeface="Times New Roman" panose="02020603050405020304" pitchFamily="18" charset="0"/>
                <a:cs typeface="Times New Roman" panose="02020603050405020304" pitchFamily="18" charset="0"/>
              </a:rPr>
              <a:t>CareerQuest</a:t>
            </a:r>
            <a:r>
              <a:rPr lang="en-US" sz="1400" dirty="0">
                <a:solidFill>
                  <a:schemeClr val="tx1">
                    <a:alpha val="80000"/>
                  </a:schemeClr>
                </a:solidFill>
                <a:latin typeface="Times New Roman" panose="02020603050405020304" pitchFamily="18" charset="0"/>
                <a:cs typeface="Times New Roman" panose="02020603050405020304" pitchFamily="18" charset="0"/>
              </a:rPr>
              <a:t> VR platform into their existing curriculum, allowing students to access the virtual learning environment alongside their regular coursework. </a:t>
            </a:r>
            <a:r>
              <a:rPr lang="en-US" sz="1400" u="sng" dirty="0">
                <a:solidFill>
                  <a:schemeClr val="tx1">
                    <a:alpha val="80000"/>
                  </a:schemeClr>
                </a:solidFill>
                <a:latin typeface="Times New Roman" panose="02020603050405020304" pitchFamily="18" charset="0"/>
                <a:cs typeface="Times New Roman" panose="02020603050405020304" pitchFamily="18" charset="0"/>
              </a:rPr>
              <a:t>This scenario would help students to improve their awareness about their interests and talents and helps them in choosing their ideal job. </a:t>
            </a:r>
            <a:r>
              <a:rPr lang="en-US" sz="1400" dirty="0">
                <a:solidFill>
                  <a:schemeClr val="tx1">
                    <a:alpha val="80000"/>
                  </a:schemeClr>
                </a:solidFill>
                <a:latin typeface="Times New Roman" panose="02020603050405020304" pitchFamily="18" charset="0"/>
                <a:cs typeface="Times New Roman" panose="02020603050405020304" pitchFamily="18" charset="0"/>
              </a:rPr>
              <a:t>This scenario would require collaboration with educational institutions, companies and potentially long-term contracts.</a:t>
            </a:r>
          </a:p>
          <a:p>
            <a:pPr algn="just">
              <a:buFont typeface="Wingdings" panose="05000000000000000000" pitchFamily="2" charset="2"/>
              <a:buChar char="q"/>
            </a:pPr>
            <a:endParaRPr lang="en-US" sz="1400" dirty="0">
              <a:solidFill>
                <a:schemeClr val="tx1">
                  <a:alpha val="8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400" b="1" dirty="0">
                <a:solidFill>
                  <a:schemeClr val="tx1">
                    <a:alpha val="80000"/>
                  </a:schemeClr>
                </a:solidFill>
                <a:latin typeface="Times New Roman" panose="02020603050405020304" pitchFamily="18" charset="0"/>
                <a:cs typeface="Times New Roman" panose="02020603050405020304" pitchFamily="18" charset="0"/>
              </a:rPr>
              <a:t>Scenario 2: </a:t>
            </a:r>
            <a:r>
              <a:rPr lang="en-US" sz="1400" dirty="0">
                <a:solidFill>
                  <a:schemeClr val="tx1">
                    <a:alpha val="80000"/>
                  </a:schemeClr>
                </a:solidFill>
                <a:latin typeface="Times New Roman" panose="02020603050405020304" pitchFamily="18" charset="0"/>
                <a:cs typeface="Times New Roman" panose="02020603050405020304" pitchFamily="18" charset="0"/>
              </a:rPr>
              <a:t>Offer </a:t>
            </a:r>
            <a:r>
              <a:rPr lang="en-US" sz="1400" dirty="0" err="1">
                <a:solidFill>
                  <a:schemeClr val="tx1">
                    <a:alpha val="80000"/>
                  </a:schemeClr>
                </a:solidFill>
                <a:latin typeface="Times New Roman" panose="02020603050405020304" pitchFamily="18" charset="0"/>
                <a:cs typeface="Times New Roman" panose="02020603050405020304" pitchFamily="18" charset="0"/>
              </a:rPr>
              <a:t>CareerQuest</a:t>
            </a:r>
            <a:r>
              <a:rPr lang="en-US" sz="1400" dirty="0">
                <a:solidFill>
                  <a:schemeClr val="tx1">
                    <a:alpha val="80000"/>
                  </a:schemeClr>
                </a:solidFill>
                <a:latin typeface="Times New Roman" panose="02020603050405020304" pitchFamily="18" charset="0"/>
                <a:cs typeface="Times New Roman" panose="02020603050405020304" pitchFamily="18" charset="0"/>
              </a:rPr>
              <a:t> VR as a standalone training program to individuals seeking career development opportunities. This scenario would involve marketing the </a:t>
            </a:r>
            <a:r>
              <a:rPr lang="en-US" sz="1400" dirty="0" err="1">
                <a:solidFill>
                  <a:schemeClr val="tx1">
                    <a:alpha val="80000"/>
                  </a:schemeClr>
                </a:solidFill>
                <a:latin typeface="Times New Roman" panose="02020603050405020304" pitchFamily="18" charset="0"/>
                <a:cs typeface="Times New Roman" panose="02020603050405020304" pitchFamily="18" charset="0"/>
              </a:rPr>
              <a:t>CareerQuest</a:t>
            </a:r>
            <a:r>
              <a:rPr lang="en-US" sz="1400" dirty="0">
                <a:solidFill>
                  <a:schemeClr val="tx1">
                    <a:alpha val="80000"/>
                  </a:schemeClr>
                </a:solidFill>
                <a:latin typeface="Times New Roman" panose="02020603050405020304" pitchFamily="18" charset="0"/>
                <a:cs typeface="Times New Roman" panose="02020603050405020304" pitchFamily="18" charset="0"/>
              </a:rPr>
              <a:t> VR platform to individuals interested in pursuing careers in specific industries, such as healthcare, technology, or engineering. It can also be offered to companies to be used before the process of hiring new employees. Users would be able to access the platform on their own time and complete modules related to their chosen field or based on the companies demand. </a:t>
            </a:r>
            <a:r>
              <a:rPr lang="en-US" sz="1400" u="sng" dirty="0">
                <a:solidFill>
                  <a:schemeClr val="tx1">
                    <a:alpha val="80000"/>
                  </a:schemeClr>
                </a:solidFill>
                <a:latin typeface="Times New Roman" panose="02020603050405020304" pitchFamily="18" charset="0"/>
                <a:cs typeface="Times New Roman" panose="02020603050405020304" pitchFamily="18" charset="0"/>
              </a:rPr>
              <a:t>This scenario helps employees to improve their </a:t>
            </a:r>
            <a:r>
              <a:rPr lang="en-US" sz="1400" u="sng" dirty="0" err="1">
                <a:solidFill>
                  <a:schemeClr val="tx1">
                    <a:alpha val="80000"/>
                  </a:schemeClr>
                </a:solidFill>
                <a:latin typeface="Times New Roman" panose="02020603050405020304" pitchFamily="18" charset="0"/>
                <a:cs typeface="Times New Roman" panose="02020603050405020304" pitchFamily="18" charset="0"/>
              </a:rPr>
              <a:t>awarness</a:t>
            </a:r>
            <a:r>
              <a:rPr lang="en-US" sz="1400" u="sng" dirty="0">
                <a:solidFill>
                  <a:schemeClr val="tx1">
                    <a:alpha val="80000"/>
                  </a:schemeClr>
                </a:solidFill>
                <a:latin typeface="Times New Roman" panose="02020603050405020304" pitchFamily="18" charset="0"/>
                <a:cs typeface="Times New Roman" panose="02020603050405020304" pitchFamily="18" charset="0"/>
              </a:rPr>
              <a:t> about the job’s needs and Requirements and based on these and their interest choose their career path. </a:t>
            </a:r>
            <a:r>
              <a:rPr lang="en-US" sz="1400" dirty="0">
                <a:solidFill>
                  <a:schemeClr val="tx1">
                    <a:alpha val="80000"/>
                  </a:schemeClr>
                </a:solidFill>
                <a:latin typeface="Times New Roman" panose="02020603050405020304" pitchFamily="18" charset="0"/>
                <a:cs typeface="Times New Roman" panose="02020603050405020304" pitchFamily="18" charset="0"/>
              </a:rPr>
              <a:t>This scenario requires marketing efforts, collaboration with companies and educational institutions.</a:t>
            </a:r>
            <a:endParaRPr lang="en-GB" sz="1400" dirty="0">
              <a:solidFill>
                <a:schemeClr val="tx1">
                  <a:alpha val="80000"/>
                </a:schemeClr>
              </a:solidFill>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75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7E04F-0BDD-A2ED-2951-B61C4AF5BB11}"/>
              </a:ext>
            </a:extLst>
          </p:cNvPr>
          <p:cNvSpPr>
            <a:spLocks noGrp="1"/>
          </p:cNvSpPr>
          <p:nvPr>
            <p:ph type="title"/>
          </p:nvPr>
        </p:nvSpPr>
        <p:spPr>
          <a:xfrm>
            <a:off x="838200" y="459863"/>
            <a:ext cx="10515600" cy="1004594"/>
          </a:xfrm>
        </p:spPr>
        <p:txBody>
          <a:bodyPr>
            <a:normAutofit/>
          </a:bodyPr>
          <a:lstStyle/>
          <a:p>
            <a:pPr algn="ctr"/>
            <a:r>
              <a:rPr lang="it-IT" b="1" dirty="0" err="1">
                <a:solidFill>
                  <a:srgbClr val="FFFFFF"/>
                </a:solidFill>
              </a:rPr>
              <a:t>Used</a:t>
            </a:r>
            <a:r>
              <a:rPr lang="it-IT" b="1" dirty="0">
                <a:solidFill>
                  <a:srgbClr val="FFFFFF"/>
                </a:solidFill>
              </a:rPr>
              <a:t> Software</a:t>
            </a:r>
            <a:endParaRPr lang="en-GB" b="1" dirty="0">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794D432-39EC-D265-EE89-DC236B1D0FB7}"/>
              </a:ext>
            </a:extLst>
          </p:cNvPr>
          <p:cNvGraphicFramePr>
            <a:graphicFrameLocks noGrp="1"/>
          </p:cNvGraphicFramePr>
          <p:nvPr>
            <p:ph idx="1"/>
            <p:extLst>
              <p:ext uri="{D42A27DB-BD31-4B8C-83A1-F6EECF244321}">
                <p14:modId xmlns:p14="http://schemas.microsoft.com/office/powerpoint/2010/main" val="433234524"/>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picture containing text, clipart&#10;&#10;Description automatically generated">
            <a:extLst>
              <a:ext uri="{FF2B5EF4-FFF2-40B4-BE49-F238E27FC236}">
                <a16:creationId xmlns:a16="http://schemas.microsoft.com/office/drawing/2014/main" id="{3B48C944-9D98-62E0-AF8F-79CD2CCC21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7597" y="2153950"/>
            <a:ext cx="3047164" cy="2247408"/>
          </a:xfrm>
          <a:prstGeom prst="rect">
            <a:avLst/>
          </a:prstGeom>
        </p:spPr>
      </p:pic>
      <p:pic>
        <p:nvPicPr>
          <p:cNvPr id="8" name="Picture 7" descr="Logo, icon&#10;&#10;Description automatically generated">
            <a:extLst>
              <a:ext uri="{FF2B5EF4-FFF2-40B4-BE49-F238E27FC236}">
                <a16:creationId xmlns:a16="http://schemas.microsoft.com/office/drawing/2014/main" id="{AAEAFFB7-3C91-0A78-4166-C9AE644DAC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4303" y="2153949"/>
            <a:ext cx="2550102" cy="2550102"/>
          </a:xfrm>
          <a:prstGeom prst="rect">
            <a:avLst/>
          </a:prstGeom>
        </p:spPr>
      </p:pic>
    </p:spTree>
    <p:extLst>
      <p:ext uri="{BB962C8B-B14F-4D97-AF65-F5344CB8AC3E}">
        <p14:creationId xmlns:p14="http://schemas.microsoft.com/office/powerpoint/2010/main" val="4083143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356</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CareerQuest Virtual Reality</vt:lpstr>
      <vt:lpstr>Goal</vt:lpstr>
      <vt:lpstr>Item Tree</vt:lpstr>
      <vt:lpstr>User Empathy Map</vt:lpstr>
      <vt:lpstr>Causal Loop Diagram</vt:lpstr>
      <vt:lpstr>Most influenced items</vt:lpstr>
      <vt:lpstr>Most influenced items</vt:lpstr>
      <vt:lpstr>Viable Scenarios</vt:lpstr>
      <vt:lpstr>Used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CareerQuest Virtual Reality</dc:title>
  <dc:creator>Elham Honarvar</dc:creator>
  <cp:lastModifiedBy>Elham Honarvar</cp:lastModifiedBy>
  <cp:revision>7</cp:revision>
  <dcterms:created xsi:type="dcterms:W3CDTF">2023-03-11T16:09:51Z</dcterms:created>
  <dcterms:modified xsi:type="dcterms:W3CDTF">2023-03-12T00:05:50Z</dcterms:modified>
</cp:coreProperties>
</file>