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64" r:id="rId3"/>
    <p:sldId id="262" r:id="rId4"/>
    <p:sldId id="259" r:id="rId5"/>
    <p:sldId id="261" r:id="rId6"/>
    <p:sldId id="267" r:id="rId7"/>
    <p:sldId id="263" r:id="rId8"/>
    <p:sldId id="260" r:id="rId9"/>
    <p:sldId id="265" r:id="rId10"/>
    <p:sldId id="268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7C925-B38E-BAA0-DEE8-F9667FF934A1}" v="385" dt="2023-04-14T10:57:59.277"/>
    <p1510:client id="{30458841-056D-3963-E0DE-EBBBAE83CAE9}" v="173" dt="2023-04-14T10:31:21.817"/>
    <p1510:client id="{557B2AF2-31C4-E3A3-F157-785C1C11B465}" v="818" dt="2023-04-14T09:45:01.975"/>
    <p1510:client id="{5DB4A68A-72C8-055B-7ABD-F4D451881647}" v="1" dt="2023-04-14T08:47:03.630"/>
    <p1510:client id="{5EB38B9D-75CA-F835-E818-BD500E66137B}" v="1" dt="2023-04-14T09:48:24.874"/>
    <p1510:client id="{670FB329-F4E6-4AD8-B681-C958F625E0A8}" v="405" dt="2023-04-14T10:32:54.529"/>
    <p1510:client id="{94D7B524-8887-8628-CCCE-D112A08253A1}" v="735" dt="2023-04-14T08:58:07.832"/>
    <p1510:client id="{B36EFF0D-4A7F-42ED-B91B-998323B1483E}" v="120" dt="2023-04-14T09:49:15.729"/>
    <p1510:client id="{E91EBB02-BB99-0A74-A0D5-D38C31D989DA}" v="27" dt="2023-04-14T09:19:40.381"/>
    <p1510:client id="{F604AB9B-E73C-4567-B6B3-5114367AB743}" v="830" dt="2023-04-14T10:10:27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48588D-7707-45A1-B796-EC1BB47EA7DA}" type="doc">
      <dgm:prSet loTypeId="urn:microsoft.com/office/officeart/2005/8/layout/hList2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LID4096"/>
        </a:p>
      </dgm:t>
    </dgm:pt>
    <dgm:pt modelId="{21408D9D-D797-404E-8709-B9523EFD6B14}">
      <dgm:prSet phldrT="[Tekst]"/>
      <dgm:spPr/>
      <dgm:t>
        <a:bodyPr/>
        <a:lstStyle/>
        <a:p>
          <a:r>
            <a:rPr lang="en-US"/>
            <a:t>Performance</a:t>
          </a:r>
          <a:endParaRPr lang="LID4096"/>
        </a:p>
      </dgm:t>
    </dgm:pt>
    <dgm:pt modelId="{C8243344-D8C3-4956-A731-0C945A6CB943}" type="parTrans" cxnId="{0587D40F-09B2-4640-929A-664ED9C745E7}">
      <dgm:prSet/>
      <dgm:spPr/>
      <dgm:t>
        <a:bodyPr/>
        <a:lstStyle/>
        <a:p>
          <a:endParaRPr lang="LID4096"/>
        </a:p>
      </dgm:t>
    </dgm:pt>
    <dgm:pt modelId="{52A54213-A575-4CD1-93F4-19C9364EE64E}" type="sibTrans" cxnId="{0587D40F-09B2-4640-929A-664ED9C745E7}">
      <dgm:prSet/>
      <dgm:spPr/>
      <dgm:t>
        <a:bodyPr/>
        <a:lstStyle/>
        <a:p>
          <a:endParaRPr lang="LID4096"/>
        </a:p>
      </dgm:t>
    </dgm:pt>
    <dgm:pt modelId="{92F13A3C-B447-4E17-A54A-510D6111052D}">
      <dgm:prSet phldrT="[Tekst]" custT="1"/>
      <dgm:spPr/>
      <dgm:t>
        <a:bodyPr/>
        <a:lstStyle/>
        <a:p>
          <a:r>
            <a:rPr lang="en-US" sz="2300"/>
            <a:t>Fast Sorting</a:t>
          </a:r>
          <a:endParaRPr lang="LID4096" sz="2300"/>
        </a:p>
      </dgm:t>
    </dgm:pt>
    <dgm:pt modelId="{184199FD-8E6E-4EB6-88F4-A14DAA8B4E97}" type="parTrans" cxnId="{1E8580FD-6551-4752-B53A-1FF1DC050606}">
      <dgm:prSet/>
      <dgm:spPr/>
      <dgm:t>
        <a:bodyPr/>
        <a:lstStyle/>
        <a:p>
          <a:endParaRPr lang="LID4096"/>
        </a:p>
      </dgm:t>
    </dgm:pt>
    <dgm:pt modelId="{22A706FB-1819-4881-9240-58F4C99F0D26}" type="sibTrans" cxnId="{1E8580FD-6551-4752-B53A-1FF1DC050606}">
      <dgm:prSet/>
      <dgm:spPr/>
      <dgm:t>
        <a:bodyPr/>
        <a:lstStyle/>
        <a:p>
          <a:endParaRPr lang="LID4096"/>
        </a:p>
      </dgm:t>
    </dgm:pt>
    <dgm:pt modelId="{4AC99389-E094-4E3B-8E79-03BB829376A0}">
      <dgm:prSet phldrT="[Tekst]" custT="1"/>
      <dgm:spPr/>
      <dgm:t>
        <a:bodyPr/>
        <a:lstStyle/>
        <a:p>
          <a:r>
            <a:rPr lang="en-US" sz="2300"/>
            <a:t>Silent</a:t>
          </a:r>
          <a:endParaRPr lang="LID4096" sz="2300"/>
        </a:p>
      </dgm:t>
    </dgm:pt>
    <dgm:pt modelId="{39B8B780-0614-4427-A9C2-4FE84E0F353C}" type="parTrans" cxnId="{D852D428-63B3-43EA-A5DC-B949EE78D37C}">
      <dgm:prSet/>
      <dgm:spPr/>
      <dgm:t>
        <a:bodyPr/>
        <a:lstStyle/>
        <a:p>
          <a:endParaRPr lang="LID4096"/>
        </a:p>
      </dgm:t>
    </dgm:pt>
    <dgm:pt modelId="{8113D1C0-7232-4564-BB36-1EC51C8D0C2E}" type="sibTrans" cxnId="{D852D428-63B3-43EA-A5DC-B949EE78D37C}">
      <dgm:prSet/>
      <dgm:spPr/>
      <dgm:t>
        <a:bodyPr/>
        <a:lstStyle/>
        <a:p>
          <a:endParaRPr lang="LID4096"/>
        </a:p>
      </dgm:t>
    </dgm:pt>
    <dgm:pt modelId="{90253BF2-3118-475D-907A-9B9466B5CC60}">
      <dgm:prSet phldrT="[Tekst]"/>
      <dgm:spPr/>
      <dgm:t>
        <a:bodyPr/>
        <a:lstStyle/>
        <a:p>
          <a:r>
            <a:rPr lang="en-US"/>
            <a:t>Harm</a:t>
          </a:r>
          <a:endParaRPr lang="LID4096"/>
        </a:p>
      </dgm:t>
    </dgm:pt>
    <dgm:pt modelId="{480742C5-60E2-42EA-B38E-F23D6CD3DE79}" type="parTrans" cxnId="{BBE87B78-587F-4B5E-9B8F-D760303A3AD0}">
      <dgm:prSet/>
      <dgm:spPr/>
      <dgm:t>
        <a:bodyPr/>
        <a:lstStyle/>
        <a:p>
          <a:endParaRPr lang="LID4096"/>
        </a:p>
      </dgm:t>
    </dgm:pt>
    <dgm:pt modelId="{B8A5DFF0-EADC-44F6-9223-15C008263622}" type="sibTrans" cxnId="{BBE87B78-587F-4B5E-9B8F-D760303A3AD0}">
      <dgm:prSet/>
      <dgm:spPr/>
      <dgm:t>
        <a:bodyPr/>
        <a:lstStyle/>
        <a:p>
          <a:endParaRPr lang="LID4096"/>
        </a:p>
      </dgm:t>
    </dgm:pt>
    <dgm:pt modelId="{953B9380-3152-437A-8A78-926F816C64DE}">
      <dgm:prSet phldrT="[Tekst]" custT="1"/>
      <dgm:spPr/>
      <dgm:t>
        <a:bodyPr/>
        <a:lstStyle/>
        <a:p>
          <a:r>
            <a:rPr lang="en-US" sz="2300"/>
            <a:t>Eco-friendly</a:t>
          </a:r>
          <a:endParaRPr lang="LID4096" sz="2300"/>
        </a:p>
      </dgm:t>
    </dgm:pt>
    <dgm:pt modelId="{C959579D-8504-4C92-8DD7-1EFA2557E3C8}" type="parTrans" cxnId="{A3E15D8D-C23B-48E4-BB68-550C3A040215}">
      <dgm:prSet/>
      <dgm:spPr/>
      <dgm:t>
        <a:bodyPr/>
        <a:lstStyle/>
        <a:p>
          <a:endParaRPr lang="LID4096"/>
        </a:p>
      </dgm:t>
    </dgm:pt>
    <dgm:pt modelId="{1488B534-6F27-469D-A7E6-E8ABDCD93944}" type="sibTrans" cxnId="{A3E15D8D-C23B-48E4-BB68-550C3A040215}">
      <dgm:prSet/>
      <dgm:spPr/>
      <dgm:t>
        <a:bodyPr/>
        <a:lstStyle/>
        <a:p>
          <a:endParaRPr lang="LID4096"/>
        </a:p>
      </dgm:t>
    </dgm:pt>
    <dgm:pt modelId="{798A0036-D8C1-47A4-B459-2D6EFDCF01A3}">
      <dgm:prSet phldrT="[Tekst]" custT="1"/>
      <dgm:spPr/>
      <dgm:t>
        <a:bodyPr/>
        <a:lstStyle/>
        <a:p>
          <a:r>
            <a:rPr lang="en-US" sz="2300"/>
            <a:t>Recyclable system</a:t>
          </a:r>
          <a:endParaRPr lang="LID4096" sz="2300"/>
        </a:p>
      </dgm:t>
    </dgm:pt>
    <dgm:pt modelId="{C24DF3B2-0D68-4831-9816-890571E9668D}" type="parTrans" cxnId="{06ACDB29-CA96-4ABE-A603-85B13F3ADB24}">
      <dgm:prSet/>
      <dgm:spPr/>
      <dgm:t>
        <a:bodyPr/>
        <a:lstStyle/>
        <a:p>
          <a:endParaRPr lang="LID4096"/>
        </a:p>
      </dgm:t>
    </dgm:pt>
    <dgm:pt modelId="{881A602B-AFF3-499B-9412-1F278FBEFAAF}" type="sibTrans" cxnId="{06ACDB29-CA96-4ABE-A603-85B13F3ADB24}">
      <dgm:prSet/>
      <dgm:spPr/>
      <dgm:t>
        <a:bodyPr/>
        <a:lstStyle/>
        <a:p>
          <a:endParaRPr lang="LID4096"/>
        </a:p>
      </dgm:t>
    </dgm:pt>
    <dgm:pt modelId="{62E69BB8-5D22-47B3-8AC1-D771790B2919}">
      <dgm:prSet phldrT="[Tekst]"/>
      <dgm:spPr/>
      <dgm:t>
        <a:bodyPr/>
        <a:lstStyle/>
        <a:p>
          <a:r>
            <a:rPr lang="en-US"/>
            <a:t>Interface</a:t>
          </a:r>
          <a:endParaRPr lang="LID4096"/>
        </a:p>
      </dgm:t>
    </dgm:pt>
    <dgm:pt modelId="{078685A0-B4E6-46B0-9D42-193FDF58B579}" type="parTrans" cxnId="{F77D3E65-EBF6-4CA3-AA8B-2FBF4EE09173}">
      <dgm:prSet/>
      <dgm:spPr/>
      <dgm:t>
        <a:bodyPr/>
        <a:lstStyle/>
        <a:p>
          <a:endParaRPr lang="LID4096"/>
        </a:p>
      </dgm:t>
    </dgm:pt>
    <dgm:pt modelId="{3C6C6AEA-1887-40C1-A128-6C51B4C27F18}" type="sibTrans" cxnId="{F77D3E65-EBF6-4CA3-AA8B-2FBF4EE09173}">
      <dgm:prSet/>
      <dgm:spPr/>
      <dgm:t>
        <a:bodyPr/>
        <a:lstStyle/>
        <a:p>
          <a:endParaRPr lang="LID4096"/>
        </a:p>
      </dgm:t>
    </dgm:pt>
    <dgm:pt modelId="{CBD77447-A370-44C9-A63A-0EFEB3B2E117}">
      <dgm:prSet phldrT="[Tekst]" custT="1"/>
      <dgm:spPr/>
      <dgm:t>
        <a:bodyPr/>
        <a:lstStyle/>
        <a:p>
          <a:r>
            <a:rPr lang="en-US" sz="2300" dirty="0"/>
            <a:t>Easy to use</a:t>
          </a:r>
          <a:endParaRPr lang="LID4096" sz="2300" dirty="0"/>
        </a:p>
      </dgm:t>
    </dgm:pt>
    <dgm:pt modelId="{D035A33D-BBB5-4561-98C9-46E2F867CBA3}" type="parTrans" cxnId="{A0D4157A-1D91-40CF-B9F4-895617CA2EF9}">
      <dgm:prSet/>
      <dgm:spPr/>
      <dgm:t>
        <a:bodyPr/>
        <a:lstStyle/>
        <a:p>
          <a:endParaRPr lang="LID4096"/>
        </a:p>
      </dgm:t>
    </dgm:pt>
    <dgm:pt modelId="{68AF46EE-2CD9-4E01-A90D-59ED6430356F}" type="sibTrans" cxnId="{A0D4157A-1D91-40CF-B9F4-895617CA2EF9}">
      <dgm:prSet/>
      <dgm:spPr/>
      <dgm:t>
        <a:bodyPr/>
        <a:lstStyle/>
        <a:p>
          <a:endParaRPr lang="LID4096"/>
        </a:p>
      </dgm:t>
    </dgm:pt>
    <dgm:pt modelId="{F76B50C5-B410-4ADB-93D6-635DD77ABFB3}">
      <dgm:prSet phldrT="[Tekst]" custT="1"/>
      <dgm:spPr/>
      <dgm:t>
        <a:bodyPr/>
        <a:lstStyle/>
        <a:p>
          <a:r>
            <a:rPr lang="en-US" sz="2300"/>
            <a:t>Connectivity</a:t>
          </a:r>
          <a:endParaRPr lang="LID4096" sz="2300"/>
        </a:p>
      </dgm:t>
    </dgm:pt>
    <dgm:pt modelId="{A75846D9-5869-419F-BE89-0FD6F02A3E1D}" type="parTrans" cxnId="{ADECA2CE-7BF2-44B0-A43A-159BDE1C5E42}">
      <dgm:prSet/>
      <dgm:spPr/>
      <dgm:t>
        <a:bodyPr/>
        <a:lstStyle/>
        <a:p>
          <a:endParaRPr lang="LID4096"/>
        </a:p>
      </dgm:t>
    </dgm:pt>
    <dgm:pt modelId="{4F76254E-622F-452D-8F82-1876D9630A84}" type="sibTrans" cxnId="{ADECA2CE-7BF2-44B0-A43A-159BDE1C5E42}">
      <dgm:prSet/>
      <dgm:spPr/>
      <dgm:t>
        <a:bodyPr/>
        <a:lstStyle/>
        <a:p>
          <a:endParaRPr lang="LID4096"/>
        </a:p>
      </dgm:t>
    </dgm:pt>
    <dgm:pt modelId="{846791EB-D01C-4DA2-AB9A-9B71D1D0CEDA}">
      <dgm:prSet phldrT="[Tekst]"/>
      <dgm:spPr/>
      <dgm:t>
        <a:bodyPr/>
        <a:lstStyle/>
        <a:p>
          <a:r>
            <a:rPr lang="en-US"/>
            <a:t>Cost   </a:t>
          </a:r>
          <a:endParaRPr lang="LID4096"/>
        </a:p>
      </dgm:t>
    </dgm:pt>
    <dgm:pt modelId="{92FAE0CE-EC7A-4644-A894-5D74CB70FD0C}" type="parTrans" cxnId="{520701EE-13C4-4777-8F4F-3E096D1D93E4}">
      <dgm:prSet/>
      <dgm:spPr/>
      <dgm:t>
        <a:bodyPr/>
        <a:lstStyle/>
        <a:p>
          <a:endParaRPr lang="LID4096"/>
        </a:p>
      </dgm:t>
    </dgm:pt>
    <dgm:pt modelId="{C79FF015-EABA-45AD-B78D-CD80848B1179}" type="sibTrans" cxnId="{520701EE-13C4-4777-8F4F-3E096D1D93E4}">
      <dgm:prSet/>
      <dgm:spPr/>
      <dgm:t>
        <a:bodyPr/>
        <a:lstStyle/>
        <a:p>
          <a:endParaRPr lang="LID4096"/>
        </a:p>
      </dgm:t>
    </dgm:pt>
    <dgm:pt modelId="{30C3A97F-6366-4B54-94B9-6BC3B0507019}">
      <dgm:prSet phldrT="[Tekst]" custT="1"/>
      <dgm:spPr/>
      <dgm:t>
        <a:bodyPr/>
        <a:lstStyle/>
        <a:p>
          <a:r>
            <a:rPr lang="en-US" sz="2300"/>
            <a:t>Reliable</a:t>
          </a:r>
          <a:endParaRPr lang="LID4096" sz="2300"/>
        </a:p>
      </dgm:t>
    </dgm:pt>
    <dgm:pt modelId="{F64074EB-D637-49D0-BD53-262FAEDB6173}" type="parTrans" cxnId="{B7F04660-EAAD-40FF-AA4B-D613611A5039}">
      <dgm:prSet/>
      <dgm:spPr/>
      <dgm:t>
        <a:bodyPr/>
        <a:lstStyle/>
        <a:p>
          <a:endParaRPr lang="LID4096"/>
        </a:p>
      </dgm:t>
    </dgm:pt>
    <dgm:pt modelId="{018ADCA8-7C03-4F8B-BCA3-971C97B0FB15}" type="sibTrans" cxnId="{B7F04660-EAAD-40FF-AA4B-D613611A5039}">
      <dgm:prSet/>
      <dgm:spPr/>
      <dgm:t>
        <a:bodyPr/>
        <a:lstStyle/>
        <a:p>
          <a:endParaRPr lang="LID4096"/>
        </a:p>
      </dgm:t>
    </dgm:pt>
    <dgm:pt modelId="{9FFFB7DB-9A91-4724-82A5-932E382B1B8D}">
      <dgm:prSet phldrT="[Tekst]" custT="1"/>
      <dgm:spPr/>
      <dgm:t>
        <a:bodyPr/>
        <a:lstStyle/>
        <a:p>
          <a:r>
            <a:rPr lang="en-US" sz="2300"/>
            <a:t>Auto compact</a:t>
          </a:r>
          <a:endParaRPr lang="LID4096" sz="2300"/>
        </a:p>
      </dgm:t>
    </dgm:pt>
    <dgm:pt modelId="{F598FB36-7F1F-4EB8-9122-ECEEDBF4F836}" type="parTrans" cxnId="{A68C133A-E2C7-446D-BE75-59E6ADEC482E}">
      <dgm:prSet/>
      <dgm:spPr/>
      <dgm:t>
        <a:bodyPr/>
        <a:lstStyle/>
        <a:p>
          <a:endParaRPr lang="LID4096"/>
        </a:p>
      </dgm:t>
    </dgm:pt>
    <dgm:pt modelId="{DD3E95B2-5C46-4732-AE9A-0E60874BD64E}" type="sibTrans" cxnId="{A68C133A-E2C7-446D-BE75-59E6ADEC482E}">
      <dgm:prSet/>
      <dgm:spPr/>
      <dgm:t>
        <a:bodyPr/>
        <a:lstStyle/>
        <a:p>
          <a:endParaRPr lang="LID4096"/>
        </a:p>
      </dgm:t>
    </dgm:pt>
    <dgm:pt modelId="{9DBB5E2C-501B-4FC5-B41F-904FA2734553}">
      <dgm:prSet phldrT="[Tekst]" custT="1"/>
      <dgm:spPr/>
      <dgm:t>
        <a:bodyPr/>
        <a:lstStyle/>
        <a:p>
          <a:r>
            <a:rPr lang="en-US" sz="2300"/>
            <a:t>Enough capacity</a:t>
          </a:r>
          <a:endParaRPr lang="LID4096" sz="2300"/>
        </a:p>
      </dgm:t>
    </dgm:pt>
    <dgm:pt modelId="{5749983E-91C4-444E-8C47-EE23B09ED4FD}" type="parTrans" cxnId="{8D61441B-EAA0-4E64-867A-CC3A96AEE850}">
      <dgm:prSet/>
      <dgm:spPr/>
      <dgm:t>
        <a:bodyPr/>
        <a:lstStyle/>
        <a:p>
          <a:endParaRPr lang="LID4096"/>
        </a:p>
      </dgm:t>
    </dgm:pt>
    <dgm:pt modelId="{74D25629-E86D-4197-83C4-5C029811C295}" type="sibTrans" cxnId="{8D61441B-EAA0-4E64-867A-CC3A96AEE850}">
      <dgm:prSet/>
      <dgm:spPr/>
      <dgm:t>
        <a:bodyPr/>
        <a:lstStyle/>
        <a:p>
          <a:endParaRPr lang="LID4096"/>
        </a:p>
      </dgm:t>
    </dgm:pt>
    <dgm:pt modelId="{7E17218D-5EC8-4610-A7BD-1572C0B9953F}">
      <dgm:prSet phldrT="[Tekst]" custT="1"/>
      <dgm:spPr/>
      <dgm:t>
        <a:bodyPr/>
        <a:lstStyle/>
        <a:p>
          <a:r>
            <a:rPr lang="en-US" sz="2300"/>
            <a:t>Smell observation</a:t>
          </a:r>
          <a:endParaRPr lang="LID4096" sz="2300"/>
        </a:p>
      </dgm:t>
    </dgm:pt>
    <dgm:pt modelId="{1E201FAC-A607-4B21-B4F6-AAACADDFAC3B}" type="parTrans" cxnId="{0D041F7B-8BF0-4A26-8F12-444282E73A00}">
      <dgm:prSet/>
      <dgm:spPr/>
      <dgm:t>
        <a:bodyPr/>
        <a:lstStyle/>
        <a:p>
          <a:endParaRPr lang="LID4096"/>
        </a:p>
      </dgm:t>
    </dgm:pt>
    <dgm:pt modelId="{55033542-32B2-4781-8CD2-4269815C196B}" type="sibTrans" cxnId="{0D041F7B-8BF0-4A26-8F12-444282E73A00}">
      <dgm:prSet/>
      <dgm:spPr/>
      <dgm:t>
        <a:bodyPr/>
        <a:lstStyle/>
        <a:p>
          <a:endParaRPr lang="LID4096"/>
        </a:p>
      </dgm:t>
    </dgm:pt>
    <dgm:pt modelId="{ABFC1D01-C2AD-4B3F-AB2F-27417B8EF9AA}">
      <dgm:prSet phldrT="[Tekst]" custT="1"/>
      <dgm:spPr/>
      <dgm:t>
        <a:bodyPr/>
        <a:lstStyle/>
        <a:p>
          <a:endParaRPr lang="LID4096" sz="2400"/>
        </a:p>
      </dgm:t>
    </dgm:pt>
    <dgm:pt modelId="{F35BE1D9-A08E-4C3D-8FA5-BE9B099775CC}" type="parTrans" cxnId="{8A0A583C-EF7E-4C0B-8A60-0BE601447626}">
      <dgm:prSet/>
      <dgm:spPr/>
      <dgm:t>
        <a:bodyPr/>
        <a:lstStyle/>
        <a:p>
          <a:endParaRPr lang="LID4096"/>
        </a:p>
      </dgm:t>
    </dgm:pt>
    <dgm:pt modelId="{4D63761F-4054-42CE-B6AF-AF1BC16A8232}" type="sibTrans" cxnId="{8A0A583C-EF7E-4C0B-8A60-0BE601447626}">
      <dgm:prSet/>
      <dgm:spPr/>
      <dgm:t>
        <a:bodyPr/>
        <a:lstStyle/>
        <a:p>
          <a:endParaRPr lang="LID4096"/>
        </a:p>
      </dgm:t>
    </dgm:pt>
    <dgm:pt modelId="{D2C802E6-EAC1-4E70-BBFB-C64047767B4B}">
      <dgm:prSet phldrT="[Tekst]" custT="1"/>
      <dgm:spPr/>
      <dgm:t>
        <a:bodyPr/>
        <a:lstStyle/>
        <a:p>
          <a:r>
            <a:rPr lang="en-US" sz="2300" dirty="0"/>
            <a:t>Easy maintenance</a:t>
          </a:r>
          <a:endParaRPr lang="LID4096" sz="2300" dirty="0"/>
        </a:p>
      </dgm:t>
    </dgm:pt>
    <dgm:pt modelId="{8B4EAB6F-50CD-4DB3-B9DB-3EF2B76A539F}" type="parTrans" cxnId="{F9A8C59C-7961-4522-89AA-259130029447}">
      <dgm:prSet/>
      <dgm:spPr/>
      <dgm:t>
        <a:bodyPr/>
        <a:lstStyle/>
        <a:p>
          <a:endParaRPr lang="LID4096"/>
        </a:p>
      </dgm:t>
    </dgm:pt>
    <dgm:pt modelId="{34A906A6-4ED1-46A7-9BDC-489E56B83701}" type="sibTrans" cxnId="{F9A8C59C-7961-4522-89AA-259130029447}">
      <dgm:prSet/>
      <dgm:spPr/>
      <dgm:t>
        <a:bodyPr/>
        <a:lstStyle/>
        <a:p>
          <a:endParaRPr lang="LID4096"/>
        </a:p>
      </dgm:t>
    </dgm:pt>
    <dgm:pt modelId="{B92F2275-CDB8-47B5-8565-A363AF6B8892}">
      <dgm:prSet phldrT="[Tekst]" custT="1"/>
      <dgm:spPr/>
      <dgm:t>
        <a:bodyPr/>
        <a:lstStyle/>
        <a:p>
          <a:r>
            <a:rPr lang="en-US" sz="2300"/>
            <a:t>Modular design</a:t>
          </a:r>
          <a:endParaRPr lang="LID4096" sz="2300"/>
        </a:p>
      </dgm:t>
    </dgm:pt>
    <dgm:pt modelId="{29CD72CE-7AEA-4093-98D2-A0202440F837}" type="parTrans" cxnId="{FD3B4163-9953-4A3D-9A17-734471CAEEEC}">
      <dgm:prSet/>
      <dgm:spPr/>
      <dgm:t>
        <a:bodyPr/>
        <a:lstStyle/>
        <a:p>
          <a:endParaRPr lang="LID4096"/>
        </a:p>
      </dgm:t>
    </dgm:pt>
    <dgm:pt modelId="{C0516C76-EE56-45B3-8DF8-10F8CF338416}" type="sibTrans" cxnId="{FD3B4163-9953-4A3D-9A17-734471CAEEEC}">
      <dgm:prSet/>
      <dgm:spPr/>
      <dgm:t>
        <a:bodyPr/>
        <a:lstStyle/>
        <a:p>
          <a:endParaRPr lang="LID4096"/>
        </a:p>
      </dgm:t>
    </dgm:pt>
    <dgm:pt modelId="{D85154D5-C559-41A8-9DCD-B27AE1E81A91}">
      <dgm:prSet phldrT="[Tekst]" custT="1"/>
      <dgm:spPr/>
      <dgm:t>
        <a:bodyPr/>
        <a:lstStyle/>
        <a:p>
          <a:r>
            <a:rPr lang="en-US" sz="2300"/>
            <a:t>Data monitoring</a:t>
          </a:r>
          <a:endParaRPr lang="LID4096" sz="2300"/>
        </a:p>
      </dgm:t>
    </dgm:pt>
    <dgm:pt modelId="{6A7D8A20-5598-44E8-8851-44CF75B73A22}" type="parTrans" cxnId="{739B0840-40EB-4D8F-B554-8353CC2F221A}">
      <dgm:prSet/>
      <dgm:spPr/>
      <dgm:t>
        <a:bodyPr/>
        <a:lstStyle/>
        <a:p>
          <a:endParaRPr lang="LID4096"/>
        </a:p>
      </dgm:t>
    </dgm:pt>
    <dgm:pt modelId="{D53EBF68-9DBE-42C8-BFBA-2EFBC2A9B6A9}" type="sibTrans" cxnId="{739B0840-40EB-4D8F-B554-8353CC2F221A}">
      <dgm:prSet/>
      <dgm:spPr/>
      <dgm:t>
        <a:bodyPr/>
        <a:lstStyle/>
        <a:p>
          <a:endParaRPr lang="LID4096"/>
        </a:p>
      </dgm:t>
    </dgm:pt>
    <dgm:pt modelId="{787EE0F6-ED06-4AAD-B161-C66E1BF8A21D}">
      <dgm:prSet custT="1"/>
      <dgm:spPr/>
      <dgm:t>
        <a:bodyPr/>
        <a:lstStyle/>
        <a:p>
          <a:r>
            <a:rPr lang="en-US" sz="2300"/>
            <a:t>inexpensive</a:t>
          </a:r>
          <a:endParaRPr lang="LID4096" sz="2300"/>
        </a:p>
      </dgm:t>
    </dgm:pt>
    <dgm:pt modelId="{983BD255-EC81-4141-A910-2A074AE3240A}" type="parTrans" cxnId="{A6B9BB06-A501-4745-9ADB-6B23FE0EBC54}">
      <dgm:prSet/>
      <dgm:spPr/>
      <dgm:t>
        <a:bodyPr/>
        <a:lstStyle/>
        <a:p>
          <a:endParaRPr lang="LID4096"/>
        </a:p>
      </dgm:t>
    </dgm:pt>
    <dgm:pt modelId="{538647B8-CF2E-4324-8DF6-71173C9101AA}" type="sibTrans" cxnId="{A6B9BB06-A501-4745-9ADB-6B23FE0EBC54}">
      <dgm:prSet/>
      <dgm:spPr/>
      <dgm:t>
        <a:bodyPr/>
        <a:lstStyle/>
        <a:p>
          <a:endParaRPr lang="LID4096"/>
        </a:p>
      </dgm:t>
    </dgm:pt>
    <dgm:pt modelId="{55E481D3-13DC-4590-8AED-2F3C76067770}">
      <dgm:prSet custT="1"/>
      <dgm:spPr/>
      <dgm:t>
        <a:bodyPr/>
        <a:lstStyle/>
        <a:p>
          <a:r>
            <a:rPr lang="en-US" sz="2300"/>
            <a:t>Energy efficient</a:t>
          </a:r>
          <a:endParaRPr lang="LID4096" sz="2300"/>
        </a:p>
      </dgm:t>
    </dgm:pt>
    <dgm:pt modelId="{F62F4289-87E8-4625-A909-CD02E3489151}" type="parTrans" cxnId="{104A906C-F1E9-49F3-A9B4-3EC86B5A3950}">
      <dgm:prSet/>
      <dgm:spPr/>
      <dgm:t>
        <a:bodyPr/>
        <a:lstStyle/>
        <a:p>
          <a:endParaRPr lang="LID4096"/>
        </a:p>
      </dgm:t>
    </dgm:pt>
    <dgm:pt modelId="{C230D99C-C23E-48E5-AE44-21AEB5994153}" type="sibTrans" cxnId="{104A906C-F1E9-49F3-A9B4-3EC86B5A3950}">
      <dgm:prSet/>
      <dgm:spPr/>
      <dgm:t>
        <a:bodyPr/>
        <a:lstStyle/>
        <a:p>
          <a:endParaRPr lang="LID4096"/>
        </a:p>
      </dgm:t>
    </dgm:pt>
    <dgm:pt modelId="{0C01E25C-2B40-4377-9C55-290C9258BAA1}">
      <dgm:prSet phldrT="[Teks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300" b="0" i="0"/>
            <a:t>Integration with smart home systems or voice assistants</a:t>
          </a:r>
          <a:endParaRPr lang="LID4096" sz="2300"/>
        </a:p>
      </dgm:t>
    </dgm:pt>
    <dgm:pt modelId="{1602F04A-0720-4FF9-B699-5322C27259B3}" type="parTrans" cxnId="{55C46D63-2C12-4CAF-AC58-D0FF3CC1A188}">
      <dgm:prSet/>
      <dgm:spPr/>
      <dgm:t>
        <a:bodyPr/>
        <a:lstStyle/>
        <a:p>
          <a:endParaRPr lang="LID4096"/>
        </a:p>
      </dgm:t>
    </dgm:pt>
    <dgm:pt modelId="{81875A71-48E0-43A6-B86A-E8BB8E902E6B}" type="sibTrans" cxnId="{55C46D63-2C12-4CAF-AC58-D0FF3CC1A188}">
      <dgm:prSet/>
      <dgm:spPr/>
      <dgm:t>
        <a:bodyPr/>
        <a:lstStyle/>
        <a:p>
          <a:endParaRPr lang="LID4096"/>
        </a:p>
      </dgm:t>
    </dgm:pt>
    <dgm:pt modelId="{6B590997-F74A-4057-BC12-32DA3C1B6706}">
      <dgm:prSet phldrT="[Tekst]" custT="1"/>
      <dgm:spPr/>
      <dgm:t>
        <a:bodyPr/>
        <a:lstStyle/>
        <a:p>
          <a:endParaRPr lang="LID4096" sz="2300"/>
        </a:p>
      </dgm:t>
    </dgm:pt>
    <dgm:pt modelId="{B64D45BF-A656-422D-8C7B-02FF956F941F}" type="parTrans" cxnId="{ED6863AE-A1E3-4C94-BE92-EE2FEF8EB79B}">
      <dgm:prSet/>
      <dgm:spPr/>
      <dgm:t>
        <a:bodyPr/>
        <a:lstStyle/>
        <a:p>
          <a:endParaRPr lang="LID4096"/>
        </a:p>
      </dgm:t>
    </dgm:pt>
    <dgm:pt modelId="{01ECFFA8-B419-4CD6-B29B-F4A66B465D43}" type="sibTrans" cxnId="{ED6863AE-A1E3-4C94-BE92-EE2FEF8EB79B}">
      <dgm:prSet/>
      <dgm:spPr/>
      <dgm:t>
        <a:bodyPr/>
        <a:lstStyle/>
        <a:p>
          <a:endParaRPr lang="LID4096"/>
        </a:p>
      </dgm:t>
    </dgm:pt>
    <dgm:pt modelId="{3317223C-9DD2-48FF-8F37-B43D50858C79}">
      <dgm:prSet phldrT="[Tekst]" custT="1"/>
      <dgm:spPr/>
      <dgm:t>
        <a:bodyPr/>
        <a:lstStyle/>
        <a:p>
          <a:r>
            <a:rPr lang="en-US" sz="2300"/>
            <a:t>Real time monitoring</a:t>
          </a:r>
          <a:endParaRPr lang="LID4096" sz="2300"/>
        </a:p>
      </dgm:t>
    </dgm:pt>
    <dgm:pt modelId="{97940BFF-6882-44B9-95E2-4227D6FACD96}" type="parTrans" cxnId="{EC01FE72-A5A7-438D-B880-403879047AEB}">
      <dgm:prSet/>
      <dgm:spPr/>
      <dgm:t>
        <a:bodyPr/>
        <a:lstStyle/>
        <a:p>
          <a:endParaRPr lang="LID4096"/>
        </a:p>
      </dgm:t>
    </dgm:pt>
    <dgm:pt modelId="{78CD6FCB-A04C-4438-BB5A-5953CF70BC1B}" type="sibTrans" cxnId="{EC01FE72-A5A7-438D-B880-403879047AEB}">
      <dgm:prSet/>
      <dgm:spPr/>
      <dgm:t>
        <a:bodyPr/>
        <a:lstStyle/>
        <a:p>
          <a:endParaRPr lang="LID4096"/>
        </a:p>
      </dgm:t>
    </dgm:pt>
    <dgm:pt modelId="{4A531CC7-634A-45F2-A9F6-9D72DA6DDC1A}">
      <dgm:prSet custT="1"/>
      <dgm:spPr/>
      <dgm:t>
        <a:bodyPr/>
        <a:lstStyle/>
        <a:p>
          <a:r>
            <a:rPr lang="en-US" sz="2300" b="0" i="0"/>
            <a:t>Lower production costs</a:t>
          </a:r>
          <a:endParaRPr lang="LID4096" sz="2300"/>
        </a:p>
      </dgm:t>
    </dgm:pt>
    <dgm:pt modelId="{F2D66CAD-4879-4F48-8F1D-82A39A74EA70}" type="parTrans" cxnId="{0A359566-D6D8-42B3-B16D-C78BCBA3E2AD}">
      <dgm:prSet/>
      <dgm:spPr/>
      <dgm:t>
        <a:bodyPr/>
        <a:lstStyle/>
        <a:p>
          <a:endParaRPr lang="LID4096"/>
        </a:p>
      </dgm:t>
    </dgm:pt>
    <dgm:pt modelId="{68571CD5-BACD-4677-B103-811C77C434D1}" type="sibTrans" cxnId="{0A359566-D6D8-42B3-B16D-C78BCBA3E2AD}">
      <dgm:prSet/>
      <dgm:spPr/>
      <dgm:t>
        <a:bodyPr/>
        <a:lstStyle/>
        <a:p>
          <a:endParaRPr lang="LID4096"/>
        </a:p>
      </dgm:t>
    </dgm:pt>
    <dgm:pt modelId="{6C461878-8207-4A05-8388-E8AD5EEF6394}" type="pres">
      <dgm:prSet presAssocID="{0A48588D-7707-45A1-B796-EC1BB47EA7DA}" presName="linearFlow" presStyleCnt="0">
        <dgm:presLayoutVars>
          <dgm:dir/>
          <dgm:animLvl val="lvl"/>
          <dgm:resizeHandles/>
        </dgm:presLayoutVars>
      </dgm:prSet>
      <dgm:spPr/>
    </dgm:pt>
    <dgm:pt modelId="{F5E4BA64-3AE6-409F-A2CE-D1F40335806A}" type="pres">
      <dgm:prSet presAssocID="{21408D9D-D797-404E-8709-B9523EFD6B14}" presName="compositeNode" presStyleCnt="0">
        <dgm:presLayoutVars>
          <dgm:bulletEnabled val="1"/>
        </dgm:presLayoutVars>
      </dgm:prSet>
      <dgm:spPr/>
    </dgm:pt>
    <dgm:pt modelId="{66958562-76E0-4047-956B-43238F536AE3}" type="pres">
      <dgm:prSet presAssocID="{21408D9D-D797-404E-8709-B9523EFD6B14}" presName="image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om silhouet"/>
        </a:ext>
      </dgm:extLst>
    </dgm:pt>
    <dgm:pt modelId="{829B26CE-8614-414A-B4A9-6FB9491E1CF6}" type="pres">
      <dgm:prSet presAssocID="{21408D9D-D797-404E-8709-B9523EFD6B14}" presName="childNode" presStyleLbl="node1" presStyleIdx="0" presStyleCnt="4" custScaleX="157514" custLinFactNeighborX="12205" custLinFactNeighborY="-228">
        <dgm:presLayoutVars>
          <dgm:bulletEnabled val="1"/>
        </dgm:presLayoutVars>
      </dgm:prSet>
      <dgm:spPr/>
    </dgm:pt>
    <dgm:pt modelId="{A083470C-D0B2-4689-A92D-6CC789F62E73}" type="pres">
      <dgm:prSet presAssocID="{21408D9D-D797-404E-8709-B9523EFD6B14}" presName="parentNode" presStyleLbl="revTx" presStyleIdx="0" presStyleCnt="4" custLinFactNeighborX="-93737" custLinFactNeighborY="203">
        <dgm:presLayoutVars>
          <dgm:chMax val="0"/>
          <dgm:bulletEnabled val="1"/>
        </dgm:presLayoutVars>
      </dgm:prSet>
      <dgm:spPr/>
    </dgm:pt>
    <dgm:pt modelId="{DEAEEDD6-5A48-42F6-8ACB-28B13DA432CA}" type="pres">
      <dgm:prSet presAssocID="{52A54213-A575-4CD1-93F4-19C9364EE64E}" presName="sibTrans" presStyleCnt="0"/>
      <dgm:spPr/>
    </dgm:pt>
    <dgm:pt modelId="{2013EA8F-B23C-4AC4-943F-3EE6A874E37A}" type="pres">
      <dgm:prSet presAssocID="{90253BF2-3118-475D-907A-9B9466B5CC60}" presName="compositeNode" presStyleCnt="0">
        <dgm:presLayoutVars>
          <dgm:bulletEnabled val="1"/>
        </dgm:presLayoutVars>
      </dgm:prSet>
      <dgm:spPr/>
    </dgm:pt>
    <dgm:pt modelId="{FB583BA6-6ACD-4C0E-AF5A-FFB477840AC7}" type="pres">
      <dgm:prSet presAssocID="{90253BF2-3118-475D-907A-9B9466B5CC60}" presName="image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luiten met effen opvulling"/>
        </a:ext>
      </dgm:extLst>
    </dgm:pt>
    <dgm:pt modelId="{DE31EEDE-497C-4E71-BCBD-0D2FD5331E9E}" type="pres">
      <dgm:prSet presAssocID="{90253BF2-3118-475D-907A-9B9466B5CC60}" presName="childNode" presStyleLbl="node1" presStyleIdx="1" presStyleCnt="4" custScaleX="159465" custLinFactNeighborX="8348">
        <dgm:presLayoutVars>
          <dgm:bulletEnabled val="1"/>
        </dgm:presLayoutVars>
      </dgm:prSet>
      <dgm:spPr/>
    </dgm:pt>
    <dgm:pt modelId="{2DAEC36C-2551-47B8-8C5C-79AD813DE818}" type="pres">
      <dgm:prSet presAssocID="{90253BF2-3118-475D-907A-9B9466B5CC60}" presName="parentNode" presStyleLbl="revTx" presStyleIdx="1" presStyleCnt="4" custLinFactNeighborX="-91350" custLinFactNeighborY="-406">
        <dgm:presLayoutVars>
          <dgm:chMax val="0"/>
          <dgm:bulletEnabled val="1"/>
        </dgm:presLayoutVars>
      </dgm:prSet>
      <dgm:spPr/>
    </dgm:pt>
    <dgm:pt modelId="{A3A48D5A-A88F-424C-B7ED-BD3F7B436753}" type="pres">
      <dgm:prSet presAssocID="{B8A5DFF0-EADC-44F6-9223-15C008263622}" presName="sibTrans" presStyleCnt="0"/>
      <dgm:spPr/>
    </dgm:pt>
    <dgm:pt modelId="{E4B87C6F-2FF4-401F-A2E3-93E0CE7B08F4}" type="pres">
      <dgm:prSet presAssocID="{62E69BB8-5D22-47B3-8AC1-D771790B2919}" presName="compositeNode" presStyleCnt="0">
        <dgm:presLayoutVars>
          <dgm:bulletEnabled val="1"/>
        </dgm:presLayoutVars>
      </dgm:prSet>
      <dgm:spPr/>
    </dgm:pt>
    <dgm:pt modelId="{5D9F6998-8730-4910-B0D7-48F593C272E9}" type="pres">
      <dgm:prSet presAssocID="{62E69BB8-5D22-47B3-8AC1-D771790B2919}" presName="image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g met effen opvulling"/>
        </a:ext>
      </dgm:extLst>
    </dgm:pt>
    <dgm:pt modelId="{99465CD3-62F1-4AE7-A406-EA6D0274052B}" type="pres">
      <dgm:prSet presAssocID="{62E69BB8-5D22-47B3-8AC1-D771790B2919}" presName="childNode" presStyleLbl="node1" presStyleIdx="2" presStyleCnt="4" custScaleX="168265" custLinFactNeighborX="8866" custLinFactNeighborY="-812">
        <dgm:presLayoutVars>
          <dgm:bulletEnabled val="1"/>
        </dgm:presLayoutVars>
      </dgm:prSet>
      <dgm:spPr/>
    </dgm:pt>
    <dgm:pt modelId="{05713090-697A-49B5-8F1E-583718FD2C2D}" type="pres">
      <dgm:prSet presAssocID="{62E69BB8-5D22-47B3-8AC1-D771790B2919}" presName="parentNode" presStyleLbl="revTx" presStyleIdx="2" presStyleCnt="4" custLinFactX="-30038" custLinFactNeighborX="-100000" custLinFactNeighborY="387">
        <dgm:presLayoutVars>
          <dgm:chMax val="0"/>
          <dgm:bulletEnabled val="1"/>
        </dgm:presLayoutVars>
      </dgm:prSet>
      <dgm:spPr/>
    </dgm:pt>
    <dgm:pt modelId="{AF8CED37-790F-4E6C-AA0C-9C480C02C6C5}" type="pres">
      <dgm:prSet presAssocID="{3C6C6AEA-1887-40C1-A128-6C51B4C27F18}" presName="sibTrans" presStyleCnt="0"/>
      <dgm:spPr/>
    </dgm:pt>
    <dgm:pt modelId="{191833D5-7916-4727-BCFB-FADFBAB612E6}" type="pres">
      <dgm:prSet presAssocID="{846791EB-D01C-4DA2-AB9A-9B71D1D0CEDA}" presName="compositeNode" presStyleCnt="0">
        <dgm:presLayoutVars>
          <dgm:bulletEnabled val="1"/>
        </dgm:presLayoutVars>
      </dgm:prSet>
      <dgm:spPr/>
    </dgm:pt>
    <dgm:pt modelId="{1D5D52B0-5A67-4CA2-8774-11B0056E91BB}" type="pres">
      <dgm:prSet presAssocID="{846791EB-D01C-4DA2-AB9A-9B71D1D0CEDA}" presName="image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ld silhouet"/>
        </a:ext>
      </dgm:extLst>
    </dgm:pt>
    <dgm:pt modelId="{2A50D09A-A7D2-46FE-97B5-F9F5644CEBF0}" type="pres">
      <dgm:prSet presAssocID="{846791EB-D01C-4DA2-AB9A-9B71D1D0CEDA}" presName="childNode" presStyleLbl="node1" presStyleIdx="3" presStyleCnt="4" custScaleX="153482" custScaleY="100253" custLinFactNeighborX="5503" custLinFactNeighborY="-1110">
        <dgm:presLayoutVars>
          <dgm:bulletEnabled val="1"/>
        </dgm:presLayoutVars>
      </dgm:prSet>
      <dgm:spPr/>
    </dgm:pt>
    <dgm:pt modelId="{11B1EA65-4BE2-4E98-A1A6-89760A23DAE5}" type="pres">
      <dgm:prSet presAssocID="{846791EB-D01C-4DA2-AB9A-9B71D1D0CEDA}" presName="parentNode" presStyleLbl="revTx" presStyleIdx="3" presStyleCnt="4" custLinFactNeighborX="-83792" custLinFactNeighborY="222">
        <dgm:presLayoutVars>
          <dgm:chMax val="0"/>
          <dgm:bulletEnabled val="1"/>
        </dgm:presLayoutVars>
      </dgm:prSet>
      <dgm:spPr/>
    </dgm:pt>
  </dgm:ptLst>
  <dgm:cxnLst>
    <dgm:cxn modelId="{A6B9BB06-A501-4745-9ADB-6B23FE0EBC54}" srcId="{846791EB-D01C-4DA2-AB9A-9B71D1D0CEDA}" destId="{787EE0F6-ED06-4AAD-B161-C66E1BF8A21D}" srcOrd="0" destOrd="0" parTransId="{983BD255-EC81-4141-A910-2A074AE3240A}" sibTransId="{538647B8-CF2E-4324-8DF6-71173C9101AA}"/>
    <dgm:cxn modelId="{4818590E-5566-4574-BF5B-A541247D1844}" type="presOf" srcId="{846791EB-D01C-4DA2-AB9A-9B71D1D0CEDA}" destId="{11B1EA65-4BE2-4E98-A1A6-89760A23DAE5}" srcOrd="0" destOrd="0" presId="urn:microsoft.com/office/officeart/2005/8/layout/hList2"/>
    <dgm:cxn modelId="{057BA00E-E157-436A-A08D-E0DFB2BB86A9}" type="presOf" srcId="{62E69BB8-5D22-47B3-8AC1-D771790B2919}" destId="{05713090-697A-49B5-8F1E-583718FD2C2D}" srcOrd="0" destOrd="0" presId="urn:microsoft.com/office/officeart/2005/8/layout/hList2"/>
    <dgm:cxn modelId="{0587D40F-09B2-4640-929A-664ED9C745E7}" srcId="{0A48588D-7707-45A1-B796-EC1BB47EA7DA}" destId="{21408D9D-D797-404E-8709-B9523EFD6B14}" srcOrd="0" destOrd="0" parTransId="{C8243344-D8C3-4956-A731-0C945A6CB943}" sibTransId="{52A54213-A575-4CD1-93F4-19C9364EE64E}"/>
    <dgm:cxn modelId="{8D61441B-EAA0-4E64-867A-CC3A96AEE850}" srcId="{21408D9D-D797-404E-8709-B9523EFD6B14}" destId="{9DBB5E2C-501B-4FC5-B41F-904FA2734553}" srcOrd="4" destOrd="0" parTransId="{5749983E-91C4-444E-8C47-EE23B09ED4FD}" sibTransId="{74D25629-E86D-4197-83C4-5C029811C295}"/>
    <dgm:cxn modelId="{4D1B7E24-2828-4960-A271-6D8C425A6E1A}" type="presOf" srcId="{F76B50C5-B410-4ADB-93D6-635DD77ABFB3}" destId="{99465CD3-62F1-4AE7-A406-EA6D0274052B}" srcOrd="0" destOrd="2" presId="urn:microsoft.com/office/officeart/2005/8/layout/hList2"/>
    <dgm:cxn modelId="{D852D428-63B3-43EA-A5DC-B949EE78D37C}" srcId="{21408D9D-D797-404E-8709-B9523EFD6B14}" destId="{4AC99389-E094-4E3B-8E79-03BB829376A0}" srcOrd="1" destOrd="0" parTransId="{39B8B780-0614-4427-A9C2-4FE84E0F353C}" sibTransId="{8113D1C0-7232-4564-BB36-1EC51C8D0C2E}"/>
    <dgm:cxn modelId="{83EFB329-07DB-482D-8C34-81B71D8C1861}" type="presOf" srcId="{4A531CC7-634A-45F2-A9F6-9D72DA6DDC1A}" destId="{2A50D09A-A7D2-46FE-97B5-F9F5644CEBF0}" srcOrd="0" destOrd="2" presId="urn:microsoft.com/office/officeart/2005/8/layout/hList2"/>
    <dgm:cxn modelId="{06ACDB29-CA96-4ABE-A603-85B13F3ADB24}" srcId="{90253BF2-3118-475D-907A-9B9466B5CC60}" destId="{798A0036-D8C1-47A4-B459-2D6EFDCF01A3}" srcOrd="1" destOrd="0" parTransId="{C24DF3B2-0D68-4831-9816-890571E9668D}" sibTransId="{881A602B-AFF3-499B-9412-1F278FBEFAAF}"/>
    <dgm:cxn modelId="{596E022C-35B1-4A98-AF0C-670E76DCA801}" type="presOf" srcId="{6B590997-F74A-4057-BC12-32DA3C1B6706}" destId="{DE31EEDE-497C-4E71-BCBD-0D2FD5331E9E}" srcOrd="0" destOrd="3" presId="urn:microsoft.com/office/officeart/2005/8/layout/hList2"/>
    <dgm:cxn modelId="{A68C133A-E2C7-446D-BE75-59E6ADEC482E}" srcId="{21408D9D-D797-404E-8709-B9523EFD6B14}" destId="{9FFFB7DB-9A91-4724-82A5-932E382B1B8D}" srcOrd="3" destOrd="0" parTransId="{F598FB36-7F1F-4EB8-9122-ECEEDBF4F836}" sibTransId="{DD3E95B2-5C46-4732-AE9A-0E60874BD64E}"/>
    <dgm:cxn modelId="{8A0A583C-EF7E-4C0B-8A60-0BE601447626}" srcId="{90253BF2-3118-475D-907A-9B9466B5CC60}" destId="{ABFC1D01-C2AD-4B3F-AB2F-27417B8EF9AA}" srcOrd="4" destOrd="0" parTransId="{F35BE1D9-A08E-4C3D-8FA5-BE9B099775CC}" sibTransId="{4D63761F-4054-42CE-B6AF-AF1BC16A8232}"/>
    <dgm:cxn modelId="{739B0840-40EB-4D8F-B554-8353CC2F221A}" srcId="{62E69BB8-5D22-47B3-8AC1-D771790B2919}" destId="{D85154D5-C559-41A8-9DCD-B27AE1E81A91}" srcOrd="4" destOrd="0" parTransId="{6A7D8A20-5598-44E8-8851-44CF75B73A22}" sibTransId="{D53EBF68-9DBE-42C8-BFBA-2EFBC2A9B6A9}"/>
    <dgm:cxn modelId="{B150DA5E-3160-44C9-84FA-50953F43D465}" type="presOf" srcId="{B92F2275-CDB8-47B5-8565-A363AF6B8892}" destId="{99465CD3-62F1-4AE7-A406-EA6D0274052B}" srcOrd="0" destOrd="3" presId="urn:microsoft.com/office/officeart/2005/8/layout/hList2"/>
    <dgm:cxn modelId="{B7F04660-EAAD-40FF-AA4B-D613611A5039}" srcId="{21408D9D-D797-404E-8709-B9523EFD6B14}" destId="{30C3A97F-6366-4B54-94B9-6BC3B0507019}" srcOrd="2" destOrd="0" parTransId="{F64074EB-D637-49D0-BD53-262FAEDB6173}" sibTransId="{018ADCA8-7C03-4F8B-BCA3-971C97B0FB15}"/>
    <dgm:cxn modelId="{FD3B4163-9953-4A3D-9A17-734471CAEEEC}" srcId="{62E69BB8-5D22-47B3-8AC1-D771790B2919}" destId="{B92F2275-CDB8-47B5-8565-A363AF6B8892}" srcOrd="3" destOrd="0" parTransId="{29CD72CE-7AEA-4093-98D2-A0202440F837}" sibTransId="{C0516C76-EE56-45B3-8DF8-10F8CF338416}"/>
    <dgm:cxn modelId="{55C46D63-2C12-4CAF-AC58-D0FF3CC1A188}" srcId="{62E69BB8-5D22-47B3-8AC1-D771790B2919}" destId="{0C01E25C-2B40-4377-9C55-290C9258BAA1}" srcOrd="5" destOrd="0" parTransId="{1602F04A-0720-4FF9-B699-5322C27259B3}" sibTransId="{81875A71-48E0-43A6-B86A-E8BB8E902E6B}"/>
    <dgm:cxn modelId="{B3A8F464-00DE-4D2E-A9D3-B0AF2695FFDB}" type="presOf" srcId="{21408D9D-D797-404E-8709-B9523EFD6B14}" destId="{A083470C-D0B2-4689-A92D-6CC789F62E73}" srcOrd="0" destOrd="0" presId="urn:microsoft.com/office/officeart/2005/8/layout/hList2"/>
    <dgm:cxn modelId="{F77D3E65-EBF6-4CA3-AA8B-2FBF4EE09173}" srcId="{0A48588D-7707-45A1-B796-EC1BB47EA7DA}" destId="{62E69BB8-5D22-47B3-8AC1-D771790B2919}" srcOrd="2" destOrd="0" parTransId="{078685A0-B4E6-46B0-9D42-193FDF58B579}" sibTransId="{3C6C6AEA-1887-40C1-A128-6C51B4C27F18}"/>
    <dgm:cxn modelId="{0A359566-D6D8-42B3-B16D-C78BCBA3E2AD}" srcId="{846791EB-D01C-4DA2-AB9A-9B71D1D0CEDA}" destId="{4A531CC7-634A-45F2-A9F6-9D72DA6DDC1A}" srcOrd="2" destOrd="0" parTransId="{F2D66CAD-4879-4F48-8F1D-82A39A74EA70}" sibTransId="{68571CD5-BACD-4677-B103-811C77C434D1}"/>
    <dgm:cxn modelId="{F80E1448-EDDE-40A6-80D3-639E68CF9F93}" type="presOf" srcId="{92F13A3C-B447-4E17-A54A-510D6111052D}" destId="{829B26CE-8614-414A-B4A9-6FB9491E1CF6}" srcOrd="0" destOrd="0" presId="urn:microsoft.com/office/officeart/2005/8/layout/hList2"/>
    <dgm:cxn modelId="{21D2846C-CAA0-453C-88D6-9CFEF58164BE}" type="presOf" srcId="{787EE0F6-ED06-4AAD-B161-C66E1BF8A21D}" destId="{2A50D09A-A7D2-46FE-97B5-F9F5644CEBF0}" srcOrd="0" destOrd="0" presId="urn:microsoft.com/office/officeart/2005/8/layout/hList2"/>
    <dgm:cxn modelId="{104A906C-F1E9-49F3-A9B4-3EC86B5A3950}" srcId="{846791EB-D01C-4DA2-AB9A-9B71D1D0CEDA}" destId="{55E481D3-13DC-4590-8AED-2F3C76067770}" srcOrd="1" destOrd="0" parTransId="{F62F4289-87E8-4625-A909-CD02E3489151}" sibTransId="{C230D99C-C23E-48E5-AE44-21AEB5994153}"/>
    <dgm:cxn modelId="{D86EF271-2AEA-4554-80B5-7A06E765848B}" type="presOf" srcId="{30C3A97F-6366-4B54-94B9-6BC3B0507019}" destId="{829B26CE-8614-414A-B4A9-6FB9491E1CF6}" srcOrd="0" destOrd="2" presId="urn:microsoft.com/office/officeart/2005/8/layout/hList2"/>
    <dgm:cxn modelId="{EC01FE72-A5A7-438D-B880-403879047AEB}" srcId="{21408D9D-D797-404E-8709-B9523EFD6B14}" destId="{3317223C-9DD2-48FF-8F37-B43D50858C79}" srcOrd="5" destOrd="0" parTransId="{97940BFF-6882-44B9-95E2-4227D6FACD96}" sibTransId="{78CD6FCB-A04C-4438-BB5A-5953CF70BC1B}"/>
    <dgm:cxn modelId="{BBE87B78-587F-4B5E-9B8F-D760303A3AD0}" srcId="{0A48588D-7707-45A1-B796-EC1BB47EA7DA}" destId="{90253BF2-3118-475D-907A-9B9466B5CC60}" srcOrd="1" destOrd="0" parTransId="{480742C5-60E2-42EA-B38E-F23D6CD3DE79}" sibTransId="{B8A5DFF0-EADC-44F6-9223-15C008263622}"/>
    <dgm:cxn modelId="{A0D4157A-1D91-40CF-B9F4-895617CA2EF9}" srcId="{62E69BB8-5D22-47B3-8AC1-D771790B2919}" destId="{CBD77447-A370-44C9-A63A-0EFEB3B2E117}" srcOrd="0" destOrd="0" parTransId="{D035A33D-BBB5-4561-98C9-46E2F867CBA3}" sibTransId="{68AF46EE-2CD9-4E01-A90D-59ED6430356F}"/>
    <dgm:cxn modelId="{0D041F7B-8BF0-4A26-8F12-444282E73A00}" srcId="{90253BF2-3118-475D-907A-9B9466B5CC60}" destId="{7E17218D-5EC8-4610-A7BD-1572C0B9953F}" srcOrd="2" destOrd="0" parTransId="{1E201FAC-A607-4B21-B4F6-AAACADDFAC3B}" sibTransId="{55033542-32B2-4781-8CD2-4269815C196B}"/>
    <dgm:cxn modelId="{15AD777D-D8B6-4ECC-A149-4DBD07D5E2B0}" type="presOf" srcId="{798A0036-D8C1-47A4-B459-2D6EFDCF01A3}" destId="{DE31EEDE-497C-4E71-BCBD-0D2FD5331E9E}" srcOrd="0" destOrd="1" presId="urn:microsoft.com/office/officeart/2005/8/layout/hList2"/>
    <dgm:cxn modelId="{F44C2888-77E6-4980-97BB-6BEA0D69824B}" type="presOf" srcId="{9FFFB7DB-9A91-4724-82A5-932E382B1B8D}" destId="{829B26CE-8614-414A-B4A9-6FB9491E1CF6}" srcOrd="0" destOrd="3" presId="urn:microsoft.com/office/officeart/2005/8/layout/hList2"/>
    <dgm:cxn modelId="{AC979D88-965D-4B0C-9C97-420B6A0FB393}" type="presOf" srcId="{ABFC1D01-C2AD-4B3F-AB2F-27417B8EF9AA}" destId="{DE31EEDE-497C-4E71-BCBD-0D2FD5331E9E}" srcOrd="0" destOrd="4" presId="urn:microsoft.com/office/officeart/2005/8/layout/hList2"/>
    <dgm:cxn modelId="{A3E15D8D-C23B-48E4-BB68-550C3A040215}" srcId="{90253BF2-3118-475D-907A-9B9466B5CC60}" destId="{953B9380-3152-437A-8A78-926F816C64DE}" srcOrd="0" destOrd="0" parTransId="{C959579D-8504-4C92-8DD7-1EFA2557E3C8}" sibTransId="{1488B534-6F27-469D-A7E6-E8ABDCD93944}"/>
    <dgm:cxn modelId="{AF82EF96-7FD9-4550-90D8-6937AA0D5033}" type="presOf" srcId="{953B9380-3152-437A-8A78-926F816C64DE}" destId="{DE31EEDE-497C-4E71-BCBD-0D2FD5331E9E}" srcOrd="0" destOrd="0" presId="urn:microsoft.com/office/officeart/2005/8/layout/hList2"/>
    <dgm:cxn modelId="{F9A8C59C-7961-4522-89AA-259130029447}" srcId="{62E69BB8-5D22-47B3-8AC1-D771790B2919}" destId="{D2C802E6-EAC1-4E70-BBFB-C64047767B4B}" srcOrd="1" destOrd="0" parTransId="{8B4EAB6F-50CD-4DB3-B9DB-3EF2B76A539F}" sibTransId="{34A906A6-4ED1-46A7-9BDC-489E56B83701}"/>
    <dgm:cxn modelId="{636A5BA7-9322-4E58-B195-475E2F50BB34}" type="presOf" srcId="{55E481D3-13DC-4590-8AED-2F3C76067770}" destId="{2A50D09A-A7D2-46FE-97B5-F9F5644CEBF0}" srcOrd="0" destOrd="1" presId="urn:microsoft.com/office/officeart/2005/8/layout/hList2"/>
    <dgm:cxn modelId="{9F9F30AA-E94D-4134-BFCA-847E729BCAE4}" type="presOf" srcId="{0C01E25C-2B40-4377-9C55-290C9258BAA1}" destId="{99465CD3-62F1-4AE7-A406-EA6D0274052B}" srcOrd="0" destOrd="5" presId="urn:microsoft.com/office/officeart/2005/8/layout/hList2"/>
    <dgm:cxn modelId="{ED6863AE-A1E3-4C94-BE92-EE2FEF8EB79B}" srcId="{90253BF2-3118-475D-907A-9B9466B5CC60}" destId="{6B590997-F74A-4057-BC12-32DA3C1B6706}" srcOrd="3" destOrd="0" parTransId="{B64D45BF-A656-422D-8C7B-02FF956F941F}" sibTransId="{01ECFFA8-B419-4CD6-B29B-F4A66B465D43}"/>
    <dgm:cxn modelId="{DD384DB7-855E-436F-9754-F80E0ED64627}" type="presOf" srcId="{3317223C-9DD2-48FF-8F37-B43D50858C79}" destId="{829B26CE-8614-414A-B4A9-6FB9491E1CF6}" srcOrd="0" destOrd="5" presId="urn:microsoft.com/office/officeart/2005/8/layout/hList2"/>
    <dgm:cxn modelId="{89A21FC3-C5B2-4273-B45C-FF2FE858D3D7}" type="presOf" srcId="{7E17218D-5EC8-4610-A7BD-1572C0B9953F}" destId="{DE31EEDE-497C-4E71-BCBD-0D2FD5331E9E}" srcOrd="0" destOrd="2" presId="urn:microsoft.com/office/officeart/2005/8/layout/hList2"/>
    <dgm:cxn modelId="{E7E0EDCA-2D34-459F-888D-8CD1EF17FC96}" type="presOf" srcId="{0A48588D-7707-45A1-B796-EC1BB47EA7DA}" destId="{6C461878-8207-4A05-8388-E8AD5EEF6394}" srcOrd="0" destOrd="0" presId="urn:microsoft.com/office/officeart/2005/8/layout/hList2"/>
    <dgm:cxn modelId="{ADECA2CE-7BF2-44B0-A43A-159BDE1C5E42}" srcId="{62E69BB8-5D22-47B3-8AC1-D771790B2919}" destId="{F76B50C5-B410-4ADB-93D6-635DD77ABFB3}" srcOrd="2" destOrd="0" parTransId="{A75846D9-5869-419F-BE89-0FD6F02A3E1D}" sibTransId="{4F76254E-622F-452D-8F82-1876D9630A84}"/>
    <dgm:cxn modelId="{6C9ECCCE-763F-4C7C-BFC7-043E3A5ACEEC}" type="presOf" srcId="{4AC99389-E094-4E3B-8E79-03BB829376A0}" destId="{829B26CE-8614-414A-B4A9-6FB9491E1CF6}" srcOrd="0" destOrd="1" presId="urn:microsoft.com/office/officeart/2005/8/layout/hList2"/>
    <dgm:cxn modelId="{906AD1D1-1A52-4CCF-8F64-74AB2CD0E249}" type="presOf" srcId="{CBD77447-A370-44C9-A63A-0EFEB3B2E117}" destId="{99465CD3-62F1-4AE7-A406-EA6D0274052B}" srcOrd="0" destOrd="0" presId="urn:microsoft.com/office/officeart/2005/8/layout/hList2"/>
    <dgm:cxn modelId="{C1CE37D6-9A9D-44CB-8BCA-DAD1E5EC2C6E}" type="presOf" srcId="{9DBB5E2C-501B-4FC5-B41F-904FA2734553}" destId="{829B26CE-8614-414A-B4A9-6FB9491E1CF6}" srcOrd="0" destOrd="4" presId="urn:microsoft.com/office/officeart/2005/8/layout/hList2"/>
    <dgm:cxn modelId="{351E39D9-54AE-4FC1-922F-557881173974}" type="presOf" srcId="{D85154D5-C559-41A8-9DCD-B27AE1E81A91}" destId="{99465CD3-62F1-4AE7-A406-EA6D0274052B}" srcOrd="0" destOrd="4" presId="urn:microsoft.com/office/officeart/2005/8/layout/hList2"/>
    <dgm:cxn modelId="{520701EE-13C4-4777-8F4F-3E096D1D93E4}" srcId="{0A48588D-7707-45A1-B796-EC1BB47EA7DA}" destId="{846791EB-D01C-4DA2-AB9A-9B71D1D0CEDA}" srcOrd="3" destOrd="0" parTransId="{92FAE0CE-EC7A-4644-A894-5D74CB70FD0C}" sibTransId="{C79FF015-EABA-45AD-B78D-CD80848B1179}"/>
    <dgm:cxn modelId="{9B1363F1-ED37-47BD-AA83-E45B6BCBB499}" type="presOf" srcId="{90253BF2-3118-475D-907A-9B9466B5CC60}" destId="{2DAEC36C-2551-47B8-8C5C-79AD813DE818}" srcOrd="0" destOrd="0" presId="urn:microsoft.com/office/officeart/2005/8/layout/hList2"/>
    <dgm:cxn modelId="{9BC904F3-5456-40A5-8D7F-00112243433F}" type="presOf" srcId="{D2C802E6-EAC1-4E70-BBFB-C64047767B4B}" destId="{99465CD3-62F1-4AE7-A406-EA6D0274052B}" srcOrd="0" destOrd="1" presId="urn:microsoft.com/office/officeart/2005/8/layout/hList2"/>
    <dgm:cxn modelId="{1E8580FD-6551-4752-B53A-1FF1DC050606}" srcId="{21408D9D-D797-404E-8709-B9523EFD6B14}" destId="{92F13A3C-B447-4E17-A54A-510D6111052D}" srcOrd="0" destOrd="0" parTransId="{184199FD-8E6E-4EB6-88F4-A14DAA8B4E97}" sibTransId="{22A706FB-1819-4881-9240-58F4C99F0D26}"/>
    <dgm:cxn modelId="{148E7B80-0BD0-4DAE-A867-4D762ADE11D5}" type="presParOf" srcId="{6C461878-8207-4A05-8388-E8AD5EEF6394}" destId="{F5E4BA64-3AE6-409F-A2CE-D1F40335806A}" srcOrd="0" destOrd="0" presId="urn:microsoft.com/office/officeart/2005/8/layout/hList2"/>
    <dgm:cxn modelId="{A699D165-2055-4DB8-B516-70B9906033C9}" type="presParOf" srcId="{F5E4BA64-3AE6-409F-A2CE-D1F40335806A}" destId="{66958562-76E0-4047-956B-43238F536AE3}" srcOrd="0" destOrd="0" presId="urn:microsoft.com/office/officeart/2005/8/layout/hList2"/>
    <dgm:cxn modelId="{68A0DED8-16E5-46B5-9CB8-4C4C9659C6F2}" type="presParOf" srcId="{F5E4BA64-3AE6-409F-A2CE-D1F40335806A}" destId="{829B26CE-8614-414A-B4A9-6FB9491E1CF6}" srcOrd="1" destOrd="0" presId="urn:microsoft.com/office/officeart/2005/8/layout/hList2"/>
    <dgm:cxn modelId="{44A48471-6395-4658-9ECE-E1864B15A701}" type="presParOf" srcId="{F5E4BA64-3AE6-409F-A2CE-D1F40335806A}" destId="{A083470C-D0B2-4689-A92D-6CC789F62E73}" srcOrd="2" destOrd="0" presId="urn:microsoft.com/office/officeart/2005/8/layout/hList2"/>
    <dgm:cxn modelId="{A82C318C-4187-455C-B708-44BB3D39BC90}" type="presParOf" srcId="{6C461878-8207-4A05-8388-E8AD5EEF6394}" destId="{DEAEEDD6-5A48-42F6-8ACB-28B13DA432CA}" srcOrd="1" destOrd="0" presId="urn:microsoft.com/office/officeart/2005/8/layout/hList2"/>
    <dgm:cxn modelId="{F25D9EAE-88E4-4BA9-A361-75E24A380B7F}" type="presParOf" srcId="{6C461878-8207-4A05-8388-E8AD5EEF6394}" destId="{2013EA8F-B23C-4AC4-943F-3EE6A874E37A}" srcOrd="2" destOrd="0" presId="urn:microsoft.com/office/officeart/2005/8/layout/hList2"/>
    <dgm:cxn modelId="{517DE569-0A10-4E34-AF02-41167C4F8655}" type="presParOf" srcId="{2013EA8F-B23C-4AC4-943F-3EE6A874E37A}" destId="{FB583BA6-6ACD-4C0E-AF5A-FFB477840AC7}" srcOrd="0" destOrd="0" presId="urn:microsoft.com/office/officeart/2005/8/layout/hList2"/>
    <dgm:cxn modelId="{2FF8216F-151E-4FE9-8A38-D7E2FA98356E}" type="presParOf" srcId="{2013EA8F-B23C-4AC4-943F-3EE6A874E37A}" destId="{DE31EEDE-497C-4E71-BCBD-0D2FD5331E9E}" srcOrd="1" destOrd="0" presId="urn:microsoft.com/office/officeart/2005/8/layout/hList2"/>
    <dgm:cxn modelId="{9C0F51C4-9E0F-4B58-81C1-08D8CABD6A88}" type="presParOf" srcId="{2013EA8F-B23C-4AC4-943F-3EE6A874E37A}" destId="{2DAEC36C-2551-47B8-8C5C-79AD813DE818}" srcOrd="2" destOrd="0" presId="urn:microsoft.com/office/officeart/2005/8/layout/hList2"/>
    <dgm:cxn modelId="{1A48D175-9C5C-48B8-B9D4-365779832DBB}" type="presParOf" srcId="{6C461878-8207-4A05-8388-E8AD5EEF6394}" destId="{A3A48D5A-A88F-424C-B7ED-BD3F7B436753}" srcOrd="3" destOrd="0" presId="urn:microsoft.com/office/officeart/2005/8/layout/hList2"/>
    <dgm:cxn modelId="{77E3F836-6D5C-49E2-ADE7-9F36492C29FD}" type="presParOf" srcId="{6C461878-8207-4A05-8388-E8AD5EEF6394}" destId="{E4B87C6F-2FF4-401F-A2E3-93E0CE7B08F4}" srcOrd="4" destOrd="0" presId="urn:microsoft.com/office/officeart/2005/8/layout/hList2"/>
    <dgm:cxn modelId="{491DCCA6-C60C-4C57-8703-B3E2F2E33164}" type="presParOf" srcId="{E4B87C6F-2FF4-401F-A2E3-93E0CE7B08F4}" destId="{5D9F6998-8730-4910-B0D7-48F593C272E9}" srcOrd="0" destOrd="0" presId="urn:microsoft.com/office/officeart/2005/8/layout/hList2"/>
    <dgm:cxn modelId="{873178C5-AB74-4718-8555-EF9EE06554A1}" type="presParOf" srcId="{E4B87C6F-2FF4-401F-A2E3-93E0CE7B08F4}" destId="{99465CD3-62F1-4AE7-A406-EA6D0274052B}" srcOrd="1" destOrd="0" presId="urn:microsoft.com/office/officeart/2005/8/layout/hList2"/>
    <dgm:cxn modelId="{7EBE49D4-2E7E-4CEE-B71C-A38AFD0E20CB}" type="presParOf" srcId="{E4B87C6F-2FF4-401F-A2E3-93E0CE7B08F4}" destId="{05713090-697A-49B5-8F1E-583718FD2C2D}" srcOrd="2" destOrd="0" presId="urn:microsoft.com/office/officeart/2005/8/layout/hList2"/>
    <dgm:cxn modelId="{A9EC5C76-A20C-456A-BF4F-3719610E017B}" type="presParOf" srcId="{6C461878-8207-4A05-8388-E8AD5EEF6394}" destId="{AF8CED37-790F-4E6C-AA0C-9C480C02C6C5}" srcOrd="5" destOrd="0" presId="urn:microsoft.com/office/officeart/2005/8/layout/hList2"/>
    <dgm:cxn modelId="{DEF3CFD7-98E8-4E33-9C9D-65767D16A377}" type="presParOf" srcId="{6C461878-8207-4A05-8388-E8AD5EEF6394}" destId="{191833D5-7916-4727-BCFB-FADFBAB612E6}" srcOrd="6" destOrd="0" presId="urn:microsoft.com/office/officeart/2005/8/layout/hList2"/>
    <dgm:cxn modelId="{A8EF81F0-B128-4B4F-BA25-811CB668EA0C}" type="presParOf" srcId="{191833D5-7916-4727-BCFB-FADFBAB612E6}" destId="{1D5D52B0-5A67-4CA2-8774-11B0056E91BB}" srcOrd="0" destOrd="0" presId="urn:microsoft.com/office/officeart/2005/8/layout/hList2"/>
    <dgm:cxn modelId="{9B73C6CF-C081-42EB-B45B-4F52CEA091C9}" type="presParOf" srcId="{191833D5-7916-4727-BCFB-FADFBAB612E6}" destId="{2A50D09A-A7D2-46FE-97B5-F9F5644CEBF0}" srcOrd="1" destOrd="0" presId="urn:microsoft.com/office/officeart/2005/8/layout/hList2"/>
    <dgm:cxn modelId="{E4403917-1139-42BC-B4B5-DC162DA24A26}" type="presParOf" srcId="{191833D5-7916-4727-BCFB-FADFBAB612E6}" destId="{11B1EA65-4BE2-4E98-A1A6-89760A23DAE5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3470C-D0B2-4689-A92D-6CC789F62E73}">
      <dsp:nvSpPr>
        <dsp:cNvPr id="0" name=""/>
        <dsp:cNvSpPr/>
      </dsp:nvSpPr>
      <dsp:spPr>
        <a:xfrm rot="16200000">
          <a:off x="-1886919" y="3160509"/>
          <a:ext cx="4842037" cy="311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4904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Performance</a:t>
          </a:r>
          <a:endParaRPr lang="LID4096" sz="2200" kern="1200"/>
        </a:p>
      </dsp:txBody>
      <dsp:txXfrm>
        <a:off x="-1886919" y="3160509"/>
        <a:ext cx="4842037" cy="311702"/>
      </dsp:txXfrm>
    </dsp:sp>
    <dsp:sp modelId="{829B26CE-8614-414A-B4A9-6FB9491E1CF6}">
      <dsp:nvSpPr>
        <dsp:cNvPr id="0" name=""/>
        <dsp:cNvSpPr/>
      </dsp:nvSpPr>
      <dsp:spPr>
        <a:xfrm>
          <a:off x="725142" y="874472"/>
          <a:ext cx="2445574" cy="48420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274904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Fast Sorting</a:t>
          </a:r>
          <a:endParaRPr lang="LID4096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Silent</a:t>
          </a:r>
          <a:endParaRPr lang="LID4096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Reliable</a:t>
          </a:r>
          <a:endParaRPr lang="LID4096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Auto compact</a:t>
          </a:r>
          <a:endParaRPr lang="LID4096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Enough capacity</a:t>
          </a:r>
          <a:endParaRPr lang="LID4096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Real time monitoring</a:t>
          </a:r>
          <a:endParaRPr lang="LID4096" sz="2300" kern="1200"/>
        </a:p>
      </dsp:txBody>
      <dsp:txXfrm>
        <a:off x="725142" y="874472"/>
        <a:ext cx="2445574" cy="4842037"/>
      </dsp:txXfrm>
    </dsp:sp>
    <dsp:sp modelId="{66958562-76E0-4047-956B-43238F536AE3}">
      <dsp:nvSpPr>
        <dsp:cNvPr id="0" name=""/>
        <dsp:cNvSpPr/>
      </dsp:nvSpPr>
      <dsp:spPr>
        <a:xfrm>
          <a:off x="670428" y="474065"/>
          <a:ext cx="623404" cy="623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AEC36C-2551-47B8-8C5C-79AD813DE818}">
      <dsp:nvSpPr>
        <dsp:cNvPr id="0" name=""/>
        <dsp:cNvSpPr/>
      </dsp:nvSpPr>
      <dsp:spPr>
        <a:xfrm rot="16200000">
          <a:off x="985784" y="3131021"/>
          <a:ext cx="4842037" cy="311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4904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Harm</a:t>
          </a:r>
          <a:endParaRPr lang="LID4096" sz="2200" kern="1200"/>
        </a:p>
      </dsp:txBody>
      <dsp:txXfrm>
        <a:off x="985784" y="3131021"/>
        <a:ext cx="4842037" cy="311702"/>
      </dsp:txXfrm>
    </dsp:sp>
    <dsp:sp modelId="{DE31EEDE-497C-4E71-BCBD-0D2FD5331E9E}">
      <dsp:nvSpPr>
        <dsp:cNvPr id="0" name=""/>
        <dsp:cNvSpPr/>
      </dsp:nvSpPr>
      <dsp:spPr>
        <a:xfrm>
          <a:off x="3515376" y="885512"/>
          <a:ext cx="2475865" cy="4842037"/>
        </a:xfrm>
        <a:prstGeom prst="rec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274904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Eco-friendly</a:t>
          </a:r>
          <a:endParaRPr lang="LID4096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Recyclable system</a:t>
          </a:r>
          <a:endParaRPr lang="LID4096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Smell observation</a:t>
          </a:r>
          <a:endParaRPr lang="LID4096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LID4096" sz="23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LID4096" sz="2400" kern="1200"/>
        </a:p>
      </dsp:txBody>
      <dsp:txXfrm>
        <a:off x="3515376" y="885512"/>
        <a:ext cx="2475865" cy="4842037"/>
      </dsp:txXfrm>
    </dsp:sp>
    <dsp:sp modelId="{FB583BA6-6ACD-4C0E-AF5A-FFB477840AC7}">
      <dsp:nvSpPr>
        <dsp:cNvPr id="0" name=""/>
        <dsp:cNvSpPr/>
      </dsp:nvSpPr>
      <dsp:spPr>
        <a:xfrm>
          <a:off x="3535691" y="474065"/>
          <a:ext cx="623404" cy="623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713090-697A-49B5-8F1E-583718FD2C2D}">
      <dsp:nvSpPr>
        <dsp:cNvPr id="0" name=""/>
        <dsp:cNvSpPr/>
      </dsp:nvSpPr>
      <dsp:spPr>
        <a:xfrm rot="16200000">
          <a:off x="3813916" y="3169418"/>
          <a:ext cx="4842037" cy="311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4904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Interface</a:t>
          </a:r>
          <a:endParaRPr lang="LID4096" sz="2200" kern="1200"/>
        </a:p>
      </dsp:txBody>
      <dsp:txXfrm>
        <a:off x="3813916" y="3169418"/>
        <a:ext cx="4842037" cy="311702"/>
      </dsp:txXfrm>
    </dsp:sp>
    <dsp:sp modelId="{99465CD3-62F1-4AE7-A406-EA6D0274052B}">
      <dsp:nvSpPr>
        <dsp:cNvPr id="0" name=""/>
        <dsp:cNvSpPr/>
      </dsp:nvSpPr>
      <dsp:spPr>
        <a:xfrm>
          <a:off x="6403828" y="846194"/>
          <a:ext cx="2612495" cy="4842037"/>
        </a:xfrm>
        <a:prstGeom prst="rec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274904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Easy to use</a:t>
          </a:r>
          <a:endParaRPr lang="LID4096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Easy maintenance</a:t>
          </a:r>
          <a:endParaRPr lang="LID4096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Connectivity</a:t>
          </a:r>
          <a:endParaRPr lang="LID4096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Modular design</a:t>
          </a:r>
          <a:endParaRPr lang="LID4096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Data monitoring</a:t>
          </a:r>
          <a:endParaRPr lang="LID4096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0" i="0" kern="1200"/>
            <a:t>Integration with smart home systems or voice assistants</a:t>
          </a:r>
          <a:endParaRPr lang="LID4096" sz="2300" kern="1200"/>
        </a:p>
      </dsp:txBody>
      <dsp:txXfrm>
        <a:off x="6403828" y="846194"/>
        <a:ext cx="2612495" cy="4842037"/>
      </dsp:txXfrm>
    </dsp:sp>
    <dsp:sp modelId="{5D9F6998-8730-4910-B0D7-48F593C272E9}">
      <dsp:nvSpPr>
        <dsp:cNvPr id="0" name=""/>
        <dsp:cNvSpPr/>
      </dsp:nvSpPr>
      <dsp:spPr>
        <a:xfrm>
          <a:off x="6484415" y="474065"/>
          <a:ext cx="623404" cy="623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B1EA65-4BE2-4E98-A1A6-89760A23DAE5}">
      <dsp:nvSpPr>
        <dsp:cNvPr id="0" name=""/>
        <dsp:cNvSpPr/>
      </dsp:nvSpPr>
      <dsp:spPr>
        <a:xfrm rot="16200000">
          <a:off x="6860344" y="3161429"/>
          <a:ext cx="4842037" cy="311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4904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Cost   </a:t>
          </a:r>
          <a:endParaRPr lang="LID4096" sz="2200" kern="1200"/>
        </a:p>
      </dsp:txBody>
      <dsp:txXfrm>
        <a:off x="6860344" y="3161429"/>
        <a:ext cx="4842037" cy="311702"/>
      </dsp:txXfrm>
    </dsp:sp>
    <dsp:sp modelId="{2A50D09A-A7D2-46FE-97B5-F9F5644CEBF0}">
      <dsp:nvSpPr>
        <dsp:cNvPr id="0" name=""/>
        <dsp:cNvSpPr/>
      </dsp:nvSpPr>
      <dsp:spPr>
        <a:xfrm>
          <a:off x="9368652" y="825640"/>
          <a:ext cx="2382973" cy="4854287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274904" rIns="163576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inexpensive</a:t>
          </a:r>
          <a:endParaRPr lang="LID4096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Energy efficient</a:t>
          </a:r>
          <a:endParaRPr lang="LID4096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/>
            <a:t>Lower production costs</a:t>
          </a:r>
          <a:endParaRPr lang="LID4096" sz="2300" kern="1200"/>
        </a:p>
      </dsp:txBody>
      <dsp:txXfrm>
        <a:off x="9368652" y="825640"/>
        <a:ext cx="2382973" cy="4854287"/>
      </dsp:txXfrm>
    </dsp:sp>
    <dsp:sp modelId="{1D5D52B0-5A67-4CA2-8774-11B0056E91BB}">
      <dsp:nvSpPr>
        <dsp:cNvPr id="0" name=""/>
        <dsp:cNvSpPr/>
      </dsp:nvSpPr>
      <dsp:spPr>
        <a:xfrm>
          <a:off x="9386693" y="474065"/>
          <a:ext cx="623404" cy="6234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1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3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7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8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1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5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8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7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3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6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E6679-4528-31A9-1A94-5F988C4C6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Creativity in Design and Innovation 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0DDB2-7926-5906-1CDD-BBE7798B6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303" y="2807208"/>
            <a:ext cx="3804633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b="1"/>
              <a:t>Members: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Ayda</a:t>
            </a:r>
            <a:endParaRPr lang="en-US" sz="220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Corrado</a:t>
            </a:r>
            <a:endParaRPr lang="en-US" sz="220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Elham</a:t>
            </a:r>
            <a:endParaRPr lang="en-US" sz="220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Pratik</a:t>
            </a:r>
            <a:endParaRPr lang="en-US" sz="220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Shreyas</a:t>
            </a:r>
            <a:endParaRPr lang="en-US" sz="220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5" name="Picture 6" descr="A picture containing indoor, arranged&#10;&#10;Description automatically generated">
            <a:extLst>
              <a:ext uri="{FF2B5EF4-FFF2-40B4-BE49-F238E27FC236}">
                <a16:creationId xmlns:a16="http://schemas.microsoft.com/office/drawing/2014/main" id="{ED5C5AEE-F5E5-7F9F-6B91-F9BB731BD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296" y="840846"/>
            <a:ext cx="8052086" cy="471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5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7D9B9-7690-0EC4-5AC1-AAE9C317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You!!!</a:t>
            </a:r>
            <a:endParaRPr lang="en-US" sz="4000" b="1" kern="1200">
              <a:solidFill>
                <a:schemeClr val="tx2"/>
              </a:solidFill>
              <a:latin typeface="+mj-lt"/>
              <a:cs typeface="Calibri Light"/>
            </a:endParaRP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DA59FDD4-8B1C-F2DE-129D-B461E7066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187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D0A6C-E40F-3698-7CF8-7A9C462A4B4B}"/>
              </a:ext>
            </a:extLst>
          </p:cNvPr>
          <p:cNvSpPr>
            <a:spLocks noGrp="1"/>
          </p:cNvSpPr>
          <p:nvPr/>
        </p:nvSpPr>
        <p:spPr>
          <a:xfrm>
            <a:off x="-71" y="-629365"/>
            <a:ext cx="4395507" cy="1257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b="1">
                <a:solidFill>
                  <a:schemeClr val="tx1"/>
                </a:solidFill>
              </a:rPr>
              <a:t>System Architecture</a:t>
            </a:r>
            <a:endParaRPr lang="en-US" sz="3600" b="1">
              <a:solidFill>
                <a:schemeClr val="tx1"/>
              </a:solidFill>
              <a:cs typeface="Calibri Light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0A74C6BA-DC45-F51B-6127-3346A21ED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748" y="-678"/>
            <a:ext cx="7426960" cy="68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0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9D0A6C-E40F-3698-7CF8-7A9C462A4B4B}"/>
              </a:ext>
            </a:extLst>
          </p:cNvPr>
          <p:cNvSpPr>
            <a:spLocks noGrp="1"/>
          </p:cNvSpPr>
          <p:nvPr/>
        </p:nvSpPr>
        <p:spPr>
          <a:xfrm>
            <a:off x="2396474" y="271270"/>
            <a:ext cx="7021986" cy="86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tx1"/>
                </a:solidFill>
              </a:rPr>
              <a:t>TRIZ Matrix</a:t>
            </a:r>
            <a:endParaRPr lang="en-US" b="1">
              <a:solidFill>
                <a:schemeClr val="tx1"/>
              </a:solidFill>
              <a:cs typeface="Calibri Light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9AFDCE2-912E-53CB-EB1C-86A670A3E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73621"/>
              </p:ext>
            </p:extLst>
          </p:nvPr>
        </p:nvGraphicFramePr>
        <p:xfrm>
          <a:off x="528454" y="1408448"/>
          <a:ext cx="11126361" cy="3986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15">
                  <a:extLst>
                    <a:ext uri="{9D8B030D-6E8A-4147-A177-3AD203B41FA5}">
                      <a16:colId xmlns:a16="http://schemas.microsoft.com/office/drawing/2014/main" val="3758610623"/>
                    </a:ext>
                  </a:extLst>
                </a:gridCol>
                <a:gridCol w="1742046">
                  <a:extLst>
                    <a:ext uri="{9D8B030D-6E8A-4147-A177-3AD203B41FA5}">
                      <a16:colId xmlns:a16="http://schemas.microsoft.com/office/drawing/2014/main" val="778384511"/>
                    </a:ext>
                  </a:extLst>
                </a:gridCol>
                <a:gridCol w="1589480">
                  <a:extLst>
                    <a:ext uri="{9D8B030D-6E8A-4147-A177-3AD203B41FA5}">
                      <a16:colId xmlns:a16="http://schemas.microsoft.com/office/drawing/2014/main" val="3439409255"/>
                    </a:ext>
                  </a:extLst>
                </a:gridCol>
                <a:gridCol w="1589480">
                  <a:extLst>
                    <a:ext uri="{9D8B030D-6E8A-4147-A177-3AD203B41FA5}">
                      <a16:colId xmlns:a16="http://schemas.microsoft.com/office/drawing/2014/main" val="725852724"/>
                    </a:ext>
                  </a:extLst>
                </a:gridCol>
                <a:gridCol w="1589480">
                  <a:extLst>
                    <a:ext uri="{9D8B030D-6E8A-4147-A177-3AD203B41FA5}">
                      <a16:colId xmlns:a16="http://schemas.microsoft.com/office/drawing/2014/main" val="3225855605"/>
                    </a:ext>
                  </a:extLst>
                </a:gridCol>
                <a:gridCol w="1589480">
                  <a:extLst>
                    <a:ext uri="{9D8B030D-6E8A-4147-A177-3AD203B41FA5}">
                      <a16:colId xmlns:a16="http://schemas.microsoft.com/office/drawing/2014/main" val="429614818"/>
                    </a:ext>
                  </a:extLst>
                </a:gridCol>
                <a:gridCol w="1589480">
                  <a:extLst>
                    <a:ext uri="{9D8B030D-6E8A-4147-A177-3AD203B41FA5}">
                      <a16:colId xmlns:a16="http://schemas.microsoft.com/office/drawing/2014/main" val="829031866"/>
                    </a:ext>
                  </a:extLst>
                </a:gridCol>
              </a:tblGrid>
              <a:tr h="1018376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Volume of waste container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Measurement accuracy in segregation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Sorting Reliability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Ease of repair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System ad sub-system complexity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Manufacturing the system</a:t>
                      </a:r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78391"/>
                  </a:ext>
                </a:extLst>
              </a:tr>
              <a:tr h="989255">
                <a:tc>
                  <a:txBody>
                    <a:bodyPr/>
                    <a:lstStyle/>
                    <a:p>
                      <a:r>
                        <a:rPr lang="en-US"/>
                        <a:t>Volume of waste container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9, 3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15, 1, 19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15, 23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1, 6</a:t>
                      </a:r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55307"/>
                  </a:ext>
                </a:extLst>
              </a:tr>
              <a:tr h="692479">
                <a:tc>
                  <a:txBody>
                    <a:bodyPr/>
                    <a:lstStyle/>
                    <a:p>
                      <a:r>
                        <a:rPr lang="en-US"/>
                        <a:t>Volume of waste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1, 15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1, 5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2, 5, 7 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25897"/>
                  </a:ext>
                </a:extLst>
              </a:tr>
              <a:tr h="1286032">
                <a:tc>
                  <a:txBody>
                    <a:bodyPr/>
                    <a:lstStyle/>
                    <a:p>
                      <a:r>
                        <a:rPr lang="en-US"/>
                        <a:t>Ease of operation of the system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2, 1, 10, 16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83487"/>
                  </a:ext>
                </a:extLst>
              </a:tr>
            </a:tbl>
          </a:graphicData>
        </a:graphic>
      </p:graphicFrame>
      <p:sp>
        <p:nvSpPr>
          <p:cNvPr id="3" name="AutoShape 2">
            <a:extLst>
              <a:ext uri="{FF2B5EF4-FFF2-40B4-BE49-F238E27FC236}">
                <a16:creationId xmlns:a16="http://schemas.microsoft.com/office/drawing/2014/main" id="{04B213EB-3FC3-BD51-D1EF-BCC35D819B9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84387" y="1855034"/>
            <a:ext cx="658095" cy="300330"/>
          </a:xfrm>
          <a:prstGeom prst="rightArrow">
            <a:avLst>
              <a:gd name="adj1" fmla="val 50000"/>
              <a:gd name="adj2" fmla="val 41336"/>
            </a:avLst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" wrap="square" lIns="20160" tIns="20160" rIns="20160" bIns="2016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endParaRPr lang="en-US" sz="1000" b="1" i="0" u="none" strike="noStrike" baseline="0">
              <a:solidFill>
                <a:srgbClr val="000000"/>
              </a:solidFill>
              <a:latin typeface="Geneva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D171A43-295E-BEEF-557D-DE22B318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23" y="1408448"/>
            <a:ext cx="775924" cy="573375"/>
          </a:xfrm>
          <a:prstGeom prst="rightArrow">
            <a:avLst>
              <a:gd name="adj1" fmla="val 50000"/>
              <a:gd name="adj2" fmla="val 41336"/>
            </a:avLst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vert" wrap="square" lIns="20160" tIns="20160" rIns="20160" bIns="2016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endParaRPr lang="en-US" sz="600" b="1" i="0" u="none" strike="noStrike" baseline="0">
              <a:solidFill>
                <a:srgbClr val="000000"/>
              </a:solidFill>
              <a:latin typeface="Genev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6E8EE-BB3F-5518-1B5E-047848E1607A}"/>
              </a:ext>
            </a:extLst>
          </p:cNvPr>
          <p:cNvSpPr txBox="1"/>
          <p:nvPr/>
        </p:nvSpPr>
        <p:spPr>
          <a:xfrm>
            <a:off x="1092753" y="1489194"/>
            <a:ext cx="7759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Worsening Feature</a:t>
            </a:r>
            <a:endParaRPr lang="LID4096" sz="1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57BBD-6F7A-E69C-1A35-CE273C49F706}"/>
              </a:ext>
            </a:extLst>
          </p:cNvPr>
          <p:cNvSpPr txBox="1"/>
          <p:nvPr/>
        </p:nvSpPr>
        <p:spPr>
          <a:xfrm>
            <a:off x="735538" y="1849856"/>
            <a:ext cx="7759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Improving Feature</a:t>
            </a:r>
            <a:endParaRPr lang="LID4096" sz="1050"/>
          </a:p>
        </p:txBody>
      </p:sp>
    </p:spTree>
    <p:extLst>
      <p:ext uri="{BB962C8B-B14F-4D97-AF65-F5344CB8AC3E}">
        <p14:creationId xmlns:p14="http://schemas.microsoft.com/office/powerpoint/2010/main" val="401486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E136FE-62C1-78E7-51ED-50BC1BE80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678993"/>
              </p:ext>
            </p:extLst>
          </p:nvPr>
        </p:nvGraphicFramePr>
        <p:xfrm>
          <a:off x="1866900" y="1485443"/>
          <a:ext cx="8458200" cy="463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4241070485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3046654884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557882244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3567234605"/>
                    </a:ext>
                  </a:extLst>
                </a:gridCol>
              </a:tblGrid>
              <a:tr h="1104900">
                <a:tc>
                  <a:txBody>
                    <a:bodyPr/>
                    <a:lstStyle/>
                    <a:p>
                      <a:pPr algn="ctr" fontAlgn="auto"/>
                      <a:r>
                        <a:rPr lang="en-GB" sz="1800">
                          <a:effectLst/>
                        </a:rPr>
                        <a:t>​</a:t>
                      </a:r>
                      <a:endParaRPr lang="en-GB" sz="1800" b="1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>
                          <a:effectLst/>
                        </a:rPr>
                        <a:t>Past​</a:t>
                      </a:r>
                      <a:endParaRPr lang="en-GB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>
                          <a:effectLst/>
                        </a:rPr>
                        <a:t>Present​</a:t>
                      </a:r>
                      <a:endParaRPr lang="en-GB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>
                          <a:effectLst/>
                        </a:rPr>
                        <a:t>Future​</a:t>
                      </a:r>
                      <a:endParaRPr lang="en-GB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086249"/>
                  </a:ext>
                </a:extLst>
              </a:tr>
              <a:tr h="1323975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>
                          <a:effectLst/>
                        </a:rPr>
                        <a:t>Super-System​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effectLst/>
                        </a:rPr>
                        <a:t>Bin​</a:t>
                      </a:r>
                      <a:endParaRPr lang="en-GB" sz="1120">
                        <a:effectLst/>
                      </a:endParaRPr>
                    </a:p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effectLst/>
                        </a:rPr>
                        <a:t>Bin Bags​</a:t>
                      </a:r>
                      <a:endParaRPr lang="en-GB" sz="1120">
                        <a:effectLst/>
                      </a:endParaRPr>
                    </a:p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effectLst/>
                        </a:rPr>
                        <a:t>Local Dust Bins​</a:t>
                      </a:r>
                      <a:endParaRPr lang="en-GB" sz="112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effectLst/>
                        </a:rPr>
                        <a:t>Locality​</a:t>
                      </a:r>
                      <a:endParaRPr lang="en-GB" sz="1120">
                        <a:effectLst/>
                      </a:endParaRPr>
                    </a:p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effectLst/>
                        </a:rPr>
                        <a:t>Municipality​</a:t>
                      </a:r>
                      <a:endParaRPr lang="en-GB" sz="1120">
                        <a:effectLst/>
                      </a:endParaRPr>
                    </a:p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effectLst/>
                        </a:rPr>
                        <a:t>People, Animals, Birds etc.​</a:t>
                      </a:r>
                      <a:endParaRPr lang="en-GB" sz="112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effectLst/>
                        </a:rPr>
                        <a:t>Clean Environment​</a:t>
                      </a:r>
                      <a:endParaRPr lang="en-GB" sz="1120">
                        <a:effectLst/>
                      </a:endParaRPr>
                    </a:p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effectLst/>
                        </a:rPr>
                        <a:t>Eco-Friendly​</a:t>
                      </a:r>
                      <a:endParaRPr lang="en-GB" sz="112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391980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>
                          <a:effectLst/>
                        </a:rPr>
                        <a:t>System​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effectLst/>
                        </a:rPr>
                        <a:t>Mixed Garbage​</a:t>
                      </a:r>
                      <a:endParaRPr lang="en-GB" sz="112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effectLst/>
                        </a:rPr>
                        <a:t>Collect​</a:t>
                      </a:r>
                      <a:endParaRPr lang="en-GB" sz="1120">
                        <a:effectLst/>
                      </a:endParaRPr>
                    </a:p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effectLst/>
                        </a:rPr>
                        <a:t>Sort​</a:t>
                      </a:r>
                      <a:endParaRPr lang="en-GB" sz="112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effectLst/>
                        </a:rPr>
                        <a:t>Disposal​</a:t>
                      </a:r>
                      <a:endParaRPr lang="en-GB" sz="1120">
                        <a:effectLst/>
                      </a:endParaRPr>
                    </a:p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effectLst/>
                        </a:rPr>
                        <a:t>Recycle​</a:t>
                      </a:r>
                      <a:endParaRPr lang="en-GB" sz="112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927772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>
                          <a:effectLst/>
                        </a:rPr>
                        <a:t>Sub-System​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effectLst/>
                        </a:rPr>
                        <a:t>Develop smart algorithm​</a:t>
                      </a:r>
                      <a:endParaRPr lang="en-GB" sz="1120">
                        <a:effectLst/>
                      </a:endParaRPr>
                    </a:p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effectLst/>
                        </a:rPr>
                        <a:t>Smart Interface​</a:t>
                      </a:r>
                      <a:endParaRPr lang="en-GB" sz="112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effectLst/>
                        </a:rPr>
                        <a:t>Collecting System​</a:t>
                      </a:r>
                      <a:endParaRPr lang="en-GB" sz="1120">
                        <a:effectLst/>
                      </a:endParaRPr>
                    </a:p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effectLst/>
                        </a:rPr>
                        <a:t>Collection of Data​</a:t>
                      </a:r>
                      <a:endParaRPr lang="en-GB" sz="112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effectLst/>
                        </a:rPr>
                        <a:t>Optimize​</a:t>
                      </a:r>
                      <a:endParaRPr lang="en-GB" sz="1120">
                        <a:effectLst/>
                      </a:endParaRPr>
                    </a:p>
                    <a:p>
                      <a:pPr marL="342900" lvl="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effectLst/>
                        </a:rPr>
                        <a:t>Improve​</a:t>
                      </a:r>
                      <a:endParaRPr lang="en-GB" sz="112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986778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F9D0A6C-E40F-3698-7CF8-7A9C462A4B4B}"/>
              </a:ext>
            </a:extLst>
          </p:cNvPr>
          <p:cNvSpPr>
            <a:spLocks noGrp="1"/>
          </p:cNvSpPr>
          <p:nvPr/>
        </p:nvSpPr>
        <p:spPr>
          <a:xfrm>
            <a:off x="2428671" y="196143"/>
            <a:ext cx="7021986" cy="86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LID4096" b="1">
                <a:solidFill>
                  <a:schemeClr val="tx1"/>
                </a:solidFill>
              </a:rPr>
              <a:t>9 Boxes</a:t>
            </a:r>
            <a:endParaRPr lang="en-US" b="1">
              <a:solidFill>
                <a:schemeClr val="tx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755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5191-4DDC-2BC9-5241-828BCE7A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58" y="108154"/>
            <a:ext cx="10659110" cy="953729"/>
          </a:xfrm>
        </p:spPr>
        <p:txBody>
          <a:bodyPr/>
          <a:lstStyle/>
          <a:p>
            <a:pPr algn="ctr"/>
            <a:r>
              <a:rPr lang="en-US"/>
              <a:t>Value Map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2E93462D-7A05-A605-A903-229E6F00A1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361290"/>
              </p:ext>
            </p:extLst>
          </p:nvPr>
        </p:nvGraphicFramePr>
        <p:xfrm>
          <a:off x="88488" y="325130"/>
          <a:ext cx="12201833" cy="6207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1A1FBA23-EA56-B3F3-35D0-590C118DE55B}"/>
              </a:ext>
            </a:extLst>
          </p:cNvPr>
          <p:cNvSpPr txBox="1"/>
          <p:nvPr/>
        </p:nvSpPr>
        <p:spPr>
          <a:xfrm>
            <a:off x="2009368" y="6163538"/>
            <a:ext cx="7685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Value = Function(Performance, Harm, Interface, Cost)</a:t>
            </a:r>
          </a:p>
        </p:txBody>
      </p:sp>
    </p:spTree>
    <p:extLst>
      <p:ext uri="{BB962C8B-B14F-4D97-AF65-F5344CB8AC3E}">
        <p14:creationId xmlns:p14="http://schemas.microsoft.com/office/powerpoint/2010/main" val="421600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898D4-8239-55CC-546E-A14E830D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>
                <a:cs typeface="Calibri Light"/>
              </a:rPr>
              <a:t>Similar DNA</a:t>
            </a:r>
            <a:endParaRPr lang="en-US" sz="5400">
              <a:cs typeface="Calibri Light"/>
            </a:endParaRPr>
          </a:p>
          <a:p>
            <a:endParaRPr lang="en-US" sz="5400">
              <a:cs typeface="Calibri Light"/>
            </a:endParaRPr>
          </a:p>
        </p:txBody>
      </p:sp>
      <p:sp>
        <p:nvSpPr>
          <p:cNvPr id="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23B0C-0793-217C-4CD3-1434FB14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200" b="1" dirty="0">
                <a:cs typeface="Calibri" panose="020F0502020204030204"/>
              </a:rPr>
              <a:t>Smart sorting technologies in industry:</a:t>
            </a:r>
            <a:endParaRPr lang="en-US" sz="1200" dirty="0"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Hyperspectral Imaging:</a:t>
            </a:r>
            <a:r>
              <a:rPr lang="en-US" sz="1200" dirty="0">
                <a:ea typeface="+mn-lt"/>
                <a:cs typeface="+mn-lt"/>
              </a:rPr>
              <a:t>  sorting based on material properties like color, shape, and texture.</a:t>
            </a:r>
            <a:endParaRPr lang="en-US" sz="1200" dirty="0"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Robotics:</a:t>
            </a:r>
            <a:r>
              <a:rPr lang="en-US" sz="1200" dirty="0">
                <a:ea typeface="+mn-lt"/>
                <a:cs typeface="+mn-lt"/>
              </a:rPr>
              <a:t> Make sorting decisions based on visual cues.</a:t>
            </a:r>
            <a:endParaRPr lang="en-US" sz="1200" dirty="0"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Near-Infrared (NIR) Spectroscopy:</a:t>
            </a:r>
            <a:r>
              <a:rPr lang="en-US" sz="1200" dirty="0">
                <a:ea typeface="+mn-lt"/>
                <a:cs typeface="+mn-lt"/>
              </a:rPr>
              <a:t> Identify different types of materials based on their chemical composition.</a:t>
            </a:r>
            <a:endParaRPr lang="en-US" sz="1200" dirty="0"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Radio-Frequency Identification (RFID):</a:t>
            </a:r>
            <a:r>
              <a:rPr lang="en-US" sz="1200" dirty="0">
                <a:ea typeface="+mn-lt"/>
                <a:cs typeface="+mn-lt"/>
              </a:rPr>
              <a:t> RFID tags can be attached to materials and used to track them</a:t>
            </a:r>
          </a:p>
          <a:p>
            <a:r>
              <a:rPr lang="en-US" sz="1200" b="1" dirty="0">
                <a:ea typeface="+mn-lt"/>
                <a:cs typeface="+mn-lt"/>
              </a:rPr>
              <a:t>Barcode Scanning:</a:t>
            </a:r>
            <a:r>
              <a:rPr lang="en-US" sz="1200" dirty="0">
                <a:ea typeface="+mn-lt"/>
                <a:cs typeface="+mn-lt"/>
              </a:rPr>
              <a:t> To identify and sort items</a:t>
            </a:r>
          </a:p>
          <a:p>
            <a:pPr marL="0" indent="0">
              <a:buNone/>
            </a:pPr>
            <a:endParaRPr lang="en-US" sz="12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1200" b="1" dirty="0">
                <a:cs typeface="Calibri" panose="020F0502020204030204"/>
              </a:rPr>
              <a:t>Recycling technologies inspired from Nature:</a:t>
            </a:r>
          </a:p>
          <a:p>
            <a:pPr marL="0" indent="0">
              <a:buNone/>
            </a:pPr>
            <a:r>
              <a:rPr lang="en-US" sz="1200" b="1" dirty="0">
                <a:ea typeface="+mn-lt"/>
                <a:cs typeface="+mn-lt"/>
              </a:rPr>
              <a:t>Biodegradation:</a:t>
            </a:r>
            <a:r>
              <a:rPr lang="en-US" sz="1200" dirty="0">
                <a:ea typeface="+mn-lt"/>
                <a:cs typeface="+mn-lt"/>
              </a:rPr>
              <a:t> Use bacteria and fungi to break down organic matter into simple compounds</a:t>
            </a:r>
          </a:p>
          <a:p>
            <a:pPr marL="0" indent="0">
              <a:buNone/>
            </a:pPr>
            <a:endParaRPr lang="en-US" sz="1200" dirty="0">
              <a:highlight>
                <a:srgbClr val="444654"/>
              </a:highlight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C6C3C11-8054-265B-211E-F975B9648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3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974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A8C99-7660-CA7D-2DB7-BFD639F2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327296"/>
            <a:ext cx="6251110" cy="784968"/>
          </a:xfrm>
        </p:spPr>
        <p:txBody>
          <a:bodyPr anchor="b">
            <a:normAutofit fontScale="90000"/>
          </a:bodyPr>
          <a:lstStyle/>
          <a:p>
            <a:r>
              <a:rPr lang="en-US" sz="5400" b="1"/>
              <a:t>Quick Estimation</a:t>
            </a:r>
            <a:endParaRPr lang="en-US" sz="5400" b="1">
              <a:cs typeface="Calibri Light"/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768ED1A3-CD82-B048-F98A-1B356384E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72" r="7948" b="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D305-69FA-9F4B-416B-C5CA578A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410" y="2706624"/>
            <a:ext cx="6798462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cs typeface="Calibri"/>
              </a:rPr>
              <a:t>An engineer should be able to make quick estimates:</a:t>
            </a:r>
            <a:endParaRPr lang="en-US"/>
          </a:p>
          <a:p>
            <a:pPr lvl="1">
              <a:buClr>
                <a:srgbClr val="727743"/>
              </a:buClr>
            </a:pPr>
            <a:r>
              <a:rPr lang="en-US" sz="2200">
                <a:cs typeface="Calibri"/>
              </a:rPr>
              <a:t>By having rough idea</a:t>
            </a:r>
          </a:p>
          <a:p>
            <a:pPr lvl="1">
              <a:buClr>
                <a:srgbClr val="727743"/>
              </a:buClr>
            </a:pPr>
            <a:r>
              <a:rPr lang="en-US" sz="2200">
                <a:cs typeface="Calibri"/>
              </a:rPr>
              <a:t>Common Sense</a:t>
            </a:r>
          </a:p>
          <a:p>
            <a:pPr lvl="1">
              <a:buClr>
                <a:srgbClr val="727743"/>
              </a:buClr>
            </a:pPr>
            <a:r>
              <a:rPr lang="en-US" sz="2200">
                <a:cs typeface="Calibri"/>
              </a:rPr>
              <a:t>By doing math (with physics)</a:t>
            </a:r>
          </a:p>
          <a:p>
            <a:pPr lvl="1">
              <a:buClr>
                <a:srgbClr val="727743"/>
              </a:buClr>
            </a:pPr>
            <a:r>
              <a:rPr lang="en-US" sz="2200">
                <a:cs typeface="Calibri"/>
              </a:rPr>
              <a:t>Buckingham Pi Theorem</a:t>
            </a:r>
          </a:p>
          <a:p>
            <a:pPr marL="457200" lvl="1" indent="0">
              <a:buClr>
                <a:srgbClr val="727743"/>
              </a:buClr>
              <a:buNone/>
            </a:pPr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212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75191-4DDC-2BC9-5241-828BCE7A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Buckingham Pi Theorem</a:t>
            </a:r>
            <a:endParaRPr lang="en-US" sz="4000" b="1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B5DD825-4F3D-E24D-A080-35BF60D61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9103" y="1919396"/>
            <a:ext cx="3151197" cy="3794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22E2C4-2DC1-25FA-4FDB-2339CB16C0F4}"/>
              </a:ext>
            </a:extLst>
          </p:cNvPr>
          <p:cNvSpPr txBox="1"/>
          <p:nvPr/>
        </p:nvSpPr>
        <p:spPr>
          <a:xfrm>
            <a:off x="435580" y="2648963"/>
            <a:ext cx="9873942" cy="19062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94894" indent="-294894" defTabSz="786384">
              <a:spcAft>
                <a:spcPts val="600"/>
              </a:spcAft>
              <a:buAutoNum type="arabicPeriod"/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Solve by Physics and Math or use Buckingham Pi Theorem</a:t>
            </a:r>
            <a:endParaRPr lang="en-US" sz="1548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94894" indent="-294894" defTabSz="786384">
              <a:spcAft>
                <a:spcPts val="600"/>
              </a:spcAft>
              <a:buAutoNum type="arabicPeriod"/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Buckingham Pi can reduce the computation time</a:t>
            </a:r>
          </a:p>
          <a:p>
            <a:pPr marL="294894" indent="-294894" defTabSz="786384">
              <a:spcAft>
                <a:spcPts val="600"/>
              </a:spcAft>
              <a:buAutoNum type="arabicPeriod"/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Used to make a scaled down version of actual system:</a:t>
            </a:r>
          </a:p>
          <a:p>
            <a:pPr marL="638937" lvl="1" indent="-245745" defTabSz="786384">
              <a:spcAft>
                <a:spcPts val="600"/>
              </a:spcAft>
              <a:buFont typeface="Arial"/>
              <a:buChar char="•"/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Scaled down model reduces the cost </a:t>
            </a:r>
          </a:p>
          <a:p>
            <a:pPr marL="638937" lvl="1" indent="-245745" defTabSz="786384">
              <a:spcAft>
                <a:spcPts val="600"/>
              </a:spcAft>
              <a:buFont typeface="Arial"/>
              <a:buChar char="•"/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Mimics the actual model</a:t>
            </a:r>
          </a:p>
          <a:p>
            <a:pPr marL="638937" lvl="1" indent="-245745" defTabSz="786384">
              <a:spcAft>
                <a:spcPts val="600"/>
              </a:spcAft>
              <a:buFont typeface="Arial"/>
              <a:buChar char="•"/>
            </a:pPr>
            <a:r>
              <a:rPr lang="en-US" sz="1548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Relation between parameters</a:t>
            </a:r>
            <a:endParaRPr lang="en-US">
              <a:cs typeface="Calibri"/>
            </a:endParaRPr>
          </a:p>
        </p:txBody>
      </p:sp>
      <p:pic>
        <p:nvPicPr>
          <p:cNvPr id="3" name="Picture 4" descr="A picture containing wall, person, clothing, person&#10;&#10;Description automatically generated">
            <a:extLst>
              <a:ext uri="{FF2B5EF4-FFF2-40B4-BE49-F238E27FC236}">
                <a16:creationId xmlns:a16="http://schemas.microsoft.com/office/drawing/2014/main" id="{0BC5E207-AC88-95D9-BF68-FB959F84A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360" y="2204134"/>
            <a:ext cx="2911621" cy="41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9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CF03-CB5B-EFF2-D158-7409E8A8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9" y="1398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Metal Separation System</a:t>
            </a:r>
            <a:endParaRPr lang="en-US" b="1">
              <a:cs typeface="Calibri Light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B0140C7-0EB7-C3C5-CC6D-AD7EC565EB8B}"/>
              </a:ext>
            </a:extLst>
          </p:cNvPr>
          <p:cNvSpPr/>
          <p:nvPr/>
        </p:nvSpPr>
        <p:spPr>
          <a:xfrm rot="10800000">
            <a:off x="4676315" y="2173229"/>
            <a:ext cx="2771951" cy="2644955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691432-A51B-4EF2-E885-406F2EBDE29C}"/>
              </a:ext>
            </a:extLst>
          </p:cNvPr>
          <p:cNvCxnSpPr>
            <a:cxnSpLocks/>
          </p:cNvCxnSpPr>
          <p:nvPr/>
        </p:nvCxnSpPr>
        <p:spPr>
          <a:xfrm>
            <a:off x="5961185" y="4598377"/>
            <a:ext cx="0" cy="4396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21F77E-56F2-7BEA-03C1-3F23CDE127F4}"/>
              </a:ext>
            </a:extLst>
          </p:cNvPr>
          <p:cNvCxnSpPr>
            <a:cxnSpLocks/>
          </p:cNvCxnSpPr>
          <p:nvPr/>
        </p:nvCxnSpPr>
        <p:spPr>
          <a:xfrm>
            <a:off x="6175131" y="4598377"/>
            <a:ext cx="0" cy="4396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74632B-FE34-DF39-0730-4187CF9AD524}"/>
              </a:ext>
            </a:extLst>
          </p:cNvPr>
          <p:cNvSpPr/>
          <p:nvPr/>
        </p:nvSpPr>
        <p:spPr>
          <a:xfrm>
            <a:off x="4846753" y="2926583"/>
            <a:ext cx="2454923" cy="211017"/>
          </a:xfrm>
          <a:custGeom>
            <a:avLst/>
            <a:gdLst>
              <a:gd name="connsiteX0" fmla="*/ 274431 w 2716299"/>
              <a:gd name="connsiteY0" fmla="*/ 17584 h 257157"/>
              <a:gd name="connsiteX1" fmla="*/ 204092 w 2716299"/>
              <a:gd name="connsiteY1" fmla="*/ 237392 h 257157"/>
              <a:gd name="connsiteX2" fmla="*/ 2551638 w 2716299"/>
              <a:gd name="connsiteY2" fmla="*/ 219808 h 257157"/>
              <a:gd name="connsiteX3" fmla="*/ 2490092 w 2716299"/>
              <a:gd name="connsiteY3" fmla="*/ 0 h 25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6299" h="257157">
                <a:moveTo>
                  <a:pt x="274431" y="17584"/>
                </a:moveTo>
                <a:cubicBezTo>
                  <a:pt x="49494" y="110636"/>
                  <a:pt x="-175443" y="203688"/>
                  <a:pt x="204092" y="237392"/>
                </a:cubicBezTo>
                <a:cubicBezTo>
                  <a:pt x="583627" y="271096"/>
                  <a:pt x="2170638" y="259373"/>
                  <a:pt x="2551638" y="219808"/>
                </a:cubicBezTo>
                <a:cubicBezTo>
                  <a:pt x="2932638" y="180243"/>
                  <a:pt x="2539915" y="61546"/>
                  <a:pt x="2490092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D01A7DD-2F76-FB5A-A712-CC790BE23EFB}"/>
              </a:ext>
            </a:extLst>
          </p:cNvPr>
          <p:cNvSpPr/>
          <p:nvPr/>
        </p:nvSpPr>
        <p:spPr>
          <a:xfrm>
            <a:off x="5083615" y="3329667"/>
            <a:ext cx="2024770" cy="219807"/>
          </a:xfrm>
          <a:custGeom>
            <a:avLst/>
            <a:gdLst>
              <a:gd name="connsiteX0" fmla="*/ 274431 w 2716299"/>
              <a:gd name="connsiteY0" fmla="*/ 17584 h 257157"/>
              <a:gd name="connsiteX1" fmla="*/ 204092 w 2716299"/>
              <a:gd name="connsiteY1" fmla="*/ 237392 h 257157"/>
              <a:gd name="connsiteX2" fmla="*/ 2551638 w 2716299"/>
              <a:gd name="connsiteY2" fmla="*/ 219808 h 257157"/>
              <a:gd name="connsiteX3" fmla="*/ 2490092 w 2716299"/>
              <a:gd name="connsiteY3" fmla="*/ 0 h 25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6299" h="257157">
                <a:moveTo>
                  <a:pt x="274431" y="17584"/>
                </a:moveTo>
                <a:cubicBezTo>
                  <a:pt x="49494" y="110636"/>
                  <a:pt x="-175443" y="203688"/>
                  <a:pt x="204092" y="237392"/>
                </a:cubicBezTo>
                <a:cubicBezTo>
                  <a:pt x="583627" y="271096"/>
                  <a:pt x="2170638" y="259373"/>
                  <a:pt x="2551638" y="219808"/>
                </a:cubicBezTo>
                <a:cubicBezTo>
                  <a:pt x="2932638" y="180243"/>
                  <a:pt x="2539915" y="61546"/>
                  <a:pt x="2490092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4BD6EEC-7055-D59E-956C-5DE5066A6AB7}"/>
              </a:ext>
            </a:extLst>
          </p:cNvPr>
          <p:cNvSpPr/>
          <p:nvPr/>
        </p:nvSpPr>
        <p:spPr>
          <a:xfrm>
            <a:off x="5348850" y="3732345"/>
            <a:ext cx="1430019" cy="219807"/>
          </a:xfrm>
          <a:custGeom>
            <a:avLst/>
            <a:gdLst>
              <a:gd name="connsiteX0" fmla="*/ 274431 w 2716299"/>
              <a:gd name="connsiteY0" fmla="*/ 17584 h 257157"/>
              <a:gd name="connsiteX1" fmla="*/ 204092 w 2716299"/>
              <a:gd name="connsiteY1" fmla="*/ 237392 h 257157"/>
              <a:gd name="connsiteX2" fmla="*/ 2551638 w 2716299"/>
              <a:gd name="connsiteY2" fmla="*/ 219808 h 257157"/>
              <a:gd name="connsiteX3" fmla="*/ 2490092 w 2716299"/>
              <a:gd name="connsiteY3" fmla="*/ 0 h 25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6299" h="257157">
                <a:moveTo>
                  <a:pt x="274431" y="17584"/>
                </a:moveTo>
                <a:cubicBezTo>
                  <a:pt x="49494" y="110636"/>
                  <a:pt x="-175443" y="203688"/>
                  <a:pt x="204092" y="237392"/>
                </a:cubicBezTo>
                <a:cubicBezTo>
                  <a:pt x="583627" y="271096"/>
                  <a:pt x="2170638" y="259373"/>
                  <a:pt x="2551638" y="219808"/>
                </a:cubicBezTo>
                <a:cubicBezTo>
                  <a:pt x="2932638" y="180243"/>
                  <a:pt x="2539915" y="61546"/>
                  <a:pt x="2490092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514DA6-3506-6095-0EAD-FD3AF12A88F8}"/>
              </a:ext>
            </a:extLst>
          </p:cNvPr>
          <p:cNvSpPr/>
          <p:nvPr/>
        </p:nvSpPr>
        <p:spPr>
          <a:xfrm>
            <a:off x="5635867" y="4202345"/>
            <a:ext cx="852845" cy="145839"/>
          </a:xfrm>
          <a:custGeom>
            <a:avLst/>
            <a:gdLst>
              <a:gd name="connsiteX0" fmla="*/ 274431 w 2716299"/>
              <a:gd name="connsiteY0" fmla="*/ 17584 h 257157"/>
              <a:gd name="connsiteX1" fmla="*/ 204092 w 2716299"/>
              <a:gd name="connsiteY1" fmla="*/ 237392 h 257157"/>
              <a:gd name="connsiteX2" fmla="*/ 2551638 w 2716299"/>
              <a:gd name="connsiteY2" fmla="*/ 219808 h 257157"/>
              <a:gd name="connsiteX3" fmla="*/ 2490092 w 2716299"/>
              <a:gd name="connsiteY3" fmla="*/ 0 h 25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6299" h="257157">
                <a:moveTo>
                  <a:pt x="274431" y="17584"/>
                </a:moveTo>
                <a:cubicBezTo>
                  <a:pt x="49494" y="110636"/>
                  <a:pt x="-175443" y="203688"/>
                  <a:pt x="204092" y="237392"/>
                </a:cubicBezTo>
                <a:cubicBezTo>
                  <a:pt x="583627" y="271096"/>
                  <a:pt x="2170638" y="259373"/>
                  <a:pt x="2551638" y="219808"/>
                </a:cubicBezTo>
                <a:cubicBezTo>
                  <a:pt x="2932638" y="180243"/>
                  <a:pt x="2539915" y="61546"/>
                  <a:pt x="2490092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C340FD-F49D-92CE-8F4B-BA977AAFE5A0}"/>
              </a:ext>
            </a:extLst>
          </p:cNvPr>
          <p:cNvSpPr/>
          <p:nvPr/>
        </p:nvSpPr>
        <p:spPr>
          <a:xfrm>
            <a:off x="4598906" y="2545889"/>
            <a:ext cx="2927309" cy="250419"/>
          </a:xfrm>
          <a:custGeom>
            <a:avLst/>
            <a:gdLst>
              <a:gd name="connsiteX0" fmla="*/ 274431 w 2716299"/>
              <a:gd name="connsiteY0" fmla="*/ 17584 h 257157"/>
              <a:gd name="connsiteX1" fmla="*/ 204092 w 2716299"/>
              <a:gd name="connsiteY1" fmla="*/ 237392 h 257157"/>
              <a:gd name="connsiteX2" fmla="*/ 2551638 w 2716299"/>
              <a:gd name="connsiteY2" fmla="*/ 219808 h 257157"/>
              <a:gd name="connsiteX3" fmla="*/ 2490092 w 2716299"/>
              <a:gd name="connsiteY3" fmla="*/ 0 h 25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6299" h="257157">
                <a:moveTo>
                  <a:pt x="274431" y="17584"/>
                </a:moveTo>
                <a:cubicBezTo>
                  <a:pt x="49494" y="110636"/>
                  <a:pt x="-175443" y="203688"/>
                  <a:pt x="204092" y="237392"/>
                </a:cubicBezTo>
                <a:cubicBezTo>
                  <a:pt x="583627" y="271096"/>
                  <a:pt x="2170638" y="259373"/>
                  <a:pt x="2551638" y="219808"/>
                </a:cubicBezTo>
                <a:cubicBezTo>
                  <a:pt x="2932638" y="180243"/>
                  <a:pt x="2539915" y="61546"/>
                  <a:pt x="2490092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E396C8DB-92A7-F3A1-5013-B685E1627661}"/>
              </a:ext>
            </a:extLst>
          </p:cNvPr>
          <p:cNvSpPr/>
          <p:nvPr/>
        </p:nvSpPr>
        <p:spPr>
          <a:xfrm>
            <a:off x="4132385" y="1336784"/>
            <a:ext cx="3752110" cy="3885847"/>
          </a:xfrm>
          <a:prstGeom prst="cloud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6DB5E6-8C4B-8894-E31F-A92AE1A34B83}"/>
              </a:ext>
            </a:extLst>
          </p:cNvPr>
          <p:cNvCxnSpPr/>
          <p:nvPr/>
        </p:nvCxnSpPr>
        <p:spPr>
          <a:xfrm>
            <a:off x="3385038" y="4448908"/>
            <a:ext cx="24970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B2A8D1-99B0-1A42-0258-C9470D46579A}"/>
              </a:ext>
            </a:extLst>
          </p:cNvPr>
          <p:cNvCxnSpPr/>
          <p:nvPr/>
        </p:nvCxnSpPr>
        <p:spPr>
          <a:xfrm>
            <a:off x="6277707" y="4448908"/>
            <a:ext cx="24970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8AA6E9-B934-BE74-8E81-1276D08CDF9E}"/>
              </a:ext>
            </a:extLst>
          </p:cNvPr>
          <p:cNvCxnSpPr>
            <a:cxnSpLocks/>
          </p:cNvCxnSpPr>
          <p:nvPr/>
        </p:nvCxnSpPr>
        <p:spPr>
          <a:xfrm>
            <a:off x="2349737" y="5533293"/>
            <a:ext cx="762953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DBB81C-6B57-4810-EDA9-ADCA6904374F}"/>
              </a:ext>
            </a:extLst>
          </p:cNvPr>
          <p:cNvCxnSpPr>
            <a:cxnSpLocks/>
          </p:cNvCxnSpPr>
          <p:nvPr/>
        </p:nvCxnSpPr>
        <p:spPr>
          <a:xfrm>
            <a:off x="2349737" y="5515708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7BD40C-1481-A777-AF74-F4804A61937C}"/>
              </a:ext>
            </a:extLst>
          </p:cNvPr>
          <p:cNvCxnSpPr>
            <a:cxnSpLocks/>
          </p:cNvCxnSpPr>
          <p:nvPr/>
        </p:nvCxnSpPr>
        <p:spPr>
          <a:xfrm>
            <a:off x="2537306" y="5524501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05C8890-4302-75FB-658A-2C48AB2E96D9}"/>
              </a:ext>
            </a:extLst>
          </p:cNvPr>
          <p:cNvCxnSpPr>
            <a:cxnSpLocks/>
          </p:cNvCxnSpPr>
          <p:nvPr/>
        </p:nvCxnSpPr>
        <p:spPr>
          <a:xfrm>
            <a:off x="2724875" y="5515708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8C550C0-85D1-EF40-5BF9-EBEC90F65D6B}"/>
              </a:ext>
            </a:extLst>
          </p:cNvPr>
          <p:cNvCxnSpPr>
            <a:cxnSpLocks/>
          </p:cNvCxnSpPr>
          <p:nvPr/>
        </p:nvCxnSpPr>
        <p:spPr>
          <a:xfrm>
            <a:off x="2905842" y="5533293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871022D-3152-66B3-E4E5-1C66185F6638}"/>
              </a:ext>
            </a:extLst>
          </p:cNvPr>
          <p:cNvCxnSpPr>
            <a:cxnSpLocks/>
          </p:cNvCxnSpPr>
          <p:nvPr/>
        </p:nvCxnSpPr>
        <p:spPr>
          <a:xfrm>
            <a:off x="3069964" y="5515708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81F82B-5546-E08F-3FC5-B3390DA33065}"/>
              </a:ext>
            </a:extLst>
          </p:cNvPr>
          <p:cNvCxnSpPr>
            <a:cxnSpLocks/>
          </p:cNvCxnSpPr>
          <p:nvPr/>
        </p:nvCxnSpPr>
        <p:spPr>
          <a:xfrm>
            <a:off x="3272929" y="5515708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1CE8D6-7B76-7910-71CA-5C3053B0281F}"/>
              </a:ext>
            </a:extLst>
          </p:cNvPr>
          <p:cNvCxnSpPr>
            <a:cxnSpLocks/>
          </p:cNvCxnSpPr>
          <p:nvPr/>
        </p:nvCxnSpPr>
        <p:spPr>
          <a:xfrm>
            <a:off x="3539629" y="5533294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E84826-ACA0-FA49-FEFE-CE6C9938EF19}"/>
              </a:ext>
            </a:extLst>
          </p:cNvPr>
          <p:cNvCxnSpPr>
            <a:cxnSpLocks/>
          </p:cNvCxnSpPr>
          <p:nvPr/>
        </p:nvCxnSpPr>
        <p:spPr>
          <a:xfrm>
            <a:off x="3806329" y="5503987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721485-1B7D-9A76-178A-675194532B43}"/>
              </a:ext>
            </a:extLst>
          </p:cNvPr>
          <p:cNvCxnSpPr>
            <a:cxnSpLocks/>
          </p:cNvCxnSpPr>
          <p:nvPr/>
        </p:nvCxnSpPr>
        <p:spPr>
          <a:xfrm>
            <a:off x="4163885" y="5533295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B6EA46-91CF-C79B-B44A-256B93E8F4BD}"/>
              </a:ext>
            </a:extLst>
          </p:cNvPr>
          <p:cNvCxnSpPr>
            <a:cxnSpLocks/>
          </p:cNvCxnSpPr>
          <p:nvPr/>
        </p:nvCxnSpPr>
        <p:spPr>
          <a:xfrm>
            <a:off x="4465386" y="5515708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43D4CC-A956-ECB9-0C55-11E9BF7B084F}"/>
              </a:ext>
            </a:extLst>
          </p:cNvPr>
          <p:cNvCxnSpPr>
            <a:cxnSpLocks/>
          </p:cNvCxnSpPr>
          <p:nvPr/>
        </p:nvCxnSpPr>
        <p:spPr>
          <a:xfrm>
            <a:off x="4766887" y="5536504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337CA84-8DF8-05B5-E597-895102457C8D}"/>
              </a:ext>
            </a:extLst>
          </p:cNvPr>
          <p:cNvCxnSpPr>
            <a:cxnSpLocks/>
          </p:cNvCxnSpPr>
          <p:nvPr/>
        </p:nvCxnSpPr>
        <p:spPr>
          <a:xfrm>
            <a:off x="5050623" y="5531649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CC08E79-C5F0-3F2D-8C17-0D56A4DE3F02}"/>
              </a:ext>
            </a:extLst>
          </p:cNvPr>
          <p:cNvCxnSpPr>
            <a:cxnSpLocks/>
          </p:cNvCxnSpPr>
          <p:nvPr/>
        </p:nvCxnSpPr>
        <p:spPr>
          <a:xfrm>
            <a:off x="5319889" y="5536346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782F032-067E-5B82-D86C-4CB9C7031C05}"/>
              </a:ext>
            </a:extLst>
          </p:cNvPr>
          <p:cNvCxnSpPr>
            <a:cxnSpLocks/>
          </p:cNvCxnSpPr>
          <p:nvPr/>
        </p:nvCxnSpPr>
        <p:spPr>
          <a:xfrm>
            <a:off x="5625143" y="5503987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6CD81C-2BBF-0256-9921-5768D7B86FB1}"/>
              </a:ext>
            </a:extLst>
          </p:cNvPr>
          <p:cNvCxnSpPr>
            <a:cxnSpLocks/>
          </p:cNvCxnSpPr>
          <p:nvPr/>
        </p:nvCxnSpPr>
        <p:spPr>
          <a:xfrm>
            <a:off x="5903968" y="5539781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99E510-20A7-15B5-1400-28879BCCDD14}"/>
              </a:ext>
            </a:extLst>
          </p:cNvPr>
          <p:cNvCxnSpPr>
            <a:cxnSpLocks/>
          </p:cNvCxnSpPr>
          <p:nvPr/>
        </p:nvCxnSpPr>
        <p:spPr>
          <a:xfrm>
            <a:off x="7802206" y="5503987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9C0BB0D-8856-CBCB-C6E9-7B5EBA522D01}"/>
              </a:ext>
            </a:extLst>
          </p:cNvPr>
          <p:cNvCxnSpPr>
            <a:cxnSpLocks/>
          </p:cNvCxnSpPr>
          <p:nvPr/>
        </p:nvCxnSpPr>
        <p:spPr>
          <a:xfrm>
            <a:off x="6813382" y="5531649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32A154-8047-BFD8-F78F-E3AC9A5ADB62}"/>
              </a:ext>
            </a:extLst>
          </p:cNvPr>
          <p:cNvCxnSpPr>
            <a:cxnSpLocks/>
          </p:cNvCxnSpPr>
          <p:nvPr/>
        </p:nvCxnSpPr>
        <p:spPr>
          <a:xfrm>
            <a:off x="8834682" y="5510126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E810278-58D6-74A1-AF4B-DC310F4278BC}"/>
              </a:ext>
            </a:extLst>
          </p:cNvPr>
          <p:cNvCxnSpPr>
            <a:cxnSpLocks/>
          </p:cNvCxnSpPr>
          <p:nvPr/>
        </p:nvCxnSpPr>
        <p:spPr>
          <a:xfrm>
            <a:off x="9923214" y="5531648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D6E82E-F146-8DBF-7FD5-AE0686D8A164}"/>
              </a:ext>
            </a:extLst>
          </p:cNvPr>
          <p:cNvCxnSpPr>
            <a:cxnSpLocks/>
          </p:cNvCxnSpPr>
          <p:nvPr/>
        </p:nvCxnSpPr>
        <p:spPr>
          <a:xfrm>
            <a:off x="9363048" y="5511100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DE121F-7CA0-2FF7-AB89-74ECEB846266}"/>
              </a:ext>
            </a:extLst>
          </p:cNvPr>
          <p:cNvCxnSpPr>
            <a:cxnSpLocks/>
          </p:cNvCxnSpPr>
          <p:nvPr/>
        </p:nvCxnSpPr>
        <p:spPr>
          <a:xfrm>
            <a:off x="8330570" y="5503987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09A112-7819-28AA-030B-EFE44D0C9354}"/>
              </a:ext>
            </a:extLst>
          </p:cNvPr>
          <p:cNvCxnSpPr>
            <a:cxnSpLocks/>
          </p:cNvCxnSpPr>
          <p:nvPr/>
        </p:nvCxnSpPr>
        <p:spPr>
          <a:xfrm>
            <a:off x="7336157" y="5511100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7365218-2EAB-6CA9-10AB-4F03D717C945}"/>
              </a:ext>
            </a:extLst>
          </p:cNvPr>
          <p:cNvCxnSpPr>
            <a:cxnSpLocks/>
          </p:cNvCxnSpPr>
          <p:nvPr/>
        </p:nvCxnSpPr>
        <p:spPr>
          <a:xfrm>
            <a:off x="6345648" y="5511100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F83C28-1FA8-25DF-E3B0-D4D66B8D50D2}"/>
              </a:ext>
            </a:extLst>
          </p:cNvPr>
          <p:cNvCxnSpPr>
            <a:cxnSpLocks/>
          </p:cNvCxnSpPr>
          <p:nvPr/>
        </p:nvCxnSpPr>
        <p:spPr>
          <a:xfrm>
            <a:off x="6135181" y="5524500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157031-2B43-0D6E-B6CD-CF3670858515}"/>
              </a:ext>
            </a:extLst>
          </p:cNvPr>
          <p:cNvCxnSpPr>
            <a:cxnSpLocks/>
          </p:cNvCxnSpPr>
          <p:nvPr/>
        </p:nvCxnSpPr>
        <p:spPr>
          <a:xfrm>
            <a:off x="7075171" y="5531647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74D68B-FC35-95E0-489E-285D9EF63FD7}"/>
              </a:ext>
            </a:extLst>
          </p:cNvPr>
          <p:cNvCxnSpPr>
            <a:cxnSpLocks/>
          </p:cNvCxnSpPr>
          <p:nvPr/>
        </p:nvCxnSpPr>
        <p:spPr>
          <a:xfrm>
            <a:off x="8051592" y="5524499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228207-7246-E04C-6727-6AD346C5CA0A}"/>
              </a:ext>
            </a:extLst>
          </p:cNvPr>
          <p:cNvCxnSpPr>
            <a:cxnSpLocks/>
          </p:cNvCxnSpPr>
          <p:nvPr/>
        </p:nvCxnSpPr>
        <p:spPr>
          <a:xfrm>
            <a:off x="8591558" y="5531646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F83FA5-FBB6-340D-961B-8C38E7E7160D}"/>
              </a:ext>
            </a:extLst>
          </p:cNvPr>
          <p:cNvCxnSpPr>
            <a:cxnSpLocks/>
          </p:cNvCxnSpPr>
          <p:nvPr/>
        </p:nvCxnSpPr>
        <p:spPr>
          <a:xfrm>
            <a:off x="7602539" y="5521216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F7614A-40B9-1E36-4792-D5A5ACE27640}"/>
              </a:ext>
            </a:extLst>
          </p:cNvPr>
          <p:cNvCxnSpPr>
            <a:cxnSpLocks/>
          </p:cNvCxnSpPr>
          <p:nvPr/>
        </p:nvCxnSpPr>
        <p:spPr>
          <a:xfrm>
            <a:off x="6582916" y="5503987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02D1AC-A933-CF28-4C64-7264A3455995}"/>
              </a:ext>
            </a:extLst>
          </p:cNvPr>
          <p:cNvCxnSpPr>
            <a:cxnSpLocks/>
          </p:cNvCxnSpPr>
          <p:nvPr/>
        </p:nvCxnSpPr>
        <p:spPr>
          <a:xfrm>
            <a:off x="9102060" y="5521216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4D3A7D-E883-DA47-460D-6D1CB8F44056}"/>
              </a:ext>
            </a:extLst>
          </p:cNvPr>
          <p:cNvCxnSpPr>
            <a:cxnSpLocks/>
          </p:cNvCxnSpPr>
          <p:nvPr/>
        </p:nvCxnSpPr>
        <p:spPr>
          <a:xfrm>
            <a:off x="9661425" y="5503986"/>
            <a:ext cx="112109" cy="225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picture containing indoor, coil spring, metalware&#10;&#10;Description automatically generated">
            <a:extLst>
              <a:ext uri="{FF2B5EF4-FFF2-40B4-BE49-F238E27FC236}">
                <a16:creationId xmlns:a16="http://schemas.microsoft.com/office/drawing/2014/main" id="{63490A2E-4437-3DAD-86BE-0D362F6E7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02" y="4397045"/>
            <a:ext cx="464507" cy="1221238"/>
          </a:xfrm>
          <a:prstGeom prst="rect">
            <a:avLst/>
          </a:prstGeom>
        </p:spPr>
      </p:pic>
      <p:pic>
        <p:nvPicPr>
          <p:cNvPr id="61" name="Picture 60" descr="A picture containing indoor, coil spring, metalware&#10;&#10;Description automatically generated">
            <a:extLst>
              <a:ext uri="{FF2B5EF4-FFF2-40B4-BE49-F238E27FC236}">
                <a16:creationId xmlns:a16="http://schemas.microsoft.com/office/drawing/2014/main" id="{F28EA56D-BC51-301A-C1FC-6EB27BAAE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21" y="4379659"/>
            <a:ext cx="464507" cy="122123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6502699-EF6E-6C16-BB11-42635356AB5A}"/>
              </a:ext>
            </a:extLst>
          </p:cNvPr>
          <p:cNvSpPr txBox="1"/>
          <p:nvPr/>
        </p:nvSpPr>
        <p:spPr>
          <a:xfrm>
            <a:off x="5348850" y="1874088"/>
            <a:ext cx="165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Boiling Beaker</a:t>
            </a:r>
            <a:endParaRPr lang="LID4096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787F34-B078-7AC4-9D5D-D33AAC25FDF4}"/>
              </a:ext>
            </a:extLst>
          </p:cNvPr>
          <p:cNvSpPr txBox="1"/>
          <p:nvPr/>
        </p:nvSpPr>
        <p:spPr>
          <a:xfrm>
            <a:off x="5345799" y="2721379"/>
            <a:ext cx="165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Heating Coil</a:t>
            </a:r>
            <a:endParaRPr lang="LID4096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7CFAF7-5CE6-EE05-3BB4-272385ECB92D}"/>
              </a:ext>
            </a:extLst>
          </p:cNvPr>
          <p:cNvSpPr txBox="1"/>
          <p:nvPr/>
        </p:nvSpPr>
        <p:spPr>
          <a:xfrm>
            <a:off x="4413902" y="1405146"/>
            <a:ext cx="110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Insulation</a:t>
            </a:r>
            <a:endParaRPr lang="LID4096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2AFCC9-50B5-557C-BE67-589C20D83353}"/>
              </a:ext>
            </a:extLst>
          </p:cNvPr>
          <p:cNvSpPr txBox="1"/>
          <p:nvPr/>
        </p:nvSpPr>
        <p:spPr>
          <a:xfrm>
            <a:off x="2482211" y="4379659"/>
            <a:ext cx="1107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Mounting with Stiff spring for shaking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790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Geneva</vt:lpstr>
      <vt:lpstr>Office Theme</vt:lpstr>
      <vt:lpstr>Creativity in Design and Innovation </vt:lpstr>
      <vt:lpstr>PowerPoint Presentation</vt:lpstr>
      <vt:lpstr>PowerPoint Presentation</vt:lpstr>
      <vt:lpstr>PowerPoint Presentation</vt:lpstr>
      <vt:lpstr>Value Map</vt:lpstr>
      <vt:lpstr>Similar DNA </vt:lpstr>
      <vt:lpstr>Quick Estimation</vt:lpstr>
      <vt:lpstr>Buckingham Pi Theorem</vt:lpstr>
      <vt:lpstr>Metal Separation System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Ravi, Shreyas</dc:creator>
  <cp:lastModifiedBy>Honarvar, Elham</cp:lastModifiedBy>
  <cp:revision>4</cp:revision>
  <dcterms:created xsi:type="dcterms:W3CDTF">2023-04-14T08:43:14Z</dcterms:created>
  <dcterms:modified xsi:type="dcterms:W3CDTF">2024-04-12T15:49:19Z</dcterms:modified>
</cp:coreProperties>
</file>