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3" r:id="rId12"/>
    <p:sldId id="264" r:id="rId13"/>
    <p:sldId id="258" r:id="rId14"/>
    <p:sldId id="259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7E6F-8751-46DA-BB64-5907CBCFF57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926A-FEF1-4A88-B1CA-A1D8D8660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7E6F-8751-46DA-BB64-5907CBCFF57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926A-FEF1-4A88-B1CA-A1D8D8660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7E6F-8751-46DA-BB64-5907CBCFF57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926A-FEF1-4A88-B1CA-A1D8D86606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7E6F-8751-46DA-BB64-5907CBCFF57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926A-FEF1-4A88-B1CA-A1D8D86606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7E6F-8751-46DA-BB64-5907CBCFF57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926A-FEF1-4A88-B1CA-A1D8D8660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7E6F-8751-46DA-BB64-5907CBCFF57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926A-FEF1-4A88-B1CA-A1D8D86606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7E6F-8751-46DA-BB64-5907CBCFF57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926A-FEF1-4A88-B1CA-A1D8D8660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7E6F-8751-46DA-BB64-5907CBCFF57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926A-FEF1-4A88-B1CA-A1D8D8660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7E6F-8751-46DA-BB64-5907CBCFF57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926A-FEF1-4A88-B1CA-A1D8D8660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7E6F-8751-46DA-BB64-5907CBCFF57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926A-FEF1-4A88-B1CA-A1D8D86606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7E6F-8751-46DA-BB64-5907CBCFF57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926A-FEF1-4A88-B1CA-A1D8D86606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0627E6F-8751-46DA-BB64-5907CBCFF57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551926A-FEF1-4A88-B1CA-A1D8D86606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499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Salam University</a:t>
            </a:r>
          </a:p>
          <a:p>
            <a:pPr marL="0" indent="0" algn="ctr">
              <a:buNone/>
            </a:pPr>
            <a:r>
              <a:rPr lang="en-US" dirty="0" smtClean="0"/>
              <a:t>Computer Science </a:t>
            </a:r>
          </a:p>
          <a:p>
            <a:pPr marL="0" indent="0" algn="ctr">
              <a:buNone/>
            </a:pPr>
            <a:r>
              <a:rPr lang="en-US" dirty="0" smtClean="0"/>
              <a:t>Subject: Visual Programing-I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C# Programming Language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b="1" dirty="0"/>
              <a:t>Manage Code </a:t>
            </a:r>
          </a:p>
          <a:p>
            <a:pPr marL="0" indent="0">
              <a:buNone/>
            </a:pPr>
            <a:r>
              <a:rPr lang="en-US" dirty="0"/>
              <a:t>    The code </a:t>
            </a:r>
            <a:r>
              <a:rPr lang="en-US" dirty="0" smtClean="0"/>
              <a:t>controlled </a:t>
            </a:r>
            <a:r>
              <a:rPr lang="en-US" dirty="0"/>
              <a:t>by CLR is called Manage Code. And  </a:t>
            </a:r>
            <a:r>
              <a:rPr lang="en-US" dirty="0" smtClean="0"/>
              <a:t>which </a:t>
            </a:r>
            <a:r>
              <a:rPr lang="en-US" dirty="0"/>
              <a:t>is not Controlled by CLR is called Unmanaged Code.</a:t>
            </a:r>
          </a:p>
          <a:p>
            <a:r>
              <a:rPr lang="en-US" b="1" dirty="0"/>
              <a:t>Garbage Collection</a:t>
            </a:r>
          </a:p>
          <a:p>
            <a:pPr marL="0" indent="0">
              <a:buNone/>
            </a:pPr>
            <a:r>
              <a:rPr lang="en-US" dirty="0"/>
              <a:t>     It has the responsibility to Manage memory.</a:t>
            </a:r>
          </a:p>
          <a:p>
            <a:r>
              <a:rPr lang="en-US" b="1" dirty="0"/>
              <a:t>Linking</a:t>
            </a:r>
          </a:p>
          <a:p>
            <a:pPr marL="0" indent="0">
              <a:buNone/>
            </a:pPr>
            <a:r>
              <a:rPr lang="en-US" dirty="0" smtClean="0"/>
              <a:t>    Linking </a:t>
            </a:r>
            <a:r>
              <a:rPr lang="en-US" dirty="0"/>
              <a:t>different portion of code </a:t>
            </a:r>
            <a:r>
              <a:rPr lang="en-US" dirty="0" smtClean="0"/>
              <a:t>together.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9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C# is a modern, general-purpose, object-oriented programming language developed by Microsoft and approved by European Computer Manufacturers Association (ECMA) and International Standards Organization (ISO).</a:t>
            </a:r>
          </a:p>
          <a:p>
            <a:r>
              <a:rPr lang="en-US" dirty="0"/>
              <a:t>C# was developed by Anders Hejlsberg and his team during the development of </a:t>
            </a:r>
            <a:r>
              <a:rPr lang="en-US" dirty="0" err="1"/>
              <a:t>.Net</a:t>
            </a:r>
            <a:r>
              <a:rPr lang="en-US" dirty="0"/>
              <a:t> Framework.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8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382000" cy="6477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C#, as mentioned above, is one of the languages that can be used to create applications that will run in the .</a:t>
            </a:r>
          </a:p>
          <a:p>
            <a:pPr marL="0" indent="0">
              <a:buNone/>
            </a:pPr>
            <a:r>
              <a:rPr lang="en-US" dirty="0"/>
              <a:t>NET CLR. It is an evolution of the C and C++ languages and has been created by Microsoft specifically to</a:t>
            </a:r>
          </a:p>
          <a:p>
            <a:pPr marL="0" indent="0">
              <a:buNone/>
            </a:pPr>
            <a:r>
              <a:rPr lang="en-US" dirty="0"/>
              <a:t>work with the .NET platform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reasons make C# a widely used </a:t>
            </a:r>
            <a:r>
              <a:rPr lang="en-US" dirty="0" smtClean="0"/>
              <a:t>  professional </a:t>
            </a:r>
            <a:r>
              <a:rPr lang="en-US" dirty="0"/>
              <a:t>language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is a modern, general-purpose programming language</a:t>
            </a:r>
          </a:p>
          <a:p>
            <a:r>
              <a:rPr lang="en-US" dirty="0"/>
              <a:t>It is object oriented.</a:t>
            </a:r>
          </a:p>
          <a:p>
            <a:r>
              <a:rPr lang="en-US" dirty="0"/>
              <a:t>It is component oriented.</a:t>
            </a:r>
          </a:p>
          <a:p>
            <a:r>
              <a:rPr lang="en-US" dirty="0"/>
              <a:t>It is easy to learn.</a:t>
            </a:r>
          </a:p>
          <a:p>
            <a:r>
              <a:rPr lang="en-US" dirty="0"/>
              <a:t>It is a structured language.</a:t>
            </a:r>
          </a:p>
          <a:p>
            <a:r>
              <a:rPr lang="en-US" dirty="0"/>
              <a:t>It produces efficient programs.</a:t>
            </a:r>
          </a:p>
          <a:p>
            <a:r>
              <a:rPr lang="en-US" dirty="0"/>
              <a:t>It can be compiled on a variety of computer platforms.</a:t>
            </a:r>
          </a:p>
          <a:p>
            <a:r>
              <a:rPr lang="en-US" dirty="0"/>
              <a:t>It is a part of </a:t>
            </a:r>
            <a:r>
              <a:rPr lang="en-US" dirty="0" err="1"/>
              <a:t>.Net</a:t>
            </a:r>
            <a:r>
              <a:rPr lang="en-US" dirty="0"/>
              <a:t> Framework.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9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3657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.NET Framework has no restrictions on the types of application possible, as we discussed above. </a:t>
            </a:r>
            <a:r>
              <a:rPr lang="en-US" dirty="0" smtClean="0"/>
              <a:t>C# uses </a:t>
            </a:r>
            <a:r>
              <a:rPr lang="en-US" dirty="0"/>
              <a:t>the framework, and so also has no restrictions on </a:t>
            </a:r>
            <a:r>
              <a:rPr lang="en-US" dirty="0" smtClean="0"/>
              <a:t>possible applications.</a:t>
            </a:r>
          </a:p>
          <a:p>
            <a:r>
              <a:rPr lang="en-US" b="1" dirty="0"/>
              <a:t>Windows </a:t>
            </a:r>
            <a:r>
              <a:rPr lang="en-US" b="1" dirty="0" smtClean="0"/>
              <a:t>Applications</a:t>
            </a:r>
            <a:endParaRPr lang="en-US" dirty="0"/>
          </a:p>
          <a:p>
            <a:r>
              <a:rPr lang="en-US" b="1" dirty="0" smtClean="0"/>
              <a:t>Web Applications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Kind of Applications Can I Write with C#?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1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Boolean Conditions </a:t>
            </a:r>
          </a:p>
          <a:p>
            <a:r>
              <a:rPr lang="en-US" dirty="0" smtClean="0"/>
              <a:t> </a:t>
            </a:r>
            <a:r>
              <a:rPr lang="en-US" dirty="0"/>
              <a:t>Automatic Garbage Collection </a:t>
            </a:r>
          </a:p>
          <a:p>
            <a:r>
              <a:rPr lang="en-US" dirty="0" smtClean="0"/>
              <a:t> </a:t>
            </a:r>
            <a:r>
              <a:rPr lang="en-US" dirty="0"/>
              <a:t>Standard Library </a:t>
            </a:r>
          </a:p>
          <a:p>
            <a:r>
              <a:rPr lang="en-US" dirty="0" smtClean="0"/>
              <a:t> Properties </a:t>
            </a:r>
            <a:r>
              <a:rPr lang="en-US" dirty="0"/>
              <a:t>and Events </a:t>
            </a:r>
          </a:p>
          <a:p>
            <a:r>
              <a:rPr lang="en-US" dirty="0" smtClean="0"/>
              <a:t> </a:t>
            </a:r>
            <a:r>
              <a:rPr lang="en-US" dirty="0"/>
              <a:t>Delegates and Events Management </a:t>
            </a:r>
          </a:p>
          <a:p>
            <a:r>
              <a:rPr lang="en-US" dirty="0" smtClean="0"/>
              <a:t> </a:t>
            </a:r>
            <a:r>
              <a:rPr lang="en-US" dirty="0"/>
              <a:t>Easy-to-use Generics </a:t>
            </a:r>
          </a:p>
          <a:p>
            <a:r>
              <a:rPr lang="en-US" dirty="0" smtClean="0"/>
              <a:t> </a:t>
            </a:r>
            <a:r>
              <a:rPr lang="en-US" dirty="0"/>
              <a:t>Indexers </a:t>
            </a:r>
          </a:p>
          <a:p>
            <a:r>
              <a:rPr lang="en-US" dirty="0" smtClean="0"/>
              <a:t> Conditional </a:t>
            </a:r>
            <a:r>
              <a:rPr lang="en-US" dirty="0"/>
              <a:t>Compilation </a:t>
            </a:r>
          </a:p>
          <a:p>
            <a:r>
              <a:rPr lang="en-US" dirty="0" smtClean="0"/>
              <a:t> Simple </a:t>
            </a:r>
            <a:r>
              <a:rPr lang="en-US" dirty="0"/>
              <a:t>Multithreading </a:t>
            </a:r>
          </a:p>
          <a:p>
            <a:r>
              <a:rPr lang="en-US" dirty="0" smtClean="0"/>
              <a:t> Integration </a:t>
            </a:r>
            <a:r>
              <a:rPr lang="en-US" dirty="0"/>
              <a:t>with Windows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47800"/>
          </a:xfrm>
        </p:spPr>
        <p:txBody>
          <a:bodyPr>
            <a:normAutofit fontScale="90000"/>
          </a:bodyPr>
          <a:lstStyle/>
          <a:p>
            <a:r>
              <a:rPr lang="en-US" dirty="0"/>
              <a:t>Following is the list </a:t>
            </a:r>
            <a:r>
              <a:rPr lang="en-US" dirty="0" smtClean="0"/>
              <a:t>of some </a:t>
            </a:r>
            <a:r>
              <a:rPr lang="en-US" dirty="0"/>
              <a:t>important features of C#: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we'll use Visual Studio .NET (VS) for all of our C# development, from simple command </a:t>
            </a:r>
            <a:r>
              <a:rPr lang="en-US" dirty="0" smtClean="0"/>
              <a:t>line applications</a:t>
            </a:r>
            <a:r>
              <a:rPr lang="en-US" dirty="0"/>
              <a:t>, to the more complex </a:t>
            </a:r>
            <a:r>
              <a:rPr lang="en-US" dirty="0" smtClean="0"/>
              <a:t>projects.</a:t>
            </a:r>
          </a:p>
          <a:p>
            <a:pPr marL="0" indent="0">
              <a:buNone/>
            </a:pPr>
            <a:r>
              <a:rPr lang="en-US" dirty="0"/>
              <a:t>The following is a quick list of some of the features of </a:t>
            </a:r>
            <a:r>
              <a:rPr lang="en-US" dirty="0" smtClean="0"/>
              <a:t>Visual studio.</a:t>
            </a:r>
          </a:p>
          <a:p>
            <a:r>
              <a:rPr lang="en-US" dirty="0"/>
              <a:t>VS automates the steps required to compile source code, but at the same time gives us complete </a:t>
            </a:r>
            <a:r>
              <a:rPr lang="en-US" dirty="0" smtClean="0"/>
              <a:t>control over </a:t>
            </a:r>
            <a:r>
              <a:rPr lang="en-US" dirty="0"/>
              <a:t>any options used should we wish to override them</a:t>
            </a:r>
            <a:r>
              <a:rPr lang="en-US" dirty="0" smtClean="0"/>
              <a:t>.</a:t>
            </a:r>
          </a:p>
          <a:p>
            <a:r>
              <a:rPr lang="en-US" dirty="0"/>
              <a:t>it can </a:t>
            </a:r>
            <a:r>
              <a:rPr lang="en-US" dirty="0" smtClean="0"/>
              <a:t>intelligently  detect </a:t>
            </a:r>
            <a:r>
              <a:rPr lang="en-US" dirty="0"/>
              <a:t>errors and suggest code where appropriate as we are typing</a:t>
            </a:r>
            <a:r>
              <a:rPr lang="en-US" dirty="0" smtClean="0"/>
              <a:t>.</a:t>
            </a:r>
          </a:p>
          <a:p>
            <a:r>
              <a:rPr lang="en-US" dirty="0"/>
              <a:t>VS includes designers for Windows Forms and Web Forms applications, allowing simple </a:t>
            </a:r>
            <a:r>
              <a:rPr lang="en-US" dirty="0" smtClean="0"/>
              <a:t>drag-and-drop design </a:t>
            </a:r>
            <a:r>
              <a:rPr lang="en-US" dirty="0"/>
              <a:t>of UI </a:t>
            </a:r>
            <a:r>
              <a:rPr lang="en-US" dirty="0" smtClean="0"/>
              <a:t>elements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534400" cy="6400800"/>
          </a:xfrm>
        </p:spPr>
        <p:txBody>
          <a:bodyPr>
            <a:normAutofit/>
          </a:bodyPr>
          <a:lstStyle/>
          <a:p>
            <a:r>
              <a:rPr lang="en-US" dirty="0"/>
              <a:t>As well as simply writing applications in VS, it is possible to create deployment projects, making it easy </a:t>
            </a:r>
            <a:r>
              <a:rPr lang="en-US" dirty="0" smtClean="0"/>
              <a:t>to supply </a:t>
            </a:r>
            <a:r>
              <a:rPr lang="en-US" dirty="0"/>
              <a:t>code to clients and for them to install it without much trouble.</a:t>
            </a:r>
          </a:p>
          <a:p>
            <a:r>
              <a:rPr lang="en-US" dirty="0" smtClean="0"/>
              <a:t>VS </a:t>
            </a:r>
            <a:r>
              <a:rPr lang="en-US" dirty="0"/>
              <a:t>enables us to use advanced debugging techniques when developing projects, such as the ability </a:t>
            </a:r>
            <a:r>
              <a:rPr lang="en-US" dirty="0" smtClean="0"/>
              <a:t>to step </a:t>
            </a:r>
            <a:r>
              <a:rPr lang="en-US" dirty="0"/>
              <a:t>through code one </a:t>
            </a:r>
            <a:r>
              <a:rPr lang="en-US" dirty="0" smtClean="0"/>
              <a:t>instruction </a:t>
            </a:r>
            <a:r>
              <a:rPr lang="en-US" dirty="0"/>
              <a:t>at a time while keeping an eye on the state of 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31070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this chapter we've looked at the .NET Framework in general terms, and discussed how it makes it easy for</a:t>
            </a:r>
          </a:p>
          <a:p>
            <a:pPr marL="0" indent="0">
              <a:buNone/>
            </a:pPr>
            <a:r>
              <a:rPr lang="en-US" dirty="0"/>
              <a:t>us to create powerful and versatile applications. We've seen what is necessary to turn code in languages such</a:t>
            </a:r>
          </a:p>
          <a:p>
            <a:pPr marL="0" indent="0">
              <a:buNone/>
            </a:pPr>
            <a:r>
              <a:rPr lang="en-US" dirty="0"/>
              <a:t>as C# into working applications, and what benefits we gain from using managed code running in the .NET</a:t>
            </a:r>
          </a:p>
          <a:p>
            <a:pPr marL="0" indent="0">
              <a:buNone/>
            </a:pPr>
            <a:r>
              <a:rPr lang="en-US" dirty="0"/>
              <a:t>Common Language Runtime.</a:t>
            </a:r>
          </a:p>
          <a:p>
            <a:pPr marL="0" indent="0">
              <a:buNone/>
            </a:pPr>
            <a:r>
              <a:rPr lang="en-US" dirty="0"/>
              <a:t>We've also seen what C# actually is, and how it relates </a:t>
            </a:r>
            <a:r>
              <a:rPr lang="en-US" dirty="0" smtClean="0"/>
              <a:t>to</a:t>
            </a:r>
          </a:p>
          <a:p>
            <a:pPr marL="0" indent="0">
              <a:buNone/>
            </a:pPr>
            <a:r>
              <a:rPr lang="en-US" dirty="0"/>
              <a:t>the .NET Framework, and described the tool that</a:t>
            </a:r>
          </a:p>
          <a:p>
            <a:pPr marL="0" indent="0">
              <a:buNone/>
            </a:pPr>
            <a:r>
              <a:rPr lang="en-US" dirty="0"/>
              <a:t>we'll be using for C# development - Visual Studio .NET.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1371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Chapter One</a:t>
            </a:r>
          </a:p>
          <a:p>
            <a:pPr marL="0" indent="0" algn="ctr">
              <a:buNone/>
            </a:pPr>
            <a:r>
              <a:rPr lang="en-US" dirty="0" smtClean="0"/>
              <a:t>Introducing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programming is very much based on C and C++ programming languages, so if you have a basic understanding of C or C++ programming, </a:t>
            </a:r>
            <a:r>
              <a:rPr lang="en-US" dirty="0" smtClean="0"/>
              <a:t>then it easy to learn C#.</a:t>
            </a:r>
          </a:p>
          <a:p>
            <a:pPr marL="0" indent="0">
              <a:buNone/>
            </a:pPr>
            <a:r>
              <a:rPr lang="en-US" dirty="0" smtClean="0"/>
              <a:t>Books:</a:t>
            </a:r>
          </a:p>
          <a:p>
            <a:r>
              <a:rPr lang="en-US" dirty="0"/>
              <a:t>C# 4.0 in a Nutshell The Definitive </a:t>
            </a:r>
            <a:r>
              <a:rPr lang="en-US" dirty="0" smtClean="0"/>
              <a:t>Reference</a:t>
            </a:r>
          </a:p>
          <a:p>
            <a:r>
              <a:rPr lang="en-US" dirty="0"/>
              <a:t>C# 2010 </a:t>
            </a:r>
            <a:r>
              <a:rPr lang="en-US" dirty="0" err="1" smtClean="0"/>
              <a:t>Accelarator</a:t>
            </a:r>
            <a:endParaRPr lang="en-US" dirty="0" smtClean="0"/>
          </a:p>
          <a:p>
            <a:r>
              <a:rPr lang="en-US" dirty="0" smtClean="0"/>
              <a:t>C# </a:t>
            </a:r>
            <a:r>
              <a:rPr lang="en-US" dirty="0"/>
              <a:t>by </a:t>
            </a:r>
            <a:r>
              <a:rPr lang="en-US" dirty="0" err="1"/>
              <a:t>wrox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Prerequisites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In this first chapter we'll be looking at an </a:t>
            </a:r>
            <a:r>
              <a:rPr lang="en-US" dirty="0" smtClean="0"/>
              <a:t>overview of </a:t>
            </a:r>
            <a:r>
              <a:rPr lang="en-US" dirty="0"/>
              <a:t>C# and the .NET Framework, and we'll consider what these technologies are, the motivation behind </a:t>
            </a:r>
            <a:r>
              <a:rPr lang="en-US" dirty="0" smtClean="0"/>
              <a:t>using them</a:t>
            </a:r>
            <a:r>
              <a:rPr lang="en-US" dirty="0"/>
              <a:t>, and how they relate to each other</a:t>
            </a:r>
            <a:r>
              <a:rPr lang="en-US" dirty="0" smtClean="0"/>
              <a:t>.</a:t>
            </a:r>
          </a:p>
          <a:p>
            <a:r>
              <a:rPr lang="en-US" dirty="0"/>
              <a:t>we'll move on to a simple description of C# itself, including its </a:t>
            </a:r>
            <a:r>
              <a:rPr lang="en-US" dirty="0" smtClean="0"/>
              <a:t>similarities </a:t>
            </a:r>
            <a:r>
              <a:rPr lang="en-US" dirty="0"/>
              <a:t>to </a:t>
            </a:r>
            <a:r>
              <a:rPr lang="en-US" dirty="0" smtClean="0"/>
              <a:t>C++.</a:t>
            </a:r>
            <a:endParaRPr lang="en-US" dirty="0"/>
          </a:p>
          <a:p>
            <a:r>
              <a:rPr lang="en-US" dirty="0"/>
              <a:t>Finally, we'll look at the main tool that will be used throughout this </a:t>
            </a:r>
            <a:r>
              <a:rPr lang="en-US" dirty="0" smtClean="0"/>
              <a:t>Course : </a:t>
            </a:r>
            <a:r>
              <a:rPr lang="en-US" dirty="0"/>
              <a:t>Visual Studio .NET (VS).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5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The .NET Framework is a </a:t>
            </a:r>
            <a:r>
              <a:rPr lang="en-US" dirty="0" smtClean="0"/>
              <a:t> revolutionary </a:t>
            </a:r>
            <a:r>
              <a:rPr lang="en-US" dirty="0"/>
              <a:t>platform created by Microsoft for developing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for developing any type of Application.</a:t>
            </a:r>
          </a:p>
          <a:p>
            <a:r>
              <a:rPr lang="en-US" dirty="0" smtClean="0"/>
              <a:t>Develop application for any an type of operating System and architecture.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.NET Framework allows the </a:t>
            </a:r>
            <a:r>
              <a:rPr lang="en-US" dirty="0" smtClean="0"/>
              <a:t>creation of </a:t>
            </a:r>
            <a:r>
              <a:rPr lang="en-US" dirty="0"/>
              <a:t>Windows applications, web applications, web services, and pretty much anything else you can think of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.NET Framework?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r>
              <a:rPr lang="en-US" dirty="0"/>
              <a:t>The .NET Framework consists primarily of a gigantic library of code that we use from our client </a:t>
            </a:r>
            <a:r>
              <a:rPr lang="en-US" dirty="0" smtClean="0"/>
              <a:t>languages (such </a:t>
            </a:r>
            <a:r>
              <a:rPr lang="en-US" dirty="0"/>
              <a:t>as C#) using object-oriented programming (OOP) techniques. This library is categorized into </a:t>
            </a:r>
            <a:r>
              <a:rPr lang="en-US" dirty="0" smtClean="0"/>
              <a:t>different modules </a:t>
            </a:r>
            <a:r>
              <a:rPr lang="en-US" dirty="0"/>
              <a:t>- we use portions of it depending on the results we want to achieve</a:t>
            </a:r>
            <a:r>
              <a:rPr lang="en-US" dirty="0" smtClean="0"/>
              <a:t>.</a:t>
            </a:r>
          </a:p>
          <a:p>
            <a:r>
              <a:rPr lang="en-US" dirty="0"/>
              <a:t>the framework also includes the .NET </a:t>
            </a:r>
            <a:r>
              <a:rPr lang="en-US" b="1" dirty="0"/>
              <a:t>Common Language Runtime </a:t>
            </a:r>
            <a:r>
              <a:rPr lang="en-US" dirty="0"/>
              <a:t>(</a:t>
            </a:r>
            <a:r>
              <a:rPr lang="en-US" b="1" dirty="0"/>
              <a:t>CLR</a:t>
            </a:r>
            <a:r>
              <a:rPr lang="en-US" dirty="0" smtClean="0"/>
              <a:t>),which </a:t>
            </a:r>
            <a:r>
              <a:rPr lang="en-US" dirty="0"/>
              <a:t>is responsible for maintaining the execution of all applications developed using the .NET library.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What's in the .NET Framework?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876800"/>
          </a:xfrm>
        </p:spPr>
        <p:txBody>
          <a:bodyPr>
            <a:normAutofit/>
          </a:bodyPr>
          <a:lstStyle/>
          <a:p>
            <a:r>
              <a:rPr lang="en-US" dirty="0"/>
              <a:t>Writing an application using the .NET Framework means writing code (using any of the languages </a:t>
            </a:r>
            <a:r>
              <a:rPr lang="en-US" dirty="0" smtClean="0"/>
              <a:t>that support </a:t>
            </a:r>
            <a:r>
              <a:rPr lang="en-US" dirty="0"/>
              <a:t>the framework) using the .NET code library. In this </a:t>
            </a:r>
            <a:r>
              <a:rPr lang="en-US" dirty="0" smtClean="0"/>
              <a:t>Course we'll </a:t>
            </a:r>
            <a:r>
              <a:rPr lang="en-US" dirty="0"/>
              <a:t>be using VS for our development, </a:t>
            </a:r>
            <a:r>
              <a:rPr lang="en-US" dirty="0" smtClean="0"/>
              <a:t>which is </a:t>
            </a:r>
            <a:r>
              <a:rPr lang="en-US" dirty="0"/>
              <a:t>a </a:t>
            </a:r>
            <a:r>
              <a:rPr lang="en-US" dirty="0" smtClean="0"/>
              <a:t>powerful IDE (Integrated </a:t>
            </a:r>
            <a:r>
              <a:rPr lang="en-US" dirty="0"/>
              <a:t>D</a:t>
            </a:r>
            <a:r>
              <a:rPr lang="en-US" dirty="0" smtClean="0"/>
              <a:t>evelopment Environment) that </a:t>
            </a:r>
            <a:r>
              <a:rPr lang="en-US" dirty="0"/>
              <a:t>supports C</a:t>
            </a:r>
            <a:r>
              <a:rPr lang="en-US" dirty="0" smtClean="0"/>
              <a:t># as well other languages.</a:t>
            </a:r>
          </a:p>
          <a:p>
            <a:r>
              <a:rPr lang="en-US" dirty="0"/>
              <a:t>In order for C# code to execute it must be converted into a language that the target operating </a:t>
            </a:r>
            <a:r>
              <a:rPr lang="en-US" dirty="0" smtClean="0"/>
              <a:t>system understands</a:t>
            </a:r>
            <a:r>
              <a:rPr lang="en-US" dirty="0"/>
              <a:t>, known as </a:t>
            </a:r>
            <a:r>
              <a:rPr lang="en-US" b="1" dirty="0"/>
              <a:t>native </a:t>
            </a:r>
            <a:r>
              <a:rPr lang="en-US" dirty="0"/>
              <a:t>code. This conversion is called </a:t>
            </a:r>
            <a:r>
              <a:rPr lang="en-US" b="1" dirty="0"/>
              <a:t>compiling </a:t>
            </a:r>
            <a:r>
              <a:rPr lang="en-US" dirty="0"/>
              <a:t>code, an act that is performed by </a:t>
            </a:r>
            <a:r>
              <a:rPr lang="en-US" dirty="0" smtClean="0"/>
              <a:t>a </a:t>
            </a:r>
            <a:r>
              <a:rPr lang="en-US" b="1" dirty="0" smtClean="0"/>
              <a:t>compiler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do I Write Applications using the .NET Framework?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534400" cy="3657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Under the .NET Framework, however, this is a two-stage </a:t>
            </a:r>
            <a:r>
              <a:rPr lang="en-US" dirty="0" smtClean="0"/>
              <a:t>process.</a:t>
            </a:r>
          </a:p>
          <a:p>
            <a:pPr marL="514350" indent="-514350">
              <a:buAutoNum type="arabicPeriod"/>
            </a:pPr>
            <a:r>
              <a:rPr lang="en-US" dirty="0" smtClean="0"/>
              <a:t>compiling </a:t>
            </a:r>
            <a:r>
              <a:rPr lang="en-US" dirty="0"/>
              <a:t>our code into </a:t>
            </a:r>
            <a:r>
              <a:rPr lang="en-US" b="1" dirty="0"/>
              <a:t>Microsoft </a:t>
            </a:r>
            <a:r>
              <a:rPr lang="en-US" b="1" dirty="0" smtClean="0"/>
              <a:t>Intermediate </a:t>
            </a:r>
            <a:r>
              <a:rPr lang="en-US" b="1" dirty="0"/>
              <a:t>Language </a:t>
            </a:r>
            <a:r>
              <a:rPr lang="en-US" dirty="0"/>
              <a:t>(</a:t>
            </a:r>
            <a:r>
              <a:rPr lang="en-US" b="1" dirty="0"/>
              <a:t>MSIL</a:t>
            </a:r>
            <a:r>
              <a:rPr lang="en-US" dirty="0"/>
              <a:t>) </a:t>
            </a:r>
            <a:r>
              <a:rPr lang="en-US" dirty="0" smtClean="0"/>
              <a:t>code.</a:t>
            </a:r>
          </a:p>
          <a:p>
            <a:pPr marL="514350" indent="-514350">
              <a:buAutoNum type="arabicPeriod"/>
            </a:pPr>
            <a:r>
              <a:rPr lang="en-US" dirty="0" smtClean="0"/>
              <a:t>Converting MSIL in Native Code by </a:t>
            </a:r>
            <a:r>
              <a:rPr lang="en-US" b="1" dirty="0" smtClean="0"/>
              <a:t>JIT(Just In Time).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/>
              <a:t>When we compile an application, the MSIL code created is stored in an </a:t>
            </a:r>
            <a:r>
              <a:rPr lang="en-US" b="1" dirty="0" smtClean="0"/>
              <a:t>assembly.</a:t>
            </a:r>
          </a:p>
          <a:p>
            <a:r>
              <a:rPr lang="en-US" dirty="0" smtClean="0"/>
              <a:t>Assembly may be in two types</a:t>
            </a:r>
          </a:p>
          <a:p>
            <a:pPr marL="514350" indent="-514350">
              <a:buAutoNum type="arabicPeriod"/>
            </a:pPr>
            <a:r>
              <a:rPr lang="en-US" dirty="0" smtClean="0"/>
              <a:t>In *.exe form</a:t>
            </a:r>
          </a:p>
          <a:p>
            <a:pPr marL="514350" indent="-514350">
              <a:buAutoNum type="arabicPeriod"/>
            </a:pPr>
            <a:r>
              <a:rPr lang="en-US" dirty="0" smtClean="0"/>
              <a:t>In *.</a:t>
            </a:r>
            <a:r>
              <a:rPr lang="en-US" dirty="0" err="1" smtClean="0"/>
              <a:t>dll</a:t>
            </a:r>
            <a:r>
              <a:rPr lang="en-US" dirty="0" smtClean="0"/>
              <a:t> from</a:t>
            </a:r>
          </a:p>
          <a:p>
            <a:r>
              <a:rPr lang="en-US" dirty="0"/>
              <a:t>As well as containing MSIL, assemblies also contain </a:t>
            </a:r>
            <a:r>
              <a:rPr lang="en-US" b="1" dirty="0"/>
              <a:t>meta </a:t>
            </a:r>
            <a:r>
              <a:rPr lang="en-US" dirty="0"/>
              <a:t>information (that is, information about </a:t>
            </a:r>
            <a:r>
              <a:rPr lang="en-US" dirty="0" smtClean="0"/>
              <a:t>the information </a:t>
            </a:r>
            <a:r>
              <a:rPr lang="en-US" dirty="0"/>
              <a:t>contained in the assembly, also known as </a:t>
            </a:r>
            <a:r>
              <a:rPr lang="en-US" b="1" dirty="0" smtClean="0"/>
              <a:t>metadata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200</TotalTime>
  <Words>1127</Words>
  <Application>Microsoft Office PowerPoint</Application>
  <PresentationFormat>On-screen Show (4:3)</PresentationFormat>
  <Paragraphs>93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Waveform</vt:lpstr>
      <vt:lpstr>PowerPoint Presentation</vt:lpstr>
      <vt:lpstr>PowerPoint Presentation</vt:lpstr>
      <vt:lpstr>Prerequisites </vt:lpstr>
      <vt:lpstr>Over View</vt:lpstr>
      <vt:lpstr>What is the .NET Framework?</vt:lpstr>
      <vt:lpstr>What's in the .NET Framework?</vt:lpstr>
      <vt:lpstr>How do I Write Applications using the .NET Framework?</vt:lpstr>
      <vt:lpstr>Execution of Code</vt:lpstr>
      <vt:lpstr>Assemblies</vt:lpstr>
      <vt:lpstr>PowerPoint Presentation</vt:lpstr>
      <vt:lpstr>What is C#?</vt:lpstr>
      <vt:lpstr>PowerPoint Presentation</vt:lpstr>
      <vt:lpstr>What Kind of Applications Can I Write with C#?</vt:lpstr>
      <vt:lpstr>Following is the list of some important features of C#:  </vt:lpstr>
      <vt:lpstr>Visual Studio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Prerequisites </dc:title>
  <dc:creator>Abdullah</dc:creator>
  <cp:lastModifiedBy>Abdullah</cp:lastModifiedBy>
  <cp:revision>26</cp:revision>
  <dcterms:created xsi:type="dcterms:W3CDTF">2018-03-05T23:01:15Z</dcterms:created>
  <dcterms:modified xsi:type="dcterms:W3CDTF">2018-03-06T15:59:46Z</dcterms:modified>
</cp:coreProperties>
</file>