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0" r:id="rId2"/>
    <p:sldId id="256" r:id="rId3"/>
    <p:sldId id="257" r:id="rId4"/>
    <p:sldId id="260" r:id="rId5"/>
    <p:sldId id="258" r:id="rId6"/>
    <p:sldId id="259" r:id="rId7"/>
    <p:sldId id="265" r:id="rId8"/>
    <p:sldId id="282" r:id="rId9"/>
    <p:sldId id="283" r:id="rId10"/>
    <p:sldId id="281" r:id="rId11"/>
    <p:sldId id="285" r:id="rId12"/>
    <p:sldId id="286" r:id="rId13"/>
    <p:sldId id="287" r:id="rId14"/>
    <p:sldId id="288" r:id="rId15"/>
    <p:sldId id="289" r:id="rId16"/>
    <p:sldId id="284" r:id="rId17"/>
    <p:sldId id="290" r:id="rId18"/>
    <p:sldId id="268" r:id="rId19"/>
    <p:sldId id="269" r:id="rId20"/>
    <p:sldId id="270" r:id="rId21"/>
    <p:sldId id="267" r:id="rId22"/>
    <p:sldId id="261" r:id="rId23"/>
    <p:sldId id="262" r:id="rId24"/>
    <p:sldId id="264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FEE2-EEEF-8549-B4D7-307EC271BCC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9C291-3AD1-F44A-80B7-5581BF80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92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6614A-9B2B-5745-9B7C-78DB4760D74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DE85F-782B-8C49-AE3E-A0328347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64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E85F-782B-8C49-AE3E-A032834727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7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1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69BC-F4CD-7F4C-A09F-E6F7748BB6A5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Milestone Technologies Co.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7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88AE-0F6E-E247-97F1-E6C0B0251520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Milestone Technologies Co.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C643-7EAF-5242-9EEF-E58AB9409D2E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Milestone Technologies Co.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C2E1-0B4B-8D44-8D99-B82CF2355DC2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Milestone Technologies Co.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D5E3-2AA3-F44F-86E8-F8DDC55CDF2C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Milestone Technologies Co.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8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3322-F3DC-9041-8ADB-54AD6419CFBD}" type="datetime1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Milestone Technologies Co. Ltd.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325-327D-E94F-A1D5-8AA5496141E9}" type="datetime1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Milestone Technologies Co.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3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268-36DD-6141-ABE8-1125DF782763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Milestone Technologies Co. Ltd.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3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9649-FD13-5F4C-B0F2-84DEEA58024C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Milestone Technologies Co.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52D7-376D-A340-A299-031D062D835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Milestone Technologies Co.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8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541A-4B7E-E743-8EE1-6BB96F176D4D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2018 Milestone Technologies Co.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2259-42DB-8D44-A22A-BD3D73213B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/>
          <p:cNvPicPr/>
          <p:nvPr userDrawn="1"/>
        </p:nvPicPr>
        <p:blipFill>
          <a:blip r:embed="rId13"/>
          <a:stretch/>
        </p:blipFill>
        <p:spPr>
          <a:xfrm>
            <a:off x="3017520" y="-720"/>
            <a:ext cx="6152040" cy="51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67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 Regular"/>
          <a:ea typeface="+mj-ea"/>
          <a:cs typeface="Montserrat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ravity"/>
          <a:ea typeface="+mn-ea"/>
          <a:cs typeface="Gravity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ravity"/>
          <a:ea typeface="+mn-ea"/>
          <a:cs typeface="Gravity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ravity"/>
          <a:ea typeface="+mn-ea"/>
          <a:cs typeface="Gravity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ravity"/>
          <a:ea typeface="+mn-ea"/>
          <a:cs typeface="Gravity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ravity"/>
          <a:ea typeface="+mn-ea"/>
          <a:cs typeface="Gravity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461" y="215647"/>
            <a:ext cx="5191018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Projects Cont…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10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91461" y="1489744"/>
            <a:ext cx="3734651" cy="603093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Apartment Management System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Nature Website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CV Template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Restaurant Website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Social Media Website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Travel Agency Website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Educational Website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Sport Website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Hospital, Health Website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Search Engine Page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Marketing Template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Clothing Store Website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Vegetables, Food Website</a:t>
            </a:r>
          </a:p>
          <a:p>
            <a:pPr algn="l"/>
            <a:endParaRPr lang="en-US" sz="1600" dirty="0" smtClean="0">
              <a:solidFill>
                <a:srgbClr val="00B05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39" y="1489743"/>
            <a:ext cx="3730996" cy="38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379" y="279909"/>
            <a:ext cx="5191018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Projects Cont…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11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91461" y="1722523"/>
            <a:ext cx="3298000" cy="5167901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Apartment Management System</a:t>
            </a: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Nature Website</a:t>
            </a: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CV Template</a:t>
            </a: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Restaurant Website</a:t>
            </a: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Social Media Website</a:t>
            </a: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Travel Agency Website</a:t>
            </a: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Educational Website</a:t>
            </a: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Sport Website</a:t>
            </a: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Hospital, Health Website</a:t>
            </a: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Search Engine Page</a:t>
            </a: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Marketing Template</a:t>
            </a: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Clothing Store Website</a:t>
            </a: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Vegetables, Food Website</a:t>
            </a:r>
          </a:p>
          <a:p>
            <a:pPr algn="l"/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88" y="1722523"/>
            <a:ext cx="4079375" cy="39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517" y="399867"/>
            <a:ext cx="5191018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Projects Cont…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12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91461" y="2111331"/>
            <a:ext cx="2265447" cy="5167901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Apartment Management System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Nature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CV Template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Restaurant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Social Media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Travel Agency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Educational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Sport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Hospital, Health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Search Engine Page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Marketing Template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Clothing Store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Vegetables, Food Website</a:t>
            </a:r>
          </a:p>
          <a:p>
            <a:pPr algn="l"/>
            <a:endParaRPr 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34" y="1806168"/>
            <a:ext cx="5758665" cy="36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027" y="419936"/>
            <a:ext cx="5191018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Projects Cont…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13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91461" y="2008592"/>
            <a:ext cx="2265447" cy="5167901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Apartment Management System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Nature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CV Template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Restaurant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Social Media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Travel Agency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Educational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Sport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Hospital, Health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Search Engine Page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Marketing Template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Clothing Store Website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Vegetables, Food Website</a:t>
            </a:r>
          </a:p>
          <a:p>
            <a:pPr algn="l"/>
            <a:endParaRPr 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25" y="1931055"/>
            <a:ext cx="5250485" cy="32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233" y="317193"/>
            <a:ext cx="5191018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Projects Cont…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14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91461" y="2131880"/>
            <a:ext cx="2265447" cy="5167901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Apartment Management System</a:t>
            </a:r>
          </a:p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Nature Website</a:t>
            </a:r>
          </a:p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CV Template</a:t>
            </a:r>
          </a:p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Restaurant Website</a:t>
            </a:r>
          </a:p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Social Media Website</a:t>
            </a:r>
          </a:p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Travel Agency Website</a:t>
            </a:r>
          </a:p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Educational Website</a:t>
            </a:r>
          </a:p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Sport Website</a:t>
            </a:r>
          </a:p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Hospital, Health Website</a:t>
            </a:r>
          </a:p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Search Engine Page</a:t>
            </a:r>
          </a:p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Marketing Template</a:t>
            </a:r>
          </a:p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Clothing Store Website</a:t>
            </a:r>
          </a:p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Vegetables, Food Website</a:t>
            </a:r>
          </a:p>
          <a:p>
            <a:pPr algn="l"/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69" y="1736324"/>
            <a:ext cx="4949179" cy="40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108" y="101439"/>
            <a:ext cx="5191018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Projects Cont…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15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91461" y="1649001"/>
            <a:ext cx="2265447" cy="5167901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Apartment Management System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Nature Website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CV Template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Restaurant Website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Social Media Website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Travel Agency Website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Educational Website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Sport Website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Hospital, Health Website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Search Engine Page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Marketing Template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Clothing Store Website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Vegetables, Food Website</a:t>
            </a:r>
          </a:p>
          <a:p>
            <a:pPr algn="l"/>
            <a:endParaRPr lang="en-US" sz="4400" dirty="0" smtClean="0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57" y="976241"/>
            <a:ext cx="3857945" cy="2106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37" y="2619651"/>
            <a:ext cx="5003515" cy="276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421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Web Technologies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16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91461" y="3258432"/>
            <a:ext cx="7274103" cy="1752600"/>
          </a:xfrm>
        </p:spPr>
        <p:txBody>
          <a:bodyPr>
            <a:normAutofit fontScale="40000" lnSpcReduction="20000"/>
          </a:bodyPr>
          <a:lstStyle/>
          <a:p>
            <a:pPr marL="571500" indent="-571500" algn="l">
              <a:buFontTx/>
              <a:buChar char="-"/>
            </a:pPr>
            <a:r>
              <a:rPr lang="en-US" sz="4400" dirty="0" smtClean="0"/>
              <a:t>Structure</a:t>
            </a:r>
          </a:p>
          <a:p>
            <a:pPr marL="571500" indent="-571500" algn="l">
              <a:buFontTx/>
              <a:buChar char="-"/>
            </a:pPr>
            <a:r>
              <a:rPr lang="en-US" sz="4400" dirty="0" smtClean="0"/>
              <a:t>Browsers</a:t>
            </a:r>
          </a:p>
          <a:p>
            <a:pPr marL="571500" indent="-571500" algn="l">
              <a:buFontTx/>
              <a:buChar char="-"/>
            </a:pPr>
            <a:r>
              <a:rPr lang="en-US" sz="4400" dirty="0" smtClean="0"/>
              <a:t>Webservers</a:t>
            </a:r>
          </a:p>
          <a:p>
            <a:pPr marL="571500" indent="-571500" algn="l">
              <a:buFontTx/>
              <a:buChar char="-"/>
            </a:pPr>
            <a:r>
              <a:rPr lang="en-US" sz="4400" dirty="0" smtClean="0"/>
              <a:t>Devices</a:t>
            </a:r>
          </a:p>
          <a:p>
            <a:pPr marL="571500" indent="-571500" algn="l">
              <a:buFontTx/>
              <a:buChar char="-"/>
            </a:pPr>
            <a:r>
              <a:rPr lang="en-US" sz="4400" dirty="0" smtClean="0"/>
              <a:t>How Websites are Created</a:t>
            </a:r>
          </a:p>
          <a:p>
            <a:pPr marL="571500" indent="-571500" algn="l">
              <a:buFontTx/>
              <a:buChar char="-"/>
            </a:pPr>
            <a:r>
              <a:rPr lang="en-US" sz="4400" dirty="0" smtClean="0"/>
              <a:t>How the Web Works</a:t>
            </a:r>
          </a:p>
          <a:p>
            <a:pPr marL="571500" indent="-571500" algn="l">
              <a:buFontTx/>
              <a:buChar char="-"/>
            </a:pPr>
            <a:endParaRPr lang="en-US" sz="440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421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Internet!??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17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91461" y="3258432"/>
            <a:ext cx="7274103" cy="17526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A large network of networks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2403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Network!??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18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02079" y="1852013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 group of interconnected computers </a:t>
            </a:r>
          </a:p>
        </p:txBody>
      </p:sp>
      <p:pic>
        <p:nvPicPr>
          <p:cNvPr id="7" name="Picture 6" descr="technology-3330551_19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454910"/>
            <a:ext cx="5852160" cy="390144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2403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Internet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19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1852013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 network of networks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49" y="2474645"/>
            <a:ext cx="1694952" cy="1129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8" y="2654545"/>
            <a:ext cx="1694952" cy="112996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2348730" y="2908421"/>
            <a:ext cx="1215330" cy="311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355057" y="3468257"/>
            <a:ext cx="2304591" cy="994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302633" y="4831306"/>
            <a:ext cx="1215330" cy="311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063664" y="3468257"/>
            <a:ext cx="847476" cy="1703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15527" y="2908421"/>
            <a:ext cx="2374648" cy="311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87434" y="5420113"/>
            <a:ext cx="1396066" cy="697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03273"/>
            <a:ext cx="1694952" cy="11299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725" y="4041797"/>
            <a:ext cx="1694952" cy="112996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88" y="5113836"/>
            <a:ext cx="1694952" cy="11299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2" y="4290145"/>
            <a:ext cx="1694952" cy="1129968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2619-F4CE-E84B-ABFC-A1D978A55F3C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7994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85097" cy="6356351"/>
          </a:xfrm>
          <a:prstGeom prst="rect">
            <a:avLst/>
          </a:prstGeom>
        </p:spPr>
      </p:pic>
      <p:sp>
        <p:nvSpPr>
          <p:cNvPr id="10" name="Flowchart: Alternate Process 9"/>
          <p:cNvSpPr/>
          <p:nvPr/>
        </p:nvSpPr>
        <p:spPr>
          <a:xfrm>
            <a:off x="6025796" y="1613043"/>
            <a:ext cx="2465798" cy="657546"/>
          </a:xfrm>
          <a:prstGeom prst="flowChartAlternateProcess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Intro To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20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1852013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 network of networks</a:t>
            </a:r>
          </a:p>
        </p:txBody>
      </p:sp>
      <p:pic>
        <p:nvPicPr>
          <p:cNvPr id="7" name="Picture 6" descr="network-3139201_19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74750"/>
            <a:ext cx="77724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2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Internet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2309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7257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 what is WWW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(The Web)?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8432"/>
            <a:ext cx="6400800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smtClean="0"/>
              <a:t>system of interconnected documents</a:t>
            </a:r>
            <a:endParaRPr lang="en-US" dirty="0"/>
          </a:p>
          <a:p>
            <a:pPr algn="l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61487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Why study web development?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0425"/>
            <a:ext cx="8229600" cy="4088858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Online presence is inevitable: demand for developer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Web apps are platform &amp; browser independent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You can get creative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You can transition into other fields: mobile app development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Did you know? You can build mobile apps with HTML, CSS &amp; JS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Build once compile for all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82035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Why study web development? Cont.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0425"/>
            <a:ext cx="8229600" cy="408885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Remote flexible hours: work at your own pace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Good salary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Ability to code is highly valuable skill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Come up with your own idea and become an entrepreneur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654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How be become a good programmer?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0425"/>
            <a:ext cx="8229600" cy="408885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Programming is like sports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Don’t lose your motivation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 programmer is always learning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It’s science AND art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Surround yourself with other programmers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654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Learning Management Syste</a:t>
            </a:r>
            <a:r>
              <a:rPr lang="en-US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0425"/>
            <a:ext cx="8229600" cy="408885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Discuss in the forum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Submit assignments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Announcements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654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Syllabus Part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0425"/>
            <a:ext cx="8229600" cy="408885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Module 0 &amp; 1: HTML Fundamentals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Module 2 &amp; 3: CSS Fundamentals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Module 4: Combining HTML &amp; CSS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Module 5: Advanced CSS Topics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654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Syllabus Part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0425"/>
            <a:ext cx="8229600" cy="408885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Module 0 : Intro to JS Language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Module 1: JS Essentials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Module </a:t>
            </a:r>
            <a:r>
              <a:rPr lang="en-US" dirty="0"/>
              <a:t>2</a:t>
            </a:r>
            <a:r>
              <a:rPr lang="en-US" dirty="0" smtClean="0"/>
              <a:t>: More JS Essentials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27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654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Syllabus Part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0425"/>
            <a:ext cx="8229600" cy="408885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Module 0 : Intro to JS Language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Module 1: JS Essentials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Module </a:t>
            </a:r>
            <a:r>
              <a:rPr lang="en-US" dirty="0"/>
              <a:t>2</a:t>
            </a:r>
            <a:r>
              <a:rPr lang="en-US" dirty="0" smtClean="0"/>
              <a:t>: More JS Essentials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654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Grading 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0425"/>
            <a:ext cx="8229600" cy="408885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Programming, coding reading, debugging assignments and + Module Projects: 25%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Reading Assignments &amp; Module Quizzes: 25%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Final Project: 25%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Final Exam: 25%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7643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C00000"/>
                </a:solidFill>
              </a:rPr>
              <a:t>M.Elyas</a:t>
            </a:r>
            <a:r>
              <a:rPr lang="en-US" sz="5400" dirty="0" smtClean="0">
                <a:solidFill>
                  <a:srgbClr val="C00000"/>
                </a:solidFill>
              </a:rPr>
              <a:t> </a:t>
            </a:r>
            <a:r>
              <a:rPr lang="en-US" sz="5400" dirty="0" err="1" smtClean="0">
                <a:solidFill>
                  <a:srgbClr val="C00000"/>
                </a:solidFill>
              </a:rPr>
              <a:t>Nawabi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930" y="3614241"/>
            <a:ext cx="7111403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2014: BCS – Kabul </a:t>
            </a:r>
            <a:r>
              <a:rPr lang="en-US" dirty="0" err="1" smtClean="0"/>
              <a:t>polytechnique</a:t>
            </a:r>
            <a:r>
              <a:rPr lang="en-US" dirty="0" smtClean="0"/>
              <a:t> university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654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Deadlines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0425"/>
            <a:ext cx="8229600" cy="1706505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Module Assignments Deadline is 1 Week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  <a:p>
            <a:pPr algn="l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30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654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Passing Score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58145"/>
            <a:ext cx="8229600" cy="1706505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75%</a:t>
            </a:r>
            <a:endParaRPr lang="en-US" sz="9600" b="1" dirty="0"/>
          </a:p>
          <a:p>
            <a:pPr algn="l"/>
            <a:endParaRPr lang="en-US" sz="96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31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4996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Introduce yourself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025" y="2842335"/>
            <a:ext cx="6400800" cy="1752600"/>
          </a:xfrm>
        </p:spPr>
        <p:txBody>
          <a:bodyPr>
            <a:no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600" dirty="0" smtClean="0"/>
              <a:t>Name</a:t>
            </a:r>
          </a:p>
          <a:p>
            <a:pPr marL="457200" indent="-457200" algn="l">
              <a:buFont typeface="Arial"/>
              <a:buChar char="•"/>
            </a:pPr>
            <a:r>
              <a:rPr lang="en-US" sz="3600" dirty="0" smtClean="0"/>
              <a:t>Occupation</a:t>
            </a:r>
          </a:p>
          <a:p>
            <a:pPr marL="457200" indent="-457200" algn="l">
              <a:buFont typeface="Arial"/>
              <a:buChar char="•"/>
            </a:pPr>
            <a:r>
              <a:rPr lang="en-US" sz="3600" dirty="0" smtClean="0"/>
              <a:t>Computer Science background &amp; experience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18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About Milestone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C643-7EAF-5242-9EEF-E58AB9409D2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white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33" y="2595039"/>
            <a:ext cx="6486418" cy="1439491"/>
          </a:xfrm>
          <a:prstGeom prst="rect">
            <a:avLst/>
          </a:prstGeom>
        </p:spPr>
      </p:pic>
      <p:pic>
        <p:nvPicPr>
          <p:cNvPr id="10" name="Picture 9" descr="milestone techs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90" y="3841387"/>
            <a:ext cx="1912620" cy="112776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50080"/>
            <a:ext cx="7929081" cy="14700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Milestone Tech. Products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gviewerhires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16" y="2520105"/>
            <a:ext cx="2196664" cy="1104916"/>
          </a:xfrm>
          <a:prstGeom prst="rect">
            <a:avLst/>
          </a:prstGeom>
        </p:spPr>
      </p:pic>
      <p:pic>
        <p:nvPicPr>
          <p:cNvPr id="8" name="Picture 7" descr="ideallogo orig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74" y="2696052"/>
            <a:ext cx="3029571" cy="855974"/>
          </a:xfrm>
          <a:prstGeom prst="rect">
            <a:avLst/>
          </a:prstGeom>
        </p:spPr>
      </p:pic>
      <p:pic>
        <p:nvPicPr>
          <p:cNvPr id="9" name="Picture 8" descr="easy er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62" y="4331470"/>
            <a:ext cx="2368212" cy="622717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3089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Projects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  <p:pic>
        <p:nvPicPr>
          <p:cNvPr id="1026" name="Picture 2" descr="https://miro.medium.com/max/3801/1*6In6SKKPdSDlGD_HaIt5_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21" y="1602769"/>
            <a:ext cx="8438758" cy="47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3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  <p:pic>
        <p:nvPicPr>
          <p:cNvPr id="2050" name="Picture 2" descr="https://miro.medium.com/max/3792/1*z5PWkhfLnT8NKSvcVa2ZF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6" y="585627"/>
            <a:ext cx="8625155" cy="577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Copyright © 2019 Milestone Technologies Co. Ltd.</a:t>
            </a:r>
            <a:endParaRPr lang="en-US" dirty="0"/>
          </a:p>
        </p:txBody>
      </p:sp>
      <p:pic>
        <p:nvPicPr>
          <p:cNvPr id="2050" name="Picture 2" descr="https://miro.medium.com/max/3792/1*z5PWkhfLnT8NKSvcVa2ZF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6" y="585627"/>
            <a:ext cx="8625155" cy="577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3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6647</TotalTime>
  <Words>878</Words>
  <Application>Microsoft Office PowerPoint</Application>
  <PresentationFormat>On-screen Show (4:3)</PresentationFormat>
  <Paragraphs>248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Gravity</vt:lpstr>
      <vt:lpstr>Montserrat Regular</vt:lpstr>
      <vt:lpstr>Office Theme</vt:lpstr>
      <vt:lpstr>PowerPoint Presentation</vt:lpstr>
      <vt:lpstr>PowerPoint Presentation</vt:lpstr>
      <vt:lpstr>M.Elyas Nawabi</vt:lpstr>
      <vt:lpstr>Introduce yourself</vt:lpstr>
      <vt:lpstr>About Milestone</vt:lpstr>
      <vt:lpstr>Milestone Tech. Products</vt:lpstr>
      <vt:lpstr>Projects</vt:lpstr>
      <vt:lpstr>PowerPoint Presentation</vt:lpstr>
      <vt:lpstr>PowerPoint Presentation</vt:lpstr>
      <vt:lpstr>Projects Cont…</vt:lpstr>
      <vt:lpstr>Projects Cont…</vt:lpstr>
      <vt:lpstr>Projects Cont…</vt:lpstr>
      <vt:lpstr>Projects Cont…</vt:lpstr>
      <vt:lpstr>Projects Cont…</vt:lpstr>
      <vt:lpstr>Projects Cont…</vt:lpstr>
      <vt:lpstr>Web Technologies</vt:lpstr>
      <vt:lpstr>Internet!??</vt:lpstr>
      <vt:lpstr>Network!??</vt:lpstr>
      <vt:lpstr>Internet</vt:lpstr>
      <vt:lpstr>Internet</vt:lpstr>
      <vt:lpstr>So what is WWW  (The Web)?</vt:lpstr>
      <vt:lpstr>Why study web development?</vt:lpstr>
      <vt:lpstr>Why study web development? Cont.</vt:lpstr>
      <vt:lpstr>How be become a good programmer?</vt:lpstr>
      <vt:lpstr>Learning Management System</vt:lpstr>
      <vt:lpstr>Syllabus Part 1</vt:lpstr>
      <vt:lpstr>Syllabus Part 2</vt:lpstr>
      <vt:lpstr>Syllabus Part 2</vt:lpstr>
      <vt:lpstr>Grading Structure</vt:lpstr>
      <vt:lpstr>Deadlines</vt:lpstr>
      <vt:lpstr>Passing Score</vt:lpstr>
    </vt:vector>
  </TitlesOfParts>
  <Company>Gem Healthcare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Tamana Mina</dc:creator>
  <cp:lastModifiedBy>anas jan</cp:lastModifiedBy>
  <cp:revision>51</cp:revision>
  <dcterms:created xsi:type="dcterms:W3CDTF">2018-05-12T08:51:22Z</dcterms:created>
  <dcterms:modified xsi:type="dcterms:W3CDTF">2020-02-18T06:33:17Z</dcterms:modified>
</cp:coreProperties>
</file>