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slideLayouts/slideLayout2.xml" ContentType="application/vnd.openxmlformats-officedocument.presentationml.slideLayout+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slideLayouts/slideLayout3.xml" ContentType="application/vnd.openxmlformats-officedocument.presentationml.slideLayout+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slideLayouts/slideLayout4.xml" ContentType="application/vnd.openxmlformats-officedocument.presentationml.slideLayout+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slideLayouts/slideLayout5.xml" ContentType="application/vnd.openxmlformats-officedocument.presentationml.slideLayout+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slideLayouts/slideLayout6.xml" ContentType="application/vnd.openxmlformats-officedocument.presentationml.slideLayout+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slideLayouts/slideLayout7.xml" ContentType="application/vnd.openxmlformats-officedocument.presentationml.slideLayout+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slideLayouts/slideLayout8.xml" ContentType="application/vnd.openxmlformats-officedocument.presentationml.slideLayout+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slideLayouts/slideLayout9.xml" ContentType="application/vnd.openxmlformats-officedocument.presentationml.slideLayout+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slideLayouts/slideLayout10.xml" ContentType="application/vnd.openxmlformats-officedocument.presentationml.slideLayout+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slideLayouts/slideLayout11.xml" ContentType="application/vnd.openxmlformats-officedocument.presentationml.slideLayout+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slideLayouts/slideLayout12.xml" ContentType="application/vnd.openxmlformats-officedocument.presentationml.slideLayout+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slideLayouts/slideLayout13.xml" ContentType="application/vnd.openxmlformats-officedocument.presentationml.slideLayout+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slideLayouts/slideLayout14.xml" ContentType="application/vnd.openxmlformats-officedocument.presentationml.slideLayout+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slideLayouts/slideLayout15.xml" ContentType="application/vnd.openxmlformats-officedocument.presentationml.slideLayout+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slideLayouts/slideLayout16.xml" ContentType="application/vnd.openxmlformats-officedocument.presentationml.slideLayout+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slideLayouts/slideLayout17.xml" ContentType="application/vnd.openxmlformats-officedocument.presentationml.slideLayout+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slideLayouts/slideLayout18.xml" ContentType="application/vnd.openxmlformats-officedocument.presentationml.slideLayout+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handoutMasters/handoutMaster1.xml" ContentType="application/vnd.openxmlformats-officedocument.presentationml.handoutMaster+xml"/>
  <Override PartName="/ppt/theme/theme3.xml" ContentType="application/vnd.openxmlformats-officedocument.theme+xml"/>
  <Override PartName="/ppt/slides/slide1.xml" ContentType="application/vnd.openxmlformats-officedocument.presentationml.slide+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notesSlides/notesSlide1.xml" ContentType="application/vnd.openxmlformats-officedocument.presentationml.notesSlide+xml"/>
  <Override PartName="/ppt/slides/slide2.xml" ContentType="application/vnd.openxmlformats-officedocument.presentationml.slide+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notesSlides/notesSlide2.xml" ContentType="application/vnd.openxmlformats-officedocument.presentationml.notesSlide+xml"/>
  <Override PartName="/ppt/slides/slide3.xml" ContentType="application/vnd.openxmlformats-officedocument.presentationml.slide+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notesSlides/notesSlide3.xml" ContentType="application/vnd.openxmlformats-officedocument.presentationml.notesSlide+xml"/>
  <Override PartName="/ppt/slides/slide4.xml" ContentType="application/vnd.openxmlformats-officedocument.presentationml.slide+xml"/>
  <Override PartName="/ppt/slides/slide5.xml" ContentType="application/vnd.openxmlformats-officedocument.presentationml.slide+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notesSlides/notesSlide4.xml" ContentType="application/vnd.openxmlformats-officedocument.presentationml.notesSlide+xml"/>
  <Override PartName="/ppt/slides/slide6.xml" ContentType="application/vnd.openxmlformats-officedocument.presentationml.slide+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notesSlides/notesSlide5.xml" ContentType="application/vnd.openxmlformats-officedocument.presentationml.notesSlide+xml"/>
  <Override PartName="/ppt/slides/slide7.xml" ContentType="application/vnd.openxmlformats-officedocument.presentationml.slide+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notesSlides/notesSlide6.xml" ContentType="application/vnd.openxmlformats-officedocument.presentationml.notesSlide+xml"/>
  <Override PartName="/ppt/slides/slide8.xml" ContentType="application/vnd.openxmlformats-officedocument.presentationml.slide+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notesSlides/notesSlide7.xml" ContentType="application/vnd.openxmlformats-officedocument.presentationml.notesSlide+xml"/>
  <Override PartName="/ppt/slides/slide9.xml" ContentType="application/vnd.openxmlformats-officedocument.presentationml.slide+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notesSlides/notesSlide8.xml" ContentType="application/vnd.openxmlformats-officedocument.presentationml.notesSlide+xml"/>
  <Override PartName="/ppt/slides/slide10.xml" ContentType="application/vnd.openxmlformats-officedocument.presentationml.slide+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notesSlides/notesSlide9.xml" ContentType="application/vnd.openxmlformats-officedocument.presentationml.notesSlide+xml"/>
  <Override PartName="/ppt/slides/slide11.xml" ContentType="application/vnd.openxmlformats-officedocument.presentationml.slide+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notesSlides/notesSlide10.xml" ContentType="application/vnd.openxmlformats-officedocument.presentationml.notesSlide+xml"/>
  <Override PartName="/ppt/slides/slide12.xml" ContentType="application/vnd.openxmlformats-officedocument.presentationml.slide+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notesSlides/notesSlide11.xml" ContentType="application/vnd.openxmlformats-officedocument.presentationml.notesSlide+xml"/>
  <Override PartName="/ppt/slides/slide13.xml" ContentType="application/vnd.openxmlformats-officedocument.presentationml.slide+xml"/>
  <Override PartName="/ppt/slides/slide14.xml" ContentType="application/vnd.openxmlformats-officedocument.presentationml.slide+xml"/>
  <Override PartName="/ppt/tags/tag229.xml" ContentType="application/vnd.openxmlformats-officedocument.presentationml.tags+xml"/>
  <Override PartName="/ppt/notesSlides/notesSlide12.xml" ContentType="application/vnd.openxmlformats-officedocument.presentationml.notes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handoutMasterIdLst>
    <p:handoutMasterId r:id="rId3"/>
  </p:handoutMasterIdLst>
  <p:sldIdLst>
    <p:sldId id="257" r:id="rId4"/>
    <p:sldId id="258" r:id="rId5"/>
    <p:sldId id="259" r:id="rId6"/>
    <p:sldId id="260" r:id="rId7"/>
    <p:sldId id="261" r:id="rId8"/>
    <p:sldId id="262" r:id="rId9"/>
    <p:sldId id="263" r:id="rId10"/>
    <p:sldId id="264" r:id="rId11"/>
    <p:sldId id="265" r:id="rId12"/>
    <p:sldId id="266" r:id="rId13"/>
    <p:sldId id="268" r:id="rId14"/>
    <p:sldId id="269" r:id="rId15"/>
    <p:sldId id="270" r:id="rId16"/>
    <p:sldId id="271" r:id="rId17"/>
    <p:sldId id="272" r:id="rId18"/>
    <p:sldId id="273" r:id="rId19"/>
    <p:sldId id="285" r:id="rId20"/>
    <p:sldId id="286" r:id="rId21"/>
    <p:sldId id="287" r:id="rId22"/>
    <p:sldId id="288" r:id="rId23"/>
    <p:sldId id="289" r:id="rId24"/>
  </p:sldIdLst>
  <p:sldSz type="screen16x9" cy="6858000" cx="12192000"/>
  <p:notesSz cx="6858000" cy="9144000"/>
  <p:defaultText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clrMru>
    <a:srgbClr val="FFFFFF"/>
  </p:clrMru>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9034" autoAdjust="0"/>
    <p:restoredTop sz="94660"/>
  </p:normalViewPr>
  <p:slideViewPr>
    <p:cSldViewPr showGuides="1" snapToGrid="0">
      <p:cViewPr varScale="1">
        <p:scale>
          <a:sx n="66" d="100"/>
          <a:sy n="66" d="100"/>
        </p:scale>
        <p:origin x="96" y="336"/>
      </p:cViewPr>
      <p:guideLst>
        <p:guide orient="horz" pos="2132"/>
        <p:guide pos="453"/>
        <p:guide pos="7226"/>
        <p:guide orient="horz" pos="606"/>
        <p:guide orient="horz" pos="4000"/>
        <p:guide pos="3838"/>
      </p:guideLst>
    </p:cSldViewPr>
  </p:slideViewPr>
  <p:notesTextViewPr>
    <p:cViewPr>
      <p:scale>
        <a:sx n="3" d="2"/>
        <a:sy n="3" d="2"/>
      </p:scale>
      <p:origin x="0" y="0"/>
    </p:cViewPr>
  </p:notesTextViewPr>
  <p:sorterViewPr>
    <p:cViewPr varScale="1">
      <p:scale>
        <a:sx n="1" d="1"/>
        <a:sy n="1" d="1"/>
      </p:scale>
      <p:origin x="0" y="0"/>
    </p:cViewPr>
  </p:sorterViewPr>
  <p:gridSpacing cx="72000" cy="720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handoutMaster" Target="handoutMasters/handout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tableStyles" Target="tableStyles.xml"/><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98" name=""/>
        <p:cNvGrpSpPr/>
        <p:nvPr/>
      </p:nvGrpSpPr>
      <p:grpSpPr>
        <a:xfrm>
          <a:off x="0" y="0"/>
          <a:ext cx="0" cy="0"/>
          <a:chOff x="0" y="0"/>
          <a:chExt cx="0" cy="0"/>
        </a:xfrm>
      </p:grpSpPr>
      <p:sp>
        <p:nvSpPr>
          <p:cNvPr id="1048785" name="页眉占位符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altLang="en-US" lang="zh-CN"/>
          </a:p>
        </p:txBody>
      </p:sp>
      <p:sp>
        <p:nvSpPr>
          <p:cNvPr id="1048786" name="日期占位符 2"/>
          <p:cNvSpPr>
            <a:spLocks noGrp="1"/>
          </p:cNvSpPr>
          <p:nvPr>
            <p:ph type="dt" sz="quarter" idx="1"/>
          </p:nvPr>
        </p:nvSpPr>
        <p:spPr>
          <a:xfrm>
            <a:off x="3884613" y="0"/>
            <a:ext cx="2971800" cy="458788"/>
          </a:xfrm>
          <a:prstGeom prst="rect"/>
        </p:spPr>
        <p:txBody>
          <a:bodyPr bIns="45720" lIns="91440" rIns="91440" rtlCol="0" tIns="45720" vert="horz"/>
          <a:lstStyle>
            <a:lvl1pPr algn="r">
              <a:defRPr sz="1200"/>
            </a:lvl1pPr>
          </a:lstStyle>
          <a:p>
            <a:fld id="{0F9B84EA-7D68-4D60-9CB1-D50884785D1C}" type="datetimeFigureOut">
              <a:rPr altLang="en-US" lang="zh-CN" smtClean="0"/>
            </a:fld>
            <a:endParaRPr altLang="en-US" lang="zh-CN"/>
          </a:p>
        </p:txBody>
      </p:sp>
      <p:sp>
        <p:nvSpPr>
          <p:cNvPr id="1048787" name="页脚占位符 3"/>
          <p:cNvSpPr>
            <a:spLocks noGrp="1"/>
          </p:cNvSpPr>
          <p:nvPr>
            <p:ph type="ftr" sz="quarter" idx="2"/>
          </p:nvPr>
        </p:nvSpPr>
        <p:spPr>
          <a:xfrm>
            <a:off x="0" y="8685213"/>
            <a:ext cx="2971800" cy="458787"/>
          </a:xfrm>
          <a:prstGeom prst="rect"/>
        </p:spPr>
        <p:txBody>
          <a:bodyPr anchor="b" bIns="45720" lIns="91440" rIns="91440" rtlCol="0" tIns="45720" vert="horz"/>
          <a:lstStyle>
            <a:lvl1pPr algn="l">
              <a:defRPr sz="1200"/>
            </a:lvl1pPr>
          </a:lstStyle>
          <a:p>
            <a:endParaRPr altLang="en-US" lang="zh-CN"/>
          </a:p>
        </p:txBody>
      </p:sp>
      <p:sp>
        <p:nvSpPr>
          <p:cNvPr id="1048788" name="灯片编号占位符 4"/>
          <p:cNvSpPr>
            <a:spLocks noGrp="1"/>
          </p:cNvSpPr>
          <p:nvPr>
            <p:ph type="sldNum" sz="quarter" idx="3"/>
          </p:nvPr>
        </p:nvSpPr>
        <p:spPr>
          <a:xfrm>
            <a:off x="3884613" y="8685213"/>
            <a:ext cx="2971800" cy="458787"/>
          </a:xfrm>
          <a:prstGeom prst="rect"/>
        </p:spPr>
        <p:txBody>
          <a:bodyPr anchor="b" bIns="45720" lIns="91440" rIns="91440" rtlCol="0" tIns="45720" vert="horz"/>
          <a:lstStyle>
            <a:lvl1pPr algn="r">
              <a:defRPr sz="1200"/>
            </a:lvl1pPr>
          </a:lstStyle>
          <a:p>
            <a:fld id="{8D4E0FC9-F1F8-4FAE-9988-3BA365CFD46F}" type="slidenum">
              <a:rPr altLang="en-US" lang="zh-CN" smtClean="0"/>
            </a:fld>
            <a:endParaRPr altLang="en-US" lang="zh-CN"/>
          </a:p>
        </p:txBody>
      </p:sp>
    </p:spTree>
  </p:cSld>
  <p:clrMap accent1="accent1" accent2="accent2" accent3="accent3" accent4="accent4" accent5="accent5" accent6="accent6" bg1="lt1" bg2="lt2" tx1="dk1" tx2="dk2"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97" name=""/>
        <p:cNvGrpSpPr/>
        <p:nvPr/>
      </p:nvGrpSpPr>
      <p:grpSpPr>
        <a:xfrm>
          <a:off x="0" y="0"/>
          <a:ext cx="0" cy="0"/>
          <a:chOff x="0" y="0"/>
          <a:chExt cx="0" cy="0"/>
        </a:xfrm>
      </p:grpSpPr>
      <p:sp>
        <p:nvSpPr>
          <p:cNvPr id="1048779" name="页眉占位符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altLang="en-US" lang="zh-CN"/>
          </a:p>
        </p:txBody>
      </p:sp>
      <p:sp>
        <p:nvSpPr>
          <p:cNvPr id="1048780" name="日期占位符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1AC49D05-6128-4D0D-A32A-06A5E73B386C}" type="datetimeFigureOut">
              <a:rPr altLang="en-US" lang="zh-CN" smtClean="0"/>
            </a:fld>
            <a:endParaRPr altLang="en-US" lang="zh-CN"/>
          </a:p>
        </p:txBody>
      </p:sp>
      <p:sp>
        <p:nvSpPr>
          <p:cNvPr id="1048781" name="幻灯片图像占位符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altLang="en-US" lang="zh-CN"/>
          </a:p>
        </p:txBody>
      </p:sp>
      <p:sp>
        <p:nvSpPr>
          <p:cNvPr id="1048782" name="备注占位符 4"/>
          <p:cNvSpPr>
            <a:spLocks noGrp="1"/>
          </p:cNvSpPr>
          <p:nvPr>
            <p:ph type="body" sz="quarter" idx="3"/>
          </p:nvPr>
        </p:nvSpPr>
        <p:spPr>
          <a:xfrm>
            <a:off x="685800" y="4400550"/>
            <a:ext cx="5486400" cy="3600450"/>
          </a:xfrm>
          <a:prstGeom prst="rect"/>
        </p:spPr>
        <p:txBody>
          <a:bodyPr bIns="45720" lIns="91440" rIns="91440" rtlCol="0" tIns="45720" vert="horz"/>
          <a:p>
            <a:pPr lvl="0"/>
            <a:r>
              <a:rPr altLang="en-US" lang="zh-CN"/>
              <a:t>编辑母版文本样式</a:t>
            </a:r>
            <a:endParaRPr altLang="en-US" lang="zh-CN"/>
          </a:p>
          <a:p>
            <a:pPr lvl="1"/>
            <a:r>
              <a:rPr altLang="en-US" lang="zh-CN"/>
              <a:t>第二级</a:t>
            </a:r>
            <a:endParaRPr altLang="en-US" lang="zh-CN"/>
          </a:p>
          <a:p>
            <a:pPr lvl="2"/>
            <a:r>
              <a:rPr altLang="en-US" lang="zh-CN"/>
              <a:t>第三级</a:t>
            </a:r>
            <a:endParaRPr altLang="en-US" lang="zh-CN"/>
          </a:p>
          <a:p>
            <a:pPr lvl="3"/>
            <a:r>
              <a:rPr altLang="en-US" lang="zh-CN"/>
              <a:t>第四级</a:t>
            </a:r>
            <a:endParaRPr altLang="en-US" lang="zh-CN"/>
          </a:p>
          <a:p>
            <a:pPr lvl="4"/>
            <a:r>
              <a:rPr altLang="en-US" lang="zh-CN"/>
              <a:t>第五级</a:t>
            </a:r>
            <a:endParaRPr altLang="en-US" lang="zh-CN"/>
          </a:p>
        </p:txBody>
      </p:sp>
      <p:sp>
        <p:nvSpPr>
          <p:cNvPr id="1048783" name="页脚占位符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altLang="en-US" lang="zh-CN"/>
          </a:p>
        </p:txBody>
      </p:sp>
      <p:sp>
        <p:nvSpPr>
          <p:cNvPr id="1048784" name="灯片编号占位符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5849F42C-2DAE-424C-A4B8-3140182C3E9F}" type="slidenum">
              <a:rPr altLang="en-US" lang="zh-CN" smtClean="0"/>
            </a:fld>
            <a:endParaRPr altLang="en-US" lang="zh-C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593" name="幻灯片图像占位符 1"/>
          <p:cNvSpPr>
            <a:spLocks noChangeAspect="1" noRot="1" noGrp="1"/>
          </p:cNvSpPr>
          <p:nvPr>
            <p:ph type="sldImg"/>
          </p:nvPr>
        </p:nvSpPr>
        <p:spPr/>
      </p:sp>
      <p:sp>
        <p:nvSpPr>
          <p:cNvPr id="1048594" name="备注占位符 2"/>
          <p:cNvSpPr>
            <a:spLocks noGrp="1"/>
          </p:cNvSpPr>
          <p:nvPr>
            <p:ph type="body" idx="1"/>
          </p:nvPr>
        </p:nvSpPr>
        <p:spPr/>
        <p:txBody>
          <a:bodyPr/>
          <a:p>
            <a:endParaRPr altLang="en-US" lang="zh-CN"/>
          </a:p>
        </p:txBody>
      </p:sp>
      <p:sp>
        <p:nvSpPr>
          <p:cNvPr id="1048595" name="灯片编号占位符 3"/>
          <p:cNvSpPr>
            <a:spLocks noGrp="1"/>
          </p:cNvSpPr>
          <p:nvPr>
            <p:ph type="sldNum" sz="quarter" idx="10"/>
          </p:nvPr>
        </p:nvSpPr>
        <p:spPr/>
        <p:txBody>
          <a:bodyPr/>
          <a:p>
            <a:fld id="{85D0DACE-38E0-42D2-9336-2B707D34BC6D}" type="slidenum">
              <a:rPr altLang="en-US" lang="zh-CN" smtClean="0"/>
            </a:fld>
            <a:endParaRPr altLang="en-US" 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72" name=""/>
        <p:cNvGrpSpPr/>
        <p:nvPr/>
      </p:nvGrpSpPr>
      <p:grpSpPr>
        <a:xfrm>
          <a:off x="0" y="0"/>
          <a:ext cx="0" cy="0"/>
          <a:chOff x="0" y="0"/>
          <a:chExt cx="0" cy="0"/>
        </a:xfrm>
      </p:grpSpPr>
      <p:sp>
        <p:nvSpPr>
          <p:cNvPr id="1048660" name="幻灯片图像占位符 1"/>
          <p:cNvSpPr>
            <a:spLocks noChangeAspect="1" noRot="1" noGrp="1"/>
          </p:cNvSpPr>
          <p:nvPr>
            <p:ph type="sldImg"/>
          </p:nvPr>
        </p:nvSpPr>
        <p:spPr/>
      </p:sp>
      <p:sp>
        <p:nvSpPr>
          <p:cNvPr id="1048661" name="备注占位符 2"/>
          <p:cNvSpPr>
            <a:spLocks noGrp="1"/>
          </p:cNvSpPr>
          <p:nvPr>
            <p:ph type="body" idx="1"/>
          </p:nvPr>
        </p:nvSpPr>
        <p:spPr/>
        <p:txBody>
          <a:bodyPr/>
          <a:p>
            <a:endParaRPr altLang="en-US" lang="zh-CN"/>
          </a:p>
        </p:txBody>
      </p:sp>
      <p:sp>
        <p:nvSpPr>
          <p:cNvPr id="1048662" name="灯片编号占位符 3"/>
          <p:cNvSpPr>
            <a:spLocks noGrp="1"/>
          </p:cNvSpPr>
          <p:nvPr>
            <p:ph type="sldNum" sz="quarter" idx="5"/>
          </p:nvPr>
        </p:nvSpPr>
        <p:spPr/>
        <p:txBody>
          <a:bodyPr/>
          <a:p>
            <a:fld id="{5849F42C-2DAE-424C-A4B8-3140182C3E9F}" type="slidenum">
              <a:rPr altLang="en-US" lang="zh-CN" smtClean="0"/>
            </a:fld>
            <a:endParaRPr altLang="en-US" 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75" name=""/>
        <p:cNvGrpSpPr/>
        <p:nvPr/>
      </p:nvGrpSpPr>
      <p:grpSpPr>
        <a:xfrm>
          <a:off x="0" y="0"/>
          <a:ext cx="0" cy="0"/>
          <a:chOff x="0" y="0"/>
          <a:chExt cx="0" cy="0"/>
        </a:xfrm>
      </p:grpSpPr>
      <p:sp>
        <p:nvSpPr>
          <p:cNvPr id="1048679" name="幻灯片图像占位符 1"/>
          <p:cNvSpPr>
            <a:spLocks noChangeAspect="1" noRot="1" noGrp="1"/>
          </p:cNvSpPr>
          <p:nvPr>
            <p:ph type="sldImg"/>
          </p:nvPr>
        </p:nvSpPr>
        <p:spPr/>
      </p:sp>
      <p:sp>
        <p:nvSpPr>
          <p:cNvPr id="1048680" name="备注占位符 2"/>
          <p:cNvSpPr>
            <a:spLocks noGrp="1"/>
          </p:cNvSpPr>
          <p:nvPr>
            <p:ph type="body" idx="1"/>
          </p:nvPr>
        </p:nvSpPr>
        <p:spPr/>
        <p:txBody>
          <a:bodyPr/>
          <a:p>
            <a:endParaRPr altLang="en-US" lang="zh-CN"/>
          </a:p>
        </p:txBody>
      </p:sp>
      <p:sp>
        <p:nvSpPr>
          <p:cNvPr id="1048681" name="灯片编号占位符 3"/>
          <p:cNvSpPr>
            <a:spLocks noGrp="1"/>
          </p:cNvSpPr>
          <p:nvPr>
            <p:ph type="sldNum" sz="quarter" idx="5"/>
          </p:nvPr>
        </p:nvSpPr>
        <p:spPr/>
        <p:txBody>
          <a:bodyPr/>
          <a:p>
            <a:fld id="{5849F42C-2DAE-424C-A4B8-3140182C3E9F}" type="slidenum">
              <a:rPr altLang="en-US" lang="zh-CN" smtClean="0"/>
            </a:fld>
            <a:endParaRPr altLang="en-US" 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80" name=""/>
        <p:cNvGrpSpPr/>
        <p:nvPr/>
      </p:nvGrpSpPr>
      <p:grpSpPr>
        <a:xfrm>
          <a:off x="0" y="0"/>
          <a:ext cx="0" cy="0"/>
          <a:chOff x="0" y="0"/>
          <a:chExt cx="0" cy="0"/>
        </a:xfrm>
      </p:grpSpPr>
      <p:sp>
        <p:nvSpPr>
          <p:cNvPr id="1048690" name="幻灯片图像占位符 1"/>
          <p:cNvSpPr>
            <a:spLocks noChangeAspect="1" noRot="1" noGrp="1"/>
          </p:cNvSpPr>
          <p:nvPr>
            <p:ph type="sldImg"/>
          </p:nvPr>
        </p:nvSpPr>
        <p:spPr/>
      </p:sp>
      <p:sp>
        <p:nvSpPr>
          <p:cNvPr id="1048691" name="备注占位符 2"/>
          <p:cNvSpPr>
            <a:spLocks noGrp="1"/>
          </p:cNvSpPr>
          <p:nvPr>
            <p:ph type="body" idx="1"/>
          </p:nvPr>
        </p:nvSpPr>
        <p:spPr/>
        <p:txBody>
          <a:bodyPr/>
          <a:p>
            <a:endParaRPr altLang="en-US" lang="zh-CN"/>
          </a:p>
        </p:txBody>
      </p:sp>
      <p:sp>
        <p:nvSpPr>
          <p:cNvPr id="1048692" name="灯片编号占位符 3"/>
          <p:cNvSpPr>
            <a:spLocks noGrp="1"/>
          </p:cNvSpPr>
          <p:nvPr>
            <p:ph type="sldNum" sz="quarter" idx="5"/>
          </p:nvPr>
        </p:nvSpPr>
        <p:spPr/>
        <p:txBody>
          <a:bodyPr/>
          <a:p>
            <a:fld id="{5849F42C-2DAE-424C-A4B8-3140182C3E9F}" type="slidenum">
              <a:rPr altLang="en-US" lang="zh-CN" smtClean="0"/>
            </a:fld>
            <a:endParaRPr altLang="en-US" 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01" name="幻灯片图像占位符 1"/>
          <p:cNvSpPr>
            <a:spLocks noChangeAspect="1" noRot="1" noGrp="1"/>
          </p:cNvSpPr>
          <p:nvPr>
            <p:ph type="sldImg"/>
          </p:nvPr>
        </p:nvSpPr>
        <p:spPr/>
      </p:sp>
      <p:sp>
        <p:nvSpPr>
          <p:cNvPr id="1048602" name="备注占位符 2"/>
          <p:cNvSpPr>
            <a:spLocks noGrp="1"/>
          </p:cNvSpPr>
          <p:nvPr>
            <p:ph type="body" idx="1"/>
          </p:nvPr>
        </p:nvSpPr>
        <p:spPr/>
        <p:txBody>
          <a:bodyPr/>
          <a:p>
            <a:endParaRPr altLang="en-US" lang="zh-CN"/>
          </a:p>
        </p:txBody>
      </p:sp>
      <p:sp>
        <p:nvSpPr>
          <p:cNvPr id="1048603" name="灯片编号占位符 3"/>
          <p:cNvSpPr>
            <a:spLocks noGrp="1"/>
          </p:cNvSpPr>
          <p:nvPr>
            <p:ph type="sldNum" sz="quarter" idx="5"/>
          </p:nvPr>
        </p:nvSpPr>
        <p:spPr/>
        <p:txBody>
          <a:bodyPr/>
          <a:p>
            <a:fld id="{5849F42C-2DAE-424C-A4B8-3140182C3E9F}" type="slidenum">
              <a:rPr altLang="en-US" lang="zh-CN" smtClean="0"/>
            </a:fld>
            <a:endParaRPr altLang="en-US" 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07" name="幻灯片图像占位符 1"/>
          <p:cNvSpPr>
            <a:spLocks noChangeAspect="1" noRot="1" noGrp="1"/>
          </p:cNvSpPr>
          <p:nvPr>
            <p:ph type="sldImg"/>
          </p:nvPr>
        </p:nvSpPr>
        <p:spPr/>
      </p:sp>
      <p:sp>
        <p:nvSpPr>
          <p:cNvPr id="1048608" name="备注占位符 2"/>
          <p:cNvSpPr>
            <a:spLocks noGrp="1"/>
          </p:cNvSpPr>
          <p:nvPr>
            <p:ph type="body" idx="1"/>
          </p:nvPr>
        </p:nvSpPr>
        <p:spPr/>
        <p:txBody>
          <a:bodyPr/>
          <a:p>
            <a:endParaRPr altLang="en-US" lang="zh-CN"/>
          </a:p>
        </p:txBody>
      </p:sp>
      <p:sp>
        <p:nvSpPr>
          <p:cNvPr id="1048609" name="灯片编号占位符 3"/>
          <p:cNvSpPr>
            <a:spLocks noGrp="1"/>
          </p:cNvSpPr>
          <p:nvPr>
            <p:ph type="sldNum" sz="quarter" idx="5"/>
          </p:nvPr>
        </p:nvSpPr>
        <p:spPr/>
        <p:txBody>
          <a:bodyPr/>
          <a:p>
            <a:fld id="{5849F42C-2DAE-424C-A4B8-3140182C3E9F}" type="slidenum">
              <a:rPr altLang="en-US" lang="zh-CN" smtClean="0"/>
            </a:fld>
            <a:endParaRPr altLang="en-US" 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22" name="幻灯片图像占位符 1"/>
          <p:cNvSpPr>
            <a:spLocks noChangeAspect="1" noRot="1" noGrp="1"/>
          </p:cNvSpPr>
          <p:nvPr>
            <p:ph type="sldImg"/>
          </p:nvPr>
        </p:nvSpPr>
        <p:spPr/>
      </p:sp>
      <p:sp>
        <p:nvSpPr>
          <p:cNvPr id="1048623" name="备注占位符 2"/>
          <p:cNvSpPr>
            <a:spLocks noGrp="1"/>
          </p:cNvSpPr>
          <p:nvPr>
            <p:ph type="body" idx="1"/>
          </p:nvPr>
        </p:nvSpPr>
        <p:spPr/>
        <p:txBody>
          <a:bodyPr/>
          <a:p>
            <a:endParaRPr altLang="en-US" lang="zh-CN"/>
          </a:p>
        </p:txBody>
      </p:sp>
      <p:sp>
        <p:nvSpPr>
          <p:cNvPr id="1048624" name="灯片编号占位符 3"/>
          <p:cNvSpPr>
            <a:spLocks noGrp="1"/>
          </p:cNvSpPr>
          <p:nvPr>
            <p:ph type="sldNum" sz="quarter" idx="5"/>
          </p:nvPr>
        </p:nvSpPr>
        <p:spPr/>
        <p:txBody>
          <a:bodyPr/>
          <a:p>
            <a:fld id="{5849F42C-2DAE-424C-A4B8-3140182C3E9F}" type="slidenum">
              <a:rPr altLang="en-US" lang="zh-CN" smtClean="0"/>
            </a:fld>
            <a:endParaRPr altLang="en-US" 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sp>
        <p:nvSpPr>
          <p:cNvPr id="1048625" name="幻灯片图像占位符 1"/>
          <p:cNvSpPr>
            <a:spLocks noChangeAspect="1" noRot="1" noGrp="1"/>
          </p:cNvSpPr>
          <p:nvPr>
            <p:ph type="sldImg"/>
          </p:nvPr>
        </p:nvSpPr>
        <p:spPr/>
      </p:sp>
      <p:sp>
        <p:nvSpPr>
          <p:cNvPr id="1048626" name="备注占位符 2"/>
          <p:cNvSpPr>
            <a:spLocks noGrp="1"/>
          </p:cNvSpPr>
          <p:nvPr>
            <p:ph type="body" idx="1"/>
          </p:nvPr>
        </p:nvSpPr>
        <p:spPr/>
        <p:txBody>
          <a:bodyPr/>
          <a:p>
            <a:endParaRPr altLang="en-US" lang="zh-CN"/>
          </a:p>
        </p:txBody>
      </p:sp>
      <p:sp>
        <p:nvSpPr>
          <p:cNvPr id="1048627" name="灯片编号占位符 3"/>
          <p:cNvSpPr>
            <a:spLocks noGrp="1"/>
          </p:cNvSpPr>
          <p:nvPr>
            <p:ph type="sldNum" sz="quarter" idx="5"/>
          </p:nvPr>
        </p:nvSpPr>
        <p:spPr/>
        <p:txBody>
          <a:bodyPr/>
          <a:p>
            <a:fld id="{5849F42C-2DAE-424C-A4B8-3140182C3E9F}" type="slidenum">
              <a:rPr altLang="en-US" lang="zh-CN" smtClean="0"/>
            </a:fld>
            <a:endParaRPr altLang="en-US" 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59" name=""/>
        <p:cNvGrpSpPr/>
        <p:nvPr/>
      </p:nvGrpSpPr>
      <p:grpSpPr>
        <a:xfrm>
          <a:off x="0" y="0"/>
          <a:ext cx="0" cy="0"/>
          <a:chOff x="0" y="0"/>
          <a:chExt cx="0" cy="0"/>
        </a:xfrm>
      </p:grpSpPr>
      <p:sp>
        <p:nvSpPr>
          <p:cNvPr id="1048630" name="幻灯片图像占位符 1"/>
          <p:cNvSpPr>
            <a:spLocks noChangeAspect="1" noRot="1" noGrp="1"/>
          </p:cNvSpPr>
          <p:nvPr>
            <p:ph type="sldImg"/>
          </p:nvPr>
        </p:nvSpPr>
        <p:spPr/>
      </p:sp>
      <p:sp>
        <p:nvSpPr>
          <p:cNvPr id="1048631" name="备注占位符 2"/>
          <p:cNvSpPr>
            <a:spLocks noGrp="1"/>
          </p:cNvSpPr>
          <p:nvPr>
            <p:ph type="body" idx="1"/>
          </p:nvPr>
        </p:nvSpPr>
        <p:spPr/>
        <p:txBody>
          <a:bodyPr/>
          <a:p>
            <a:endParaRPr altLang="en-US" lang="zh-CN"/>
          </a:p>
        </p:txBody>
      </p:sp>
      <p:sp>
        <p:nvSpPr>
          <p:cNvPr id="1048632" name="灯片编号占位符 3"/>
          <p:cNvSpPr>
            <a:spLocks noGrp="1"/>
          </p:cNvSpPr>
          <p:nvPr>
            <p:ph type="sldNum" sz="quarter" idx="5"/>
          </p:nvPr>
        </p:nvSpPr>
        <p:spPr/>
        <p:txBody>
          <a:bodyPr/>
          <a:p>
            <a:fld id="{5849F42C-2DAE-424C-A4B8-3140182C3E9F}" type="slidenum">
              <a:rPr altLang="en-US" lang="zh-CN" smtClean="0"/>
            </a:fld>
            <a:endParaRPr altLang="en-US" 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62" name=""/>
        <p:cNvGrpSpPr/>
        <p:nvPr/>
      </p:nvGrpSpPr>
      <p:grpSpPr>
        <a:xfrm>
          <a:off x="0" y="0"/>
          <a:ext cx="0" cy="0"/>
          <a:chOff x="0" y="0"/>
          <a:chExt cx="0" cy="0"/>
        </a:xfrm>
      </p:grpSpPr>
      <p:sp>
        <p:nvSpPr>
          <p:cNvPr id="1048636" name="幻灯片图像占位符 1"/>
          <p:cNvSpPr>
            <a:spLocks noChangeAspect="1" noRot="1" noGrp="1"/>
          </p:cNvSpPr>
          <p:nvPr>
            <p:ph type="sldImg"/>
          </p:nvPr>
        </p:nvSpPr>
        <p:spPr/>
      </p:sp>
      <p:sp>
        <p:nvSpPr>
          <p:cNvPr id="1048637" name="备注占位符 2"/>
          <p:cNvSpPr>
            <a:spLocks noGrp="1"/>
          </p:cNvSpPr>
          <p:nvPr>
            <p:ph type="body" idx="1"/>
          </p:nvPr>
        </p:nvSpPr>
        <p:spPr/>
        <p:txBody>
          <a:bodyPr/>
          <a:p>
            <a:endParaRPr altLang="en-US" lang="zh-CN"/>
          </a:p>
        </p:txBody>
      </p:sp>
      <p:sp>
        <p:nvSpPr>
          <p:cNvPr id="1048638" name="灯片编号占位符 3"/>
          <p:cNvSpPr>
            <a:spLocks noGrp="1"/>
          </p:cNvSpPr>
          <p:nvPr>
            <p:ph type="sldNum" sz="quarter" idx="5"/>
          </p:nvPr>
        </p:nvSpPr>
        <p:spPr/>
        <p:txBody>
          <a:bodyPr/>
          <a:p>
            <a:fld id="{5849F42C-2DAE-424C-A4B8-3140182C3E9F}" type="slidenum">
              <a:rPr altLang="en-US" lang="zh-CN" smtClean="0"/>
            </a:fld>
            <a:endParaRPr altLang="en-US" 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66" name=""/>
        <p:cNvGrpSpPr/>
        <p:nvPr/>
      </p:nvGrpSpPr>
      <p:grpSpPr>
        <a:xfrm>
          <a:off x="0" y="0"/>
          <a:ext cx="0" cy="0"/>
          <a:chOff x="0" y="0"/>
          <a:chExt cx="0" cy="0"/>
        </a:xfrm>
      </p:grpSpPr>
      <p:sp>
        <p:nvSpPr>
          <p:cNvPr id="1048640" name="幻灯片图像占位符 1"/>
          <p:cNvSpPr>
            <a:spLocks noChangeAspect="1" noRot="1" noGrp="1"/>
          </p:cNvSpPr>
          <p:nvPr>
            <p:ph type="sldImg"/>
          </p:nvPr>
        </p:nvSpPr>
        <p:spPr/>
      </p:sp>
      <p:sp>
        <p:nvSpPr>
          <p:cNvPr id="1048641" name="备注占位符 2"/>
          <p:cNvSpPr>
            <a:spLocks noGrp="1"/>
          </p:cNvSpPr>
          <p:nvPr>
            <p:ph type="body" idx="1"/>
          </p:nvPr>
        </p:nvSpPr>
        <p:spPr/>
        <p:txBody>
          <a:bodyPr/>
          <a:p>
            <a:endParaRPr altLang="en-US" lang="zh-CN"/>
          </a:p>
        </p:txBody>
      </p:sp>
      <p:sp>
        <p:nvSpPr>
          <p:cNvPr id="1048642" name="灯片编号占位符 3"/>
          <p:cNvSpPr>
            <a:spLocks noGrp="1"/>
          </p:cNvSpPr>
          <p:nvPr>
            <p:ph type="sldNum" sz="quarter" idx="5"/>
          </p:nvPr>
        </p:nvSpPr>
        <p:spPr/>
        <p:txBody>
          <a:bodyPr/>
          <a:p>
            <a:fld id="{5849F42C-2DAE-424C-A4B8-3140182C3E9F}" type="slidenum">
              <a:rPr altLang="en-US" lang="zh-CN" smtClean="0"/>
            </a:fld>
            <a:endParaRPr altLang="en-US" 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69" name=""/>
        <p:cNvGrpSpPr/>
        <p:nvPr/>
      </p:nvGrpSpPr>
      <p:grpSpPr>
        <a:xfrm>
          <a:off x="0" y="0"/>
          <a:ext cx="0" cy="0"/>
          <a:chOff x="0" y="0"/>
          <a:chExt cx="0" cy="0"/>
        </a:xfrm>
      </p:grpSpPr>
      <p:sp>
        <p:nvSpPr>
          <p:cNvPr id="1048651" name="幻灯片图像占位符 1"/>
          <p:cNvSpPr>
            <a:spLocks noChangeAspect="1" noRot="1" noGrp="1"/>
          </p:cNvSpPr>
          <p:nvPr>
            <p:ph type="sldImg"/>
          </p:nvPr>
        </p:nvSpPr>
        <p:spPr/>
      </p:sp>
      <p:sp>
        <p:nvSpPr>
          <p:cNvPr id="1048652" name="备注占位符 2"/>
          <p:cNvSpPr>
            <a:spLocks noGrp="1"/>
          </p:cNvSpPr>
          <p:nvPr>
            <p:ph type="body" idx="1"/>
          </p:nvPr>
        </p:nvSpPr>
        <p:spPr/>
        <p:txBody>
          <a:bodyPr/>
          <a:p>
            <a:endParaRPr altLang="en-US" lang="zh-CN"/>
          </a:p>
        </p:txBody>
      </p:sp>
      <p:sp>
        <p:nvSpPr>
          <p:cNvPr id="1048653" name="灯片编号占位符 3"/>
          <p:cNvSpPr>
            <a:spLocks noGrp="1"/>
          </p:cNvSpPr>
          <p:nvPr>
            <p:ph type="sldNum" sz="quarter" idx="5"/>
          </p:nvPr>
        </p:nvSpPr>
        <p:spPr/>
        <p:txBody>
          <a:bodyPr/>
          <a:p>
            <a:fld id="{5849F42C-2DAE-424C-A4B8-3140182C3E9F}" type="slidenum">
              <a:rPr altLang="en-US" lang="zh-CN" smtClean="0"/>
            </a:fld>
            <a:endParaRPr altLang="en-US" 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image" Target="../media/image1.png"/><Relationship Id="rId3" Type="http://schemas.openxmlformats.org/officeDocument/2006/relationships/image" Target="file:///C:\Users\1V994W2\PycharmProjects\PPT_Background_Generation/pic_temp/pic_sup.png" TargetMode="External"/><Relationship Id="rId4" Type="http://schemas.openxmlformats.org/officeDocument/2006/relationships/tags" Target="../tags/tag2.xml"/><Relationship Id="rId5" Type="http://schemas.openxmlformats.org/officeDocument/2006/relationships/tags" Target="../tags/tag3.xml"/><Relationship Id="rId6" Type="http://schemas.openxmlformats.org/officeDocument/2006/relationships/tags" Target="../tags/tag4.xml"/><Relationship Id="rId7" Type="http://schemas.openxmlformats.org/officeDocument/2006/relationships/tags" Target="../tags/tag5.xml"/><Relationship Id="rId8" Type="http://schemas.openxmlformats.org/officeDocument/2006/relationships/tags" Target="../tags/tag6.xml"/><Relationship Id="rId9" Type="http://schemas.openxmlformats.org/officeDocument/2006/relationships/tags" Target="../tags/tag7.xml"/><Relationship Id="rId10" Type="http://schemas.openxmlformats.org/officeDocument/2006/relationships/tags" Target="../tags/tag8.xml"/><Relationship Id="rId11" Type="http://schemas.openxmlformats.org/officeDocument/2006/relationships/tags" Target="../tags/tag9.xml"/><Relationship Id="rId12"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tags" Target="../tags/tag67.xml"/><Relationship Id="rId2" Type="http://schemas.openxmlformats.org/officeDocument/2006/relationships/image" Target="../media/image2.png"/><Relationship Id="rId3" Type="http://schemas.openxmlformats.org/officeDocument/2006/relationships/image" Target="file:///C:\Users\1V994W2\PycharmProjects\PPT_Background_Generation/pic_temp/0_pic_quater_left_up.png" TargetMode="External"/><Relationship Id="rId4" Type="http://schemas.openxmlformats.org/officeDocument/2006/relationships/tags" Target="../tags/tag68.xml"/><Relationship Id="rId5" Type="http://schemas.openxmlformats.org/officeDocument/2006/relationships/image" Target="../media/image3.png"/><Relationship Id="rId6" Type="http://schemas.openxmlformats.org/officeDocument/2006/relationships/image" Target="file:///C:\Users\1V994W2\PycharmProjects\PPT_Background_Generation/pic_temp/1_pic_quater_right_up.png" TargetMode="External"/><Relationship Id="rId7" Type="http://schemas.openxmlformats.org/officeDocument/2006/relationships/tags" Target="../tags/tag69.xml"/><Relationship Id="rId8" Type="http://schemas.openxmlformats.org/officeDocument/2006/relationships/tags" Target="../tags/tag70.xml"/><Relationship Id="rId9" Type="http://schemas.openxmlformats.org/officeDocument/2006/relationships/tags" Target="../tags/tag71.xml"/><Relationship Id="rId10" Type="http://schemas.openxmlformats.org/officeDocument/2006/relationships/tags" Target="../tags/tag72.xml"/><Relationship Id="rId1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tags" Target="../tags/tag73.xml"/><Relationship Id="rId2" Type="http://schemas.openxmlformats.org/officeDocument/2006/relationships/image" Target="../media/image1.png"/><Relationship Id="rId3" Type="http://schemas.openxmlformats.org/officeDocument/2006/relationships/image" Target="file:///C:\Users\1V994W2\PycharmProjects\PPT_Background_Generation/pic_temp/pic_sup.png" TargetMode="External"/><Relationship Id="rId4" Type="http://schemas.openxmlformats.org/officeDocument/2006/relationships/tags" Target="../tags/tag74.xml"/><Relationship Id="rId5" Type="http://schemas.openxmlformats.org/officeDocument/2006/relationships/tags" Target="../tags/tag75.xml"/><Relationship Id="rId6" Type="http://schemas.openxmlformats.org/officeDocument/2006/relationships/tags" Target="../tags/tag76.xml"/><Relationship Id="rId7" Type="http://schemas.openxmlformats.org/officeDocument/2006/relationships/tags" Target="../tags/tag77.xml"/><Relationship Id="rId8" Type="http://schemas.openxmlformats.org/officeDocument/2006/relationships/tags" Target="../tags/tag78.xml"/><Relationship Id="rId9" Type="http://schemas.openxmlformats.org/officeDocument/2006/relationships/tags" Target="../tags/tag79.xml"/><Relationship Id="rId10" Type="http://schemas.openxmlformats.org/officeDocument/2006/relationships/tags" Target="../tags/tag80.xml"/><Relationship Id="rId11" Type="http://schemas.openxmlformats.org/officeDocument/2006/relationships/tags" Target="../tags/tag81.xml"/><Relationship Id="rId12"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tags" Target="../tags/tag82.xml"/><Relationship Id="rId2" Type="http://schemas.openxmlformats.org/officeDocument/2006/relationships/image" Target="../media/image2.png"/><Relationship Id="rId3" Type="http://schemas.openxmlformats.org/officeDocument/2006/relationships/image" Target="file:///C:\Users\1V994W2\PycharmProjects\PPT_Background_Generation/pic_temp/0_pic_quater_left_up.png" TargetMode="External"/><Relationship Id="rId4" Type="http://schemas.openxmlformats.org/officeDocument/2006/relationships/tags" Target="../tags/tag83.xml"/><Relationship Id="rId5" Type="http://schemas.openxmlformats.org/officeDocument/2006/relationships/image" Target="../media/image3.png"/><Relationship Id="rId6" Type="http://schemas.openxmlformats.org/officeDocument/2006/relationships/image" Target="file:///C:\Users\1V994W2\PycharmProjects\PPT_Background_Generation/pic_temp/1_pic_quater_right_up.png" TargetMode="External"/><Relationship Id="rId7" Type="http://schemas.openxmlformats.org/officeDocument/2006/relationships/tags" Target="../tags/tag84.xml"/><Relationship Id="rId8" Type="http://schemas.openxmlformats.org/officeDocument/2006/relationships/tags" Target="../tags/tag85.xml"/><Relationship Id="rId9" Type="http://schemas.openxmlformats.org/officeDocument/2006/relationships/tags" Target="../tags/tag86.xml"/><Relationship Id="rId10" Type="http://schemas.openxmlformats.org/officeDocument/2006/relationships/tags" Target="../tags/tag87.xml"/><Relationship Id="rId1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tags" Target="../tags/tag88.xml"/><Relationship Id="rId2" Type="http://schemas.openxmlformats.org/officeDocument/2006/relationships/tags" Target="../tags/tag89.xml"/><Relationship Id="rId3" Type="http://schemas.openxmlformats.org/officeDocument/2006/relationships/image" Target="../media/image2.png"/><Relationship Id="rId4" Type="http://schemas.openxmlformats.org/officeDocument/2006/relationships/image" Target="file:///C:\Users\1V994W2\PycharmProjects\PPT_Background_Generation/pic_temp/0_pic_quater_left_up.png" TargetMode="External"/><Relationship Id="rId5" Type="http://schemas.openxmlformats.org/officeDocument/2006/relationships/tags" Target="../tags/tag90.xml"/><Relationship Id="rId6" Type="http://schemas.openxmlformats.org/officeDocument/2006/relationships/image" Target="../media/image3.png"/><Relationship Id="rId7" Type="http://schemas.openxmlformats.org/officeDocument/2006/relationships/image" Target="file:///C:\Users\1V994W2\PycharmProjects\PPT_Background_Generation/pic_temp/1_pic_quater_right_up.png" TargetMode="External"/><Relationship Id="rId8" Type="http://schemas.openxmlformats.org/officeDocument/2006/relationships/tags" Target="../tags/tag91.xml"/><Relationship Id="rId9" Type="http://schemas.openxmlformats.org/officeDocument/2006/relationships/tags" Target="../tags/tag92.xml"/><Relationship Id="rId10" Type="http://schemas.openxmlformats.org/officeDocument/2006/relationships/tags" Target="../tags/tag93.xml"/><Relationship Id="rId11" Type="http://schemas.openxmlformats.org/officeDocument/2006/relationships/tags" Target="../tags/tag94.xml"/><Relationship Id="rId12" Type="http://schemas.openxmlformats.org/officeDocument/2006/relationships/tags" Target="../tags/tag95.xml"/><Relationship Id="rId13"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tags" Target="../tags/tag96.xml"/><Relationship Id="rId2" Type="http://schemas.openxmlformats.org/officeDocument/2006/relationships/tags" Target="../tags/tag97.xml"/><Relationship Id="rId3" Type="http://schemas.openxmlformats.org/officeDocument/2006/relationships/image" Target="../media/image2.png"/><Relationship Id="rId4" Type="http://schemas.openxmlformats.org/officeDocument/2006/relationships/image" Target="file:///C:\Users\1V994W2\PycharmProjects\PPT_Background_Generation/pic_temp/0_pic_quater_left_up.png" TargetMode="External"/><Relationship Id="rId5" Type="http://schemas.openxmlformats.org/officeDocument/2006/relationships/tags" Target="../tags/tag98.xml"/><Relationship Id="rId6" Type="http://schemas.openxmlformats.org/officeDocument/2006/relationships/tags" Target="../tags/tag99.xml"/><Relationship Id="rId7" Type="http://schemas.openxmlformats.org/officeDocument/2006/relationships/tags" Target="../tags/tag100.xml"/><Relationship Id="rId8" Type="http://schemas.openxmlformats.org/officeDocument/2006/relationships/tags" Target="../tags/tag101.xml"/><Relationship Id="rId9" Type="http://schemas.openxmlformats.org/officeDocument/2006/relationships/tags" Target="../tags/tag102.xml"/><Relationship Id="rId10" Type="http://schemas.openxmlformats.org/officeDocument/2006/relationships/tags" Target="../tags/tag103.xml"/><Relationship Id="rId1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tags" Target="../tags/tag104.xml"/><Relationship Id="rId2" Type="http://schemas.openxmlformats.org/officeDocument/2006/relationships/tags" Target="../tags/tag105.xml"/><Relationship Id="rId3" Type="http://schemas.openxmlformats.org/officeDocument/2006/relationships/image" Target="../media/image2.png"/><Relationship Id="rId4" Type="http://schemas.openxmlformats.org/officeDocument/2006/relationships/image" Target="file:///C:\Users\1V994W2\PycharmProjects\PPT_Background_Generation/pic_temp/0_pic_quater_left_up.png" TargetMode="External"/><Relationship Id="rId5" Type="http://schemas.openxmlformats.org/officeDocument/2006/relationships/tags" Target="../tags/tag106.xml"/><Relationship Id="rId6" Type="http://schemas.openxmlformats.org/officeDocument/2006/relationships/image" Target="../media/image3.png"/><Relationship Id="rId7" Type="http://schemas.openxmlformats.org/officeDocument/2006/relationships/image" Target="file:///C:\Users\1V994W2\PycharmProjects\PPT_Background_Generation/pic_temp/1_pic_quater_right_up.png" TargetMode="External"/><Relationship Id="rId8" Type="http://schemas.openxmlformats.org/officeDocument/2006/relationships/tags" Target="../tags/tag107.xml"/><Relationship Id="rId9" Type="http://schemas.openxmlformats.org/officeDocument/2006/relationships/tags" Target="../tags/tag108.xml"/><Relationship Id="rId10" Type="http://schemas.openxmlformats.org/officeDocument/2006/relationships/tags" Target="../tags/tag109.xml"/><Relationship Id="rId11" Type="http://schemas.openxmlformats.org/officeDocument/2006/relationships/tags" Target="../tags/tag110.xml"/><Relationship Id="rId12" Type="http://schemas.openxmlformats.org/officeDocument/2006/relationships/tags" Target="../tags/tag111.xml"/><Relationship Id="rId13" Type="http://schemas.openxmlformats.org/officeDocument/2006/relationships/tags" Target="../tags/tag112.xml"/><Relationship Id="rId14"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tags" Target="../tags/tag113.xml"/><Relationship Id="rId2" Type="http://schemas.openxmlformats.org/officeDocument/2006/relationships/tags" Target="../tags/tag114.xml"/><Relationship Id="rId3" Type="http://schemas.openxmlformats.org/officeDocument/2006/relationships/image" Target="../media/image2.png"/><Relationship Id="rId4" Type="http://schemas.openxmlformats.org/officeDocument/2006/relationships/image" Target="file:///C:\Users\1V994W2\PycharmProjects\PPT_Background_Generation/pic_temp/0_pic_quater_left_up.png" TargetMode="External"/><Relationship Id="rId5" Type="http://schemas.openxmlformats.org/officeDocument/2006/relationships/tags" Target="../tags/tag115.xml"/><Relationship Id="rId6" Type="http://schemas.openxmlformats.org/officeDocument/2006/relationships/image" Target="../media/image3.png"/><Relationship Id="rId7" Type="http://schemas.openxmlformats.org/officeDocument/2006/relationships/image" Target="file:///C:\Users\1V994W2\PycharmProjects\PPT_Background_Generation/pic_temp/1_pic_quater_right_up.png" TargetMode="External"/><Relationship Id="rId8" Type="http://schemas.openxmlformats.org/officeDocument/2006/relationships/tags" Target="../tags/tag116.xml"/><Relationship Id="rId9" Type="http://schemas.openxmlformats.org/officeDocument/2006/relationships/tags" Target="../tags/tag117.xml"/><Relationship Id="rId10" Type="http://schemas.openxmlformats.org/officeDocument/2006/relationships/tags" Target="../tags/tag118.xml"/><Relationship Id="rId11" Type="http://schemas.openxmlformats.org/officeDocument/2006/relationships/tags" Target="../tags/tag119.xml"/><Relationship Id="rId12" Type="http://schemas.openxmlformats.org/officeDocument/2006/relationships/tags" Target="../tags/tag120.xml"/><Relationship Id="rId13" Type="http://schemas.openxmlformats.org/officeDocument/2006/relationships/tags" Target="../tags/tag121.xml"/><Relationship Id="rId14"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tags" Target="../tags/tag122.xml"/><Relationship Id="rId2" Type="http://schemas.openxmlformats.org/officeDocument/2006/relationships/tags" Target="../tags/tag123.xml"/><Relationship Id="rId3" Type="http://schemas.openxmlformats.org/officeDocument/2006/relationships/image" Target="../media/image2.png"/><Relationship Id="rId4" Type="http://schemas.openxmlformats.org/officeDocument/2006/relationships/image" Target="file:///C:\Users\1V994W2\PycharmProjects\PPT_Background_Generation/pic_temp/0_pic_quater_left_up.png" TargetMode="External"/><Relationship Id="rId5" Type="http://schemas.openxmlformats.org/officeDocument/2006/relationships/tags" Target="../tags/tag124.xml"/><Relationship Id="rId6" Type="http://schemas.openxmlformats.org/officeDocument/2006/relationships/image" Target="../media/image3.png"/><Relationship Id="rId7" Type="http://schemas.openxmlformats.org/officeDocument/2006/relationships/image" Target="file:///C:\Users\1V994W2\PycharmProjects\PPT_Background_Generation/pic_temp/1_pic_quater_right_up.png" TargetMode="External"/><Relationship Id="rId8" Type="http://schemas.openxmlformats.org/officeDocument/2006/relationships/tags" Target="../tags/tag125.xml"/><Relationship Id="rId9" Type="http://schemas.openxmlformats.org/officeDocument/2006/relationships/tags" Target="../tags/tag126.xml"/><Relationship Id="rId10" Type="http://schemas.openxmlformats.org/officeDocument/2006/relationships/tags" Target="../tags/tag127.xml"/><Relationship Id="rId11" Type="http://schemas.openxmlformats.org/officeDocument/2006/relationships/tags" Target="../tags/tag128.xml"/><Relationship Id="rId12" Type="http://schemas.openxmlformats.org/officeDocument/2006/relationships/tags" Target="../tags/tag129.xml"/><Relationship Id="rId13" Type="http://schemas.openxmlformats.org/officeDocument/2006/relationships/tags" Target="../tags/tag130.xml"/><Relationship Id="rId14" Type="http://schemas.openxmlformats.org/officeDocument/2006/relationships/tags" Target="../tags/tag131.xml"/><Relationship Id="rId15" Type="http://schemas.openxmlformats.org/officeDocument/2006/relationships/tags" Target="../tags/tag132.xml"/><Relationship Id="rId16"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tags" Target="../tags/tag133.xml"/><Relationship Id="rId2" Type="http://schemas.openxmlformats.org/officeDocument/2006/relationships/tags" Target="../tags/tag134.xml"/><Relationship Id="rId3" Type="http://schemas.openxmlformats.org/officeDocument/2006/relationships/image" Target="../media/image2.png"/><Relationship Id="rId4" Type="http://schemas.openxmlformats.org/officeDocument/2006/relationships/image" Target="file:///C:\Users\1V994W2\PycharmProjects\PPT_Background_Generation/pic_temp/0_pic_quater_left_up.png" TargetMode="External"/><Relationship Id="rId5" Type="http://schemas.openxmlformats.org/officeDocument/2006/relationships/tags" Target="../tags/tag135.xml"/><Relationship Id="rId6" Type="http://schemas.openxmlformats.org/officeDocument/2006/relationships/image" Target="../media/image3.png"/><Relationship Id="rId7" Type="http://schemas.openxmlformats.org/officeDocument/2006/relationships/image" Target="file:///C:\Users\1V994W2\PycharmProjects\PPT_Background_Generation/pic_temp/1_pic_quater_right_up.png" TargetMode="External"/><Relationship Id="rId8" Type="http://schemas.openxmlformats.org/officeDocument/2006/relationships/tags" Target="../tags/tag136.xml"/><Relationship Id="rId9" Type="http://schemas.openxmlformats.org/officeDocument/2006/relationships/tags" Target="../tags/tag137.xml"/><Relationship Id="rId10" Type="http://schemas.openxmlformats.org/officeDocument/2006/relationships/tags" Target="../tags/tag138.xml"/><Relationship Id="rId11" Type="http://schemas.openxmlformats.org/officeDocument/2006/relationships/tags" Target="../tags/tag139.xml"/><Relationship Id="rId12" Type="http://schemas.openxmlformats.org/officeDocument/2006/relationships/tags" Target="../tags/tag140.xml"/><Relationship Id="rId13"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image" Target="../media/image2.png"/><Relationship Id="rId3" Type="http://schemas.openxmlformats.org/officeDocument/2006/relationships/image" Target="file:///C:\Users\1V994W2\PycharmProjects\PPT_Background_Generation/pic_temp/0_pic_quater_left_up.png" TargetMode="External"/><Relationship Id="rId4" Type="http://schemas.openxmlformats.org/officeDocument/2006/relationships/tags" Target="../tags/tag11.xml"/><Relationship Id="rId5" Type="http://schemas.openxmlformats.org/officeDocument/2006/relationships/image" Target="../media/image3.png"/><Relationship Id="rId6" Type="http://schemas.openxmlformats.org/officeDocument/2006/relationships/image" Target="file:///C:\Users\1V994W2\PycharmProjects\PPT_Background_Generation/pic_temp/1_pic_quater_right_up.png" TargetMode="External"/><Relationship Id="rId7" Type="http://schemas.openxmlformats.org/officeDocument/2006/relationships/tags" Target="../tags/tag12.xml"/><Relationship Id="rId8" Type="http://schemas.openxmlformats.org/officeDocument/2006/relationships/tags" Target="../tags/tag13.xml"/><Relationship Id="rId9" Type="http://schemas.openxmlformats.org/officeDocument/2006/relationships/tags" Target="../tags/tag14.xml"/><Relationship Id="rId10" Type="http://schemas.openxmlformats.org/officeDocument/2006/relationships/tags" Target="../tags/tag15.xml"/><Relationship Id="rId11" Type="http://schemas.openxmlformats.org/officeDocument/2006/relationships/tags" Target="../tags/tag16.xml"/><Relationship Id="rId12"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image" Target="../media/image4.png"/><Relationship Id="rId3" Type="http://schemas.openxmlformats.org/officeDocument/2006/relationships/image" Target="file:///C:\Users\1V994W2\PycharmProjects\PPT_Background_Generation/pic_temp/pic_half_left.png" TargetMode="External"/><Relationship Id="rId4" Type="http://schemas.openxmlformats.org/officeDocument/2006/relationships/tags" Target="../tags/tag18.xml"/><Relationship Id="rId5" Type="http://schemas.openxmlformats.org/officeDocument/2006/relationships/tags" Target="../tags/tag19.xml"/><Relationship Id="rId6" Type="http://schemas.openxmlformats.org/officeDocument/2006/relationships/tags" Target="../tags/tag20.xml"/><Relationship Id="rId7" Type="http://schemas.openxmlformats.org/officeDocument/2006/relationships/tags" Target="../tags/tag21.xml"/><Relationship Id="rId8" Type="http://schemas.openxmlformats.org/officeDocument/2006/relationships/tags" Target="../tags/tag22.xml"/><Relationship Id="rId9" Type="http://schemas.openxmlformats.org/officeDocument/2006/relationships/tags" Target="../tags/tag23.xml"/><Relationship Id="rId10" Type="http://schemas.openxmlformats.org/officeDocument/2006/relationships/tags" Target="../tags/tag24.xml"/><Relationship Id="rId1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tags" Target="../tags/tag25.xml"/><Relationship Id="rId2" Type="http://schemas.openxmlformats.org/officeDocument/2006/relationships/image" Target="../media/image2.png"/><Relationship Id="rId3" Type="http://schemas.openxmlformats.org/officeDocument/2006/relationships/image" Target="file:///C:\Users\1V994W2\PycharmProjects\PPT_Background_Generation/pic_temp/0_pic_quater_left_up.png" TargetMode="External"/><Relationship Id="rId4" Type="http://schemas.openxmlformats.org/officeDocument/2006/relationships/tags" Target="../tags/tag26.xml"/><Relationship Id="rId5" Type="http://schemas.openxmlformats.org/officeDocument/2006/relationships/image" Target="../media/image3.png"/><Relationship Id="rId6" Type="http://schemas.openxmlformats.org/officeDocument/2006/relationships/image" Target="file:///C:\Users\1V994W2\PycharmProjects\PPT_Background_Generation/pic_temp/1_pic_quater_right_up.png" TargetMode="External"/><Relationship Id="rId7" Type="http://schemas.openxmlformats.org/officeDocument/2006/relationships/tags" Target="../tags/tag27.xml"/><Relationship Id="rId8" Type="http://schemas.openxmlformats.org/officeDocument/2006/relationships/tags" Target="../tags/tag28.xml"/><Relationship Id="rId9" Type="http://schemas.openxmlformats.org/officeDocument/2006/relationships/tags" Target="../tags/tag29.xml"/><Relationship Id="rId10" Type="http://schemas.openxmlformats.org/officeDocument/2006/relationships/tags" Target="../tags/tag30.xml"/><Relationship Id="rId11" Type="http://schemas.openxmlformats.org/officeDocument/2006/relationships/tags" Target="../tags/tag31.xml"/><Relationship Id="rId12" Type="http://schemas.openxmlformats.org/officeDocument/2006/relationships/tags" Target="../tags/tag32.xml"/><Relationship Id="rId13"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tags" Target="../tags/tag33.xml"/><Relationship Id="rId2" Type="http://schemas.openxmlformats.org/officeDocument/2006/relationships/image" Target="../media/image2.png"/><Relationship Id="rId3" Type="http://schemas.openxmlformats.org/officeDocument/2006/relationships/image" Target="file:///C:\Users\1V994W2\PycharmProjects\PPT_Background_Generation/pic_temp/0_pic_quater_left_up.png" TargetMode="External"/><Relationship Id="rId4" Type="http://schemas.openxmlformats.org/officeDocument/2006/relationships/tags" Target="../tags/tag34.xml"/><Relationship Id="rId5" Type="http://schemas.openxmlformats.org/officeDocument/2006/relationships/image" Target="../media/image3.png"/><Relationship Id="rId6" Type="http://schemas.openxmlformats.org/officeDocument/2006/relationships/image" Target="file:///C:\Users\1V994W2\PycharmProjects\PPT_Background_Generation/pic_temp/1_pic_quater_right_up.png" TargetMode="External"/><Relationship Id="rId7" Type="http://schemas.openxmlformats.org/officeDocument/2006/relationships/tags" Target="../tags/tag35.xml"/><Relationship Id="rId8" Type="http://schemas.openxmlformats.org/officeDocument/2006/relationships/tags" Target="../tags/tag36.xml"/><Relationship Id="rId9" Type="http://schemas.openxmlformats.org/officeDocument/2006/relationships/tags" Target="../tags/tag37.xml"/><Relationship Id="rId10" Type="http://schemas.openxmlformats.org/officeDocument/2006/relationships/tags" Target="../tags/tag38.xml"/><Relationship Id="rId11" Type="http://schemas.openxmlformats.org/officeDocument/2006/relationships/tags" Target="../tags/tag39.xml"/><Relationship Id="rId12" Type="http://schemas.openxmlformats.org/officeDocument/2006/relationships/tags" Target="../tags/tag40.xml"/><Relationship Id="rId13" Type="http://schemas.openxmlformats.org/officeDocument/2006/relationships/tags" Target="../tags/tag41.xml"/><Relationship Id="rId14" Type="http://schemas.openxmlformats.org/officeDocument/2006/relationships/tags" Target="../tags/tag42.xml"/><Relationship Id="rId15"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tags" Target="../tags/tag43.xml"/><Relationship Id="rId2" Type="http://schemas.openxmlformats.org/officeDocument/2006/relationships/image" Target="../media/image5.png"/><Relationship Id="rId3" Type="http://schemas.openxmlformats.org/officeDocument/2006/relationships/image" Target="file:///C:\Users\1V994W2\Documents\Tencent%20Files\574576071\FileRecv\&#25340;&#35013;&#32032;&#26448;\&#26032;&#24314;&#25991;&#20214;&#22841;\\30\subject_holdleft_130,237,240_0_staid_full_0.png" TargetMode="External"/><Relationship Id="rId4" Type="http://schemas.openxmlformats.org/officeDocument/2006/relationships/tags" Target="../tags/tag44.xml"/><Relationship Id="rId5" Type="http://schemas.openxmlformats.org/officeDocument/2006/relationships/image" Target="../media/image2.png"/><Relationship Id="rId6" Type="http://schemas.openxmlformats.org/officeDocument/2006/relationships/image" Target="file:///C:\Users\1V994W2\PycharmProjects\PPT_Background_Generation/pic_temp/0_pic_quater_left_up.png" TargetMode="External"/><Relationship Id="rId7" Type="http://schemas.openxmlformats.org/officeDocument/2006/relationships/tags" Target="../tags/tag45.xml"/><Relationship Id="rId8" Type="http://schemas.openxmlformats.org/officeDocument/2006/relationships/tags" Target="../tags/tag46.xml"/><Relationship Id="rId9" Type="http://schemas.openxmlformats.org/officeDocument/2006/relationships/tags" Target="../tags/tag47.xml"/><Relationship Id="rId10" Type="http://schemas.openxmlformats.org/officeDocument/2006/relationships/tags" Target="../tags/tag48.xml"/><Relationship Id="rId1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tags" Target="../tags/tag49.xml"/><Relationship Id="rId2" Type="http://schemas.openxmlformats.org/officeDocument/2006/relationships/tags" Target="../tags/tag50.xml"/><Relationship Id="rId3" Type="http://schemas.openxmlformats.org/officeDocument/2006/relationships/tags" Target="../tags/tag51.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tags" Target="../tags/tag52.xml"/><Relationship Id="rId2" Type="http://schemas.openxmlformats.org/officeDocument/2006/relationships/image" Target="../media/image2.png"/><Relationship Id="rId3" Type="http://schemas.openxmlformats.org/officeDocument/2006/relationships/image" Target="file:///C:\Users\1V994W2\PycharmProjects\PPT_Background_Generation/pic_temp/0_pic_quater_left_up.png" TargetMode="External"/><Relationship Id="rId4" Type="http://schemas.openxmlformats.org/officeDocument/2006/relationships/tags" Target="../tags/tag53.xml"/><Relationship Id="rId5" Type="http://schemas.openxmlformats.org/officeDocument/2006/relationships/image" Target="../media/image3.png"/><Relationship Id="rId6" Type="http://schemas.openxmlformats.org/officeDocument/2006/relationships/image" Target="file:///C:\Users\1V994W2\PycharmProjects\PPT_Background_Generation/pic_temp/1_pic_quater_right_up.png" TargetMode="External"/><Relationship Id="rId7" Type="http://schemas.openxmlformats.org/officeDocument/2006/relationships/tags" Target="../tags/tag54.xml"/><Relationship Id="rId8" Type="http://schemas.openxmlformats.org/officeDocument/2006/relationships/tags" Target="../tags/tag55.xml"/><Relationship Id="rId9" Type="http://schemas.openxmlformats.org/officeDocument/2006/relationships/tags" Target="../tags/tag56.xml"/><Relationship Id="rId10" Type="http://schemas.openxmlformats.org/officeDocument/2006/relationships/tags" Target="../tags/tag57.xml"/><Relationship Id="rId11" Type="http://schemas.openxmlformats.org/officeDocument/2006/relationships/tags" Target="../tags/tag58.xml"/><Relationship Id="rId12" Type="http://schemas.openxmlformats.org/officeDocument/2006/relationships/tags" Target="../tags/tag59.xml"/><Relationship Id="rId13"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tags" Target="../tags/tag60.xml"/><Relationship Id="rId2" Type="http://schemas.openxmlformats.org/officeDocument/2006/relationships/image" Target="../media/image2.png"/><Relationship Id="rId3" Type="http://schemas.openxmlformats.org/officeDocument/2006/relationships/image" Target="file:///C:\Users\1V994W2\PycharmProjects\PPT_Background_Generation/pic_temp/0_pic_quater_left_up.png" TargetMode="External"/><Relationship Id="rId4" Type="http://schemas.openxmlformats.org/officeDocument/2006/relationships/tags" Target="../tags/tag61.xml"/><Relationship Id="rId5" Type="http://schemas.openxmlformats.org/officeDocument/2006/relationships/image" Target="../media/image3.png"/><Relationship Id="rId6" Type="http://schemas.openxmlformats.org/officeDocument/2006/relationships/image" Target="file:///C:\Users\1V994W2\PycharmProjects\PPT_Background_Generation/pic_temp/1_pic_quater_right_up.png" TargetMode="External"/><Relationship Id="rId7" Type="http://schemas.openxmlformats.org/officeDocument/2006/relationships/tags" Target="../tags/tag62.xml"/><Relationship Id="rId8" Type="http://schemas.openxmlformats.org/officeDocument/2006/relationships/tags" Target="../tags/tag63.xml"/><Relationship Id="rId9" Type="http://schemas.openxmlformats.org/officeDocument/2006/relationships/tags" Target="../tags/tag64.xml"/><Relationship Id="rId10" Type="http://schemas.openxmlformats.org/officeDocument/2006/relationships/tags" Target="../tags/tag65.xml"/><Relationship Id="rId11" Type="http://schemas.openxmlformats.org/officeDocument/2006/relationships/tags" Target="../tags/tag66.xml"/><Relationship Id="rId12"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标题幻灯片">
    <p:bg>
      <p:bgPr>
        <a:solidFill>
          <a:schemeClr val="tx2"/>
        </a:solidFill>
        <a:effectLst/>
      </p:bgPr>
    </p:bg>
    <p:spTree>
      <p:nvGrpSpPr>
        <p:cNvPr id="32" name=""/>
        <p:cNvGrpSpPr/>
        <p:nvPr/>
      </p:nvGrpSpPr>
      <p:grpSpPr>
        <a:xfrm>
          <a:off x="0" y="0"/>
          <a:ext cx="0" cy="0"/>
          <a:chOff x="0" y="0"/>
          <a:chExt cx="0" cy="0"/>
        </a:xfrm>
      </p:grpSpPr>
      <p:pic>
        <p:nvPicPr>
          <p:cNvPr id="2097152" name="图片 4"/>
          <p:cNvPicPr>
            <a:picLocks/>
          </p:cNvPicPr>
          <p:nvPr userDrawn="1">
            <p:custDataLst>
              <p:tags r:id="rId1"/>
            </p:custDataLst>
          </p:nvPr>
        </p:nvPicPr>
        <p:blipFill>
          <a:blip xmlns:r="http://schemas.openxmlformats.org/officeDocument/2006/relationships" r:embed="rId2" r:link="rId3"/>
          <a:stretch>
            <a:fillRect/>
          </a:stretch>
        </p:blipFill>
        <p:spPr>
          <a:xfrm>
            <a:off x="0" y="0"/>
            <a:ext cx="12192000" cy="6858000"/>
          </a:xfrm>
          <a:prstGeom prst="rect"/>
        </p:spPr>
      </p:pic>
      <p:sp>
        <p:nvSpPr>
          <p:cNvPr id="1048582" name="日期占位符 15"/>
          <p:cNvSpPr>
            <a:spLocks noGrp="1"/>
          </p:cNvSpPr>
          <p:nvPr>
            <p:ph type="dt" sz="half" idx="10"/>
            <p:custDataLst>
              <p:tags r:id="rId4"/>
            </p:custDataLst>
          </p:nvPr>
        </p:nvSpPr>
        <p:spPr>
          <a:xfrm>
            <a:off x="879742" y="6349833"/>
            <a:ext cx="2700000" cy="316800"/>
          </a:xfrm>
        </p:spPr>
        <p:txBody>
          <a:bodyPr wrap="square">
            <a:normAutofit/>
          </a:bodyPr>
          <a:lstStyle>
            <a:lvl1pPr>
              <a:defRPr>
                <a:solidFill>
                  <a:schemeClr val="lt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altLang="en-US" lang="zh-CN" smtClean="0"/>
            </a:fld>
            <a:endParaRPr altLang="en-US" lang="zh-CN"/>
          </a:p>
        </p:txBody>
      </p:sp>
      <p:sp>
        <p:nvSpPr>
          <p:cNvPr id="1048583" name="页脚占位符 16"/>
          <p:cNvSpPr>
            <a:spLocks noGrp="1"/>
          </p:cNvSpPr>
          <p:nvPr>
            <p:ph type="ftr" sz="quarter" idx="11"/>
            <p:custDataLst>
              <p:tags r:id="rId5"/>
            </p:custDataLst>
          </p:nvPr>
        </p:nvSpPr>
        <p:spPr>
          <a:xfrm>
            <a:off x="4116000" y="6349833"/>
            <a:ext cx="3960000" cy="316800"/>
          </a:xfrm>
        </p:spPr>
        <p:txBody>
          <a:bodyPr wrap="square">
            <a:normAutofit/>
          </a:bodyPr>
          <a:lstStyle>
            <a:lvl1pPr>
              <a:defRPr>
                <a:solidFill>
                  <a:schemeClr val="tx1">
                    <a:tint val="75000"/>
                  </a:schemeClr>
                </a:solidFill>
                <a:latin typeface="Arial" panose="020B0604020202020204" pitchFamily="34" charset="0"/>
                <a:ea typeface="微软雅黑" panose="020B0503020204020204" pitchFamily="34" charset="-122"/>
              </a:defRPr>
            </a:lvl1pPr>
          </a:lstStyle>
          <a:p>
            <a:endParaRPr altLang="en-US" dirty="0" lang="zh-CN"/>
          </a:p>
        </p:txBody>
      </p:sp>
      <p:sp>
        <p:nvSpPr>
          <p:cNvPr id="1048584" name="灯片编号占位符 17"/>
          <p:cNvSpPr>
            <a:spLocks noGrp="1"/>
          </p:cNvSpPr>
          <p:nvPr>
            <p:ph type="sldNum" sz="quarter" idx="12"/>
            <p:custDataLst>
              <p:tags r:id="rId6"/>
            </p:custDataLst>
          </p:nvPr>
        </p:nvSpPr>
        <p:spPr>
          <a:xfrm>
            <a:off x="8610600" y="6349833"/>
            <a:ext cx="2700000" cy="316800"/>
          </a:xfrm>
        </p:spPr>
        <p:txBody>
          <a:bodyPr wrap="square">
            <a:normAutofit/>
          </a:bodyPr>
          <a:lstStyle>
            <a:lvl1pPr>
              <a:defRPr>
                <a:solidFill>
                  <a:schemeClr val="lt1">
                    <a:tint val="75000"/>
                  </a:schemeClr>
                </a:solidFill>
                <a:latin typeface="Arial" panose="020B0604020202020204" pitchFamily="34" charset="0"/>
                <a:ea typeface="微软雅黑" panose="020B0503020204020204" pitchFamily="34" charset="-122"/>
              </a:defRPr>
            </a:lvl1pPr>
          </a:lstStyle>
          <a:p>
            <a:fld id="{49AE70B2-8BF9-45C0-BB95-33D1B9D3A854}" type="slidenum">
              <a:rPr altLang="en-US" lang="zh-CN" smtClean="0"/>
            </a:fld>
            <a:endParaRPr altLang="en-US" dirty="0" lang="zh-CN"/>
          </a:p>
        </p:txBody>
      </p:sp>
      <p:sp>
        <p:nvSpPr>
          <p:cNvPr id="1048585" name="矩形 9"/>
          <p:cNvSpPr/>
          <p:nvPr userDrawn="1">
            <p:custDataLst>
              <p:tags r:id="rId7"/>
            </p:custDataLst>
          </p:nvPr>
        </p:nvSpPr>
        <p:spPr>
          <a:xfrm>
            <a:off x="762317" y="2046922"/>
            <a:ext cx="4825365" cy="494030"/>
          </a:xfrm>
          <a:prstGeom prst="rect"/>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wrap="square">
            <a:normAutofit/>
          </a:bodyPr>
          <a:p>
            <a:pPr algn="ctr"/>
            <a:endParaRPr altLang="en-US" lang="zh-CN">
              <a:solidFill>
                <a:schemeClr val="lt1"/>
              </a:solidFill>
            </a:endParaRPr>
          </a:p>
        </p:txBody>
      </p:sp>
      <p:sp>
        <p:nvSpPr>
          <p:cNvPr id="1048586" name="文本占位符 5"/>
          <p:cNvSpPr>
            <a:spLocks noGrp="1"/>
          </p:cNvSpPr>
          <p:nvPr>
            <p:ph type="body" sz="quarter" idx="16" hasCustomPrompt="1"/>
            <p:custDataLst>
              <p:tags r:id="rId8"/>
            </p:custDataLst>
          </p:nvPr>
        </p:nvSpPr>
        <p:spPr>
          <a:xfrm>
            <a:off x="800418" y="3927157"/>
            <a:ext cx="1910715" cy="408940"/>
          </a:xfrm>
          <a:prstGeom prst="rect"/>
        </p:spPr>
        <p:txBody>
          <a:bodyPr anchor="t" anchorCtr="0" bIns="0" lIns="0" rIns="0" tIns="0" vert="horz" wrap="square">
            <a:normAutofit/>
          </a:bodyPr>
          <a:lstStyle>
            <a:lvl1pPr algn="l" eaLnBrk="1" fontAlgn="auto" indent="-342900" marL="342900" marR="0" rtl="0">
              <a:lnSpc>
                <a:spcPct val="130000"/>
              </a:lnSpc>
              <a:spcBef>
                <a:spcPts val="0"/>
              </a:spcBef>
              <a:spcAft>
                <a:spcPts val="1000"/>
              </a:spcAft>
              <a:buClrTx/>
              <a:buSzPts val="1600"/>
              <a:buFont typeface="Arial" panose="020B0604020202020204" pitchFamily="34" charset="0"/>
              <a:buNone/>
              <a:defRPr b="0" sz="1600" spc="150">
                <a:solidFill>
                  <a:schemeClr val="bg1"/>
                </a:solidFill>
                <a:latin typeface="Arial" panose="020B0604020202020204" pitchFamily="34" charset="0"/>
                <a:ea typeface="微软雅黑" panose="020B0503020204020204" pitchFamily="34" charset="-122"/>
              </a:defRPr>
            </a:lvl1pPr>
          </a:lstStyle>
          <a:p>
            <a:pPr algn="l" defTabSz="914400" eaLnBrk="1" fontAlgn="auto" hangingPunct="1" indent="0" latinLnBrk="0" lvl="0" marL="0" marR="0" rtl="0">
              <a:lnSpc>
                <a:spcPct val="130000"/>
              </a:lnSpc>
              <a:spcBef>
                <a:spcPts val="0"/>
              </a:spcBef>
              <a:spcAft>
                <a:spcPts val="1000"/>
              </a:spcAft>
              <a:buClr>
                <a:schemeClr val="tx1">
                  <a:lumMod val="100000"/>
                </a:schemeClr>
              </a:buClr>
              <a:buSzPts val="1600"/>
              <a:buFont typeface="Arial" panose="020B0604020202020204" pitchFamily="34" charset="0"/>
              <a:buNone/>
            </a:pPr>
            <a:r>
              <a:rPr altLang="en-US" lang="zh-CN"/>
              <a:t>编辑文本</a:t>
            </a:r>
            <a:endParaRPr altLang="en-US" lang="zh-CN"/>
          </a:p>
        </p:txBody>
      </p:sp>
      <p:sp>
        <p:nvSpPr>
          <p:cNvPr id="1048587" name="文本占位符 3"/>
          <p:cNvSpPr>
            <a:spLocks noGrp="1"/>
          </p:cNvSpPr>
          <p:nvPr>
            <p:ph type="body" sz="quarter" idx="15" hasCustomPrompt="1"/>
            <p:custDataLst>
              <p:tags r:id="rId9"/>
            </p:custDataLst>
          </p:nvPr>
        </p:nvSpPr>
        <p:spPr>
          <a:xfrm>
            <a:off x="800418" y="4402138"/>
            <a:ext cx="1910715" cy="408940"/>
          </a:xfrm>
          <a:prstGeom prst="rect"/>
        </p:spPr>
        <p:txBody>
          <a:bodyPr anchor="t" anchorCtr="0" bIns="0" lIns="0" rIns="0" tIns="0" vert="horz" wrap="square">
            <a:normAutofit/>
          </a:bodyPr>
          <a:lstStyle>
            <a:lvl1pPr algn="l" eaLnBrk="1" fontAlgn="auto" indent="-342900" marL="342900" marR="0" rtl="0">
              <a:lnSpc>
                <a:spcPct val="130000"/>
              </a:lnSpc>
              <a:spcBef>
                <a:spcPts val="0"/>
              </a:spcBef>
              <a:spcAft>
                <a:spcPts val="1000"/>
              </a:spcAft>
              <a:buClrTx/>
              <a:buSzPts val="1600"/>
              <a:buFont typeface="Arial" panose="020B0604020202020204" pitchFamily="34" charset="0"/>
              <a:buNone/>
              <a:defRPr b="0" sz="1600" spc="150">
                <a:solidFill>
                  <a:schemeClr val="bg1"/>
                </a:solidFill>
                <a:latin typeface="Arial" panose="020B0604020202020204" pitchFamily="34" charset="0"/>
                <a:ea typeface="微软雅黑" panose="020B0503020204020204" pitchFamily="34" charset="-122"/>
              </a:defRPr>
            </a:lvl1pPr>
          </a:lstStyle>
          <a:p>
            <a:pPr algn="l" defTabSz="914400" eaLnBrk="1" fontAlgn="auto" hangingPunct="1" indent="0" latinLnBrk="0" lvl="0" marL="0" marR="0" rtl="0">
              <a:lnSpc>
                <a:spcPct val="130000"/>
              </a:lnSpc>
              <a:spcBef>
                <a:spcPts val="0"/>
              </a:spcBef>
              <a:spcAft>
                <a:spcPts val="1000"/>
              </a:spcAft>
              <a:buClr>
                <a:schemeClr val="tx1">
                  <a:lumMod val="100000"/>
                </a:schemeClr>
              </a:buClr>
              <a:buSzPts val="1600"/>
              <a:buFont typeface="Arial" panose="020B0604020202020204" pitchFamily="34" charset="0"/>
              <a:buNone/>
            </a:pPr>
            <a:r>
              <a:rPr altLang="en-US" lang="zh-CN"/>
              <a:t>编辑文本</a:t>
            </a:r>
            <a:endParaRPr altLang="en-US" lang="zh-CN"/>
          </a:p>
        </p:txBody>
      </p:sp>
      <p:sp>
        <p:nvSpPr>
          <p:cNvPr id="1048588" name="标题 2"/>
          <p:cNvSpPr>
            <a:spLocks noGrp="1"/>
          </p:cNvSpPr>
          <p:nvPr>
            <p:ph type="ctrTitle" idx="14" hasCustomPrompt="1"/>
            <p:custDataLst>
              <p:tags r:id="rId10"/>
            </p:custDataLst>
          </p:nvPr>
        </p:nvSpPr>
        <p:spPr>
          <a:xfrm>
            <a:off x="762318" y="2743518"/>
            <a:ext cx="4825365" cy="970915"/>
          </a:xfrm>
        </p:spPr>
        <p:txBody>
          <a:bodyPr anchor="ctr" anchorCtr="0" bIns="0" lIns="0" rIns="0" tIns="0" vert="horz" wrap="square">
            <a:normAutofit/>
          </a:bodyPr>
          <a:lstStyle>
            <a:lvl1pPr algn="l" defTabSz="914400" eaLnBrk="1" fontAlgn="auto" hangingPunct="1" indent="0" latinLnBrk="0" marL="0" marR="0" rtl="0">
              <a:lnSpc>
                <a:spcPct val="100000"/>
              </a:lnSpc>
              <a:spcBef>
                <a:spcPct val="0"/>
              </a:spcBef>
              <a:spcAft>
                <a:spcPts val="0"/>
              </a:spcAft>
              <a:buClrTx/>
              <a:buSzPts val="5400"/>
              <a:buFont typeface="Arial" panose="020B0604020202020204" pitchFamily="34" charset="0"/>
              <a:buNone/>
              <a:defRPr b="0" sz="5400" spc="600">
                <a:solidFill>
                  <a:schemeClr val="bg1"/>
                </a:solidFill>
                <a:latin typeface="Arial" panose="020B0604020202020204" pitchFamily="34" charset="0"/>
                <a:ea typeface="汉仪旗黑-85S" panose="00020600040101010101" pitchFamily="18" charset="-122"/>
              </a:defRPr>
            </a:lvl1pPr>
          </a:lstStyle>
          <a:p>
            <a:r>
              <a:rPr altLang="en-US" lang="zh-CN"/>
              <a:t>编辑标题</a:t>
            </a:r>
            <a:endParaRPr altLang="en-US" lang="zh-CN"/>
          </a:p>
        </p:txBody>
      </p:sp>
      <p:sp>
        <p:nvSpPr>
          <p:cNvPr id="1048589" name="副标题 1"/>
          <p:cNvSpPr>
            <a:spLocks noGrp="1"/>
          </p:cNvSpPr>
          <p:nvPr>
            <p:ph type="subTitle" idx="13" hasCustomPrompt="1"/>
            <p:custDataLst>
              <p:tags r:id="rId11"/>
            </p:custDataLst>
          </p:nvPr>
        </p:nvSpPr>
        <p:spPr>
          <a:xfrm>
            <a:off x="904875" y="2046922"/>
            <a:ext cx="4540250" cy="494030"/>
          </a:xfrm>
        </p:spPr>
        <p:txBody>
          <a:bodyPr anchor="ctr" anchorCtr="0" bIns="0" lIns="0" rIns="0" tIns="0" vert="horz" wrap="square">
            <a:normAutofit/>
          </a:bodyPr>
          <a:lstStyle>
            <a:lvl1pPr algn="l" defTabSz="914400" eaLnBrk="1" fontAlgn="ctr" hangingPunct="1" indent="0" latinLnBrk="0" marL="0" marR="0" rtl="0">
              <a:lnSpc>
                <a:spcPct val="100000"/>
              </a:lnSpc>
              <a:spcBef>
                <a:spcPts val="0"/>
              </a:spcBef>
              <a:spcAft>
                <a:spcPts val="0"/>
              </a:spcAft>
              <a:buClrTx/>
              <a:buSzPts val="2000"/>
              <a:buFont typeface="Arial" panose="020B0604020202020204" pitchFamily="34" charset="0"/>
              <a:buNone/>
              <a:defRPr b="0" sz="2000" spc="200">
                <a:solidFill>
                  <a:schemeClr val="bg1"/>
                </a:solidFill>
                <a:latin typeface="Arial" panose="020B0604020202020204" pitchFamily="34" charset="0"/>
                <a:ea typeface="微软雅黑" panose="020B0503020204020204" pitchFamily="34" charset="-122"/>
              </a:defRPr>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altLang="en-US" dirty="0" lang="zh-CN"/>
              <a:t>单击此处编辑副标题</a:t>
            </a:r>
            <a:endParaRPr altLang="en-US" dirty="0"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tx2"/>
        </a:solidFill>
        <a:effectLst/>
      </p:bgPr>
    </p:bg>
    <p:spTree>
      <p:nvGrpSpPr>
        <p:cNvPr id="92" name=""/>
        <p:cNvGrpSpPr/>
        <p:nvPr/>
      </p:nvGrpSpPr>
      <p:grpSpPr>
        <a:xfrm>
          <a:off x="0" y="0"/>
          <a:ext cx="0" cy="0"/>
          <a:chOff x="0" y="0"/>
          <a:chExt cx="0" cy="0"/>
        </a:xfrm>
      </p:grpSpPr>
      <p:pic>
        <p:nvPicPr>
          <p:cNvPr id="2097200" name="图片 7"/>
          <p:cNvPicPr>
            <a:picLocks/>
          </p:cNvPicPr>
          <p:nvPr userDrawn="1">
            <p:custDataLst>
              <p:tags r:id="rId1"/>
            </p:custDataLst>
          </p:nvPr>
        </p:nvPicPr>
        <p:blipFill>
          <a:blip xmlns:r="http://schemas.openxmlformats.org/officeDocument/2006/relationships" r:embed="rId2" r:link="rId3" cstate="print"/>
          <a:stretch>
            <a:fillRect/>
          </a:stretch>
        </p:blipFill>
        <p:spPr>
          <a:xfrm>
            <a:off x="0" y="0"/>
            <a:ext cx="720090" cy="649769"/>
          </a:xfrm>
          <a:prstGeom prst="rect"/>
        </p:spPr>
      </p:pic>
      <p:pic>
        <p:nvPicPr>
          <p:cNvPr id="2097201" name="图片 5"/>
          <p:cNvPicPr>
            <a:picLocks/>
          </p:cNvPicPr>
          <p:nvPr userDrawn="1">
            <p:custDataLst>
              <p:tags r:id="rId4"/>
            </p:custDataLst>
          </p:nvPr>
        </p:nvPicPr>
        <p:blipFill>
          <a:blip xmlns:r="http://schemas.openxmlformats.org/officeDocument/2006/relationships" r:embed="rId5" r:link="rId6" cstate="print"/>
          <a:stretch>
            <a:fillRect/>
          </a:stretch>
        </p:blipFill>
        <p:spPr>
          <a:xfrm>
            <a:off x="11471910" y="0"/>
            <a:ext cx="720090" cy="512012"/>
          </a:xfrm>
          <a:prstGeom prst="rect"/>
        </p:spPr>
      </p:pic>
      <p:sp>
        <p:nvSpPr>
          <p:cNvPr id="1048749" name="日期占位符 2"/>
          <p:cNvSpPr>
            <a:spLocks noGrp="1"/>
          </p:cNvSpPr>
          <p:nvPr>
            <p:ph type="dt" sz="half" idx="10"/>
            <p:custDataLst>
              <p:tags r:id="rId7"/>
            </p:custDataLst>
          </p:nvPr>
        </p:nvSpPr>
        <p:spPr>
          <a:xfrm>
            <a:off x="879742" y="6349833"/>
            <a:ext cx="2700000" cy="316800"/>
          </a:xfrm>
        </p:spPr>
        <p:txBody>
          <a:bodyPr wrap="square">
            <a:normAutofit/>
          </a:bodyPr>
          <a:lstStyle>
            <a:lvl1pPr>
              <a:defRPr>
                <a:solidFill>
                  <a:schemeClr val="lt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altLang="en-US" lang="zh-CN" smtClean="0"/>
            </a:fld>
            <a:endParaRPr altLang="en-US" lang="zh-CN"/>
          </a:p>
        </p:txBody>
      </p:sp>
      <p:sp>
        <p:nvSpPr>
          <p:cNvPr id="1048750" name="页脚占位符 3"/>
          <p:cNvSpPr>
            <a:spLocks noGrp="1"/>
          </p:cNvSpPr>
          <p:nvPr>
            <p:ph type="ftr" sz="quarter" idx="11"/>
            <p:custDataLst>
              <p:tags r:id="rId8"/>
            </p:custDataLst>
          </p:nvPr>
        </p:nvSpPr>
        <p:spPr>
          <a:xfrm>
            <a:off x="4116000" y="6349833"/>
            <a:ext cx="3960000" cy="316800"/>
          </a:xfrm>
        </p:spPr>
        <p:txBody>
          <a:bodyPr wrap="square">
            <a:normAutofit/>
          </a:bodyPr>
          <a:lstStyle>
            <a:lvl1pPr>
              <a:defRPr>
                <a:solidFill>
                  <a:schemeClr val="tx1">
                    <a:tint val="75000"/>
                  </a:schemeClr>
                </a:solidFill>
                <a:latin typeface="Arial" panose="020B0604020202020204" pitchFamily="34" charset="0"/>
                <a:ea typeface="微软雅黑" panose="020B0503020204020204" pitchFamily="34" charset="-122"/>
              </a:defRPr>
            </a:lvl1pPr>
          </a:lstStyle>
          <a:p>
            <a:endParaRPr altLang="en-US" lang="zh-CN"/>
          </a:p>
        </p:txBody>
      </p:sp>
      <p:sp>
        <p:nvSpPr>
          <p:cNvPr id="1048751" name="灯片编号占位符 4"/>
          <p:cNvSpPr>
            <a:spLocks noGrp="1"/>
          </p:cNvSpPr>
          <p:nvPr>
            <p:ph type="sldNum" sz="quarter" idx="12"/>
            <p:custDataLst>
              <p:tags r:id="rId9"/>
            </p:custDataLst>
          </p:nvPr>
        </p:nvSpPr>
        <p:spPr>
          <a:xfrm>
            <a:off x="8610600" y="6349833"/>
            <a:ext cx="2700000" cy="316800"/>
          </a:xfrm>
        </p:spPr>
        <p:txBody>
          <a:bodyPr wrap="square">
            <a:normAutofit/>
          </a:bodyPr>
          <a:lstStyle>
            <a:lvl1pPr>
              <a:defRPr>
                <a:solidFill>
                  <a:schemeClr val="lt1">
                    <a:tint val="75000"/>
                  </a:schemeClr>
                </a:solidFill>
                <a:latin typeface="Arial" panose="020B0604020202020204" pitchFamily="34" charset="0"/>
                <a:ea typeface="微软雅黑" panose="020B0503020204020204" pitchFamily="34" charset="-122"/>
              </a:defRPr>
            </a:lvl1pPr>
          </a:lstStyle>
          <a:p>
            <a:fld id="{49AE70B2-8BF9-45C0-BB95-33D1B9D3A854}" type="slidenum">
              <a:rPr altLang="en-US" lang="zh-CN" smtClean="0"/>
            </a:fld>
            <a:endParaRPr altLang="en-US" lang="zh-CN"/>
          </a:p>
        </p:txBody>
      </p:sp>
      <p:sp>
        <p:nvSpPr>
          <p:cNvPr id="1048752" name="内容占位符 6"/>
          <p:cNvSpPr>
            <a:spLocks noGrp="1"/>
          </p:cNvSpPr>
          <p:nvPr>
            <p:ph sz="quarter" idx="13"/>
            <p:custDataLst>
              <p:tags r:id="rId10"/>
            </p:custDataLst>
          </p:nvPr>
        </p:nvSpPr>
        <p:spPr>
          <a:xfrm>
            <a:off x="669930" y="952508"/>
            <a:ext cx="10852237" cy="5388907"/>
          </a:xfrm>
        </p:spPr>
        <p:txBody>
          <a:bodyPr wrap="square">
            <a:normAutofit/>
          </a:bodyPr>
          <a:lstStyle>
            <a:lvl1pPr>
              <a:defRPr>
                <a:solidFill>
                  <a:schemeClr val="bg1"/>
                </a:solidFill>
                <a:latin typeface="Arial" panose="020B0604020202020204" pitchFamily="34" charset="0"/>
                <a:ea typeface="微软雅黑" panose="020B0503020204020204" pitchFamily="34" charset="-122"/>
              </a:defRPr>
            </a:lvl1pPr>
            <a:lvl2pPr>
              <a:defRPr>
                <a:solidFill>
                  <a:schemeClr val="bg1"/>
                </a:solidFill>
                <a:latin typeface="Arial" panose="020B0604020202020204" pitchFamily="34" charset="0"/>
                <a:ea typeface="微软雅黑" panose="020B0503020204020204" pitchFamily="34" charset="-122"/>
              </a:defRPr>
            </a:lvl2pPr>
            <a:lvl3pPr>
              <a:defRPr>
                <a:solidFill>
                  <a:schemeClr val="bg1"/>
                </a:solidFill>
                <a:latin typeface="Arial" panose="020B0604020202020204" pitchFamily="34" charset="0"/>
                <a:ea typeface="微软雅黑" panose="020B0503020204020204" pitchFamily="34" charset="-122"/>
              </a:defRPr>
            </a:lvl3pPr>
            <a:lvl4pPr>
              <a:defRPr>
                <a:solidFill>
                  <a:schemeClr val="bg1"/>
                </a:solidFill>
                <a:latin typeface="Arial" panose="020B0604020202020204" pitchFamily="34" charset="0"/>
                <a:ea typeface="微软雅黑" panose="020B0503020204020204" pitchFamily="34" charset="-122"/>
              </a:defRPr>
            </a:lvl4pPr>
            <a:lvl5pPr>
              <a:defRPr>
                <a:solidFill>
                  <a:schemeClr val="bg1"/>
                </a:solidFill>
                <a:latin typeface="Arial" panose="020B0604020202020204" pitchFamily="34" charset="0"/>
                <a:ea typeface="微软雅黑" panose="020B0503020204020204" pitchFamily="34" charset="-122"/>
              </a:defRPr>
            </a:lvl5pPr>
          </a:lstStyle>
          <a:p>
            <a:pPr lvl="0"/>
            <a:r>
              <a:rPr altLang="en-US" dirty="0" lang="zh-CN"/>
              <a:t>单击此处编辑母版文本样式</a:t>
            </a:r>
            <a:endParaRPr altLang="en-US" dirty="0" lang="zh-CN"/>
          </a:p>
          <a:p>
            <a:pPr lvl="1"/>
            <a:r>
              <a:rPr altLang="en-US" dirty="0" lang="zh-CN"/>
              <a:t>第二级</a:t>
            </a:r>
            <a:endParaRPr altLang="en-US" dirty="0" lang="zh-CN"/>
          </a:p>
          <a:p>
            <a:pPr lvl="2"/>
            <a:r>
              <a:rPr altLang="en-US" dirty="0" lang="zh-CN"/>
              <a:t>第三级</a:t>
            </a:r>
            <a:endParaRPr altLang="en-US" dirty="0" lang="zh-CN"/>
          </a:p>
          <a:p>
            <a:pPr lvl="3"/>
            <a:r>
              <a:rPr altLang="en-US" dirty="0" lang="zh-CN"/>
              <a:t>第四级</a:t>
            </a:r>
            <a:endParaRPr altLang="en-US" dirty="0" lang="zh-CN"/>
          </a:p>
          <a:p>
            <a:pPr lvl="4"/>
            <a:r>
              <a:rPr altLang="en-US" dirty="0" lang="zh-CN"/>
              <a:t>第五级</a:t>
            </a:r>
            <a:endParaRPr altLang="en-US" dirty="0"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tx2"/>
        </a:solidFill>
        <a:effectLst/>
      </p:bgPr>
    </p:bg>
    <p:spTree>
      <p:nvGrpSpPr>
        <p:cNvPr id="77" name=""/>
        <p:cNvGrpSpPr/>
        <p:nvPr/>
      </p:nvGrpSpPr>
      <p:grpSpPr>
        <a:xfrm>
          <a:off x="0" y="0"/>
          <a:ext cx="0" cy="0"/>
          <a:chOff x="0" y="0"/>
          <a:chExt cx="0" cy="0"/>
        </a:xfrm>
      </p:grpSpPr>
      <p:pic>
        <p:nvPicPr>
          <p:cNvPr id="2097181" name="图片 5"/>
          <p:cNvPicPr>
            <a:picLocks/>
          </p:cNvPicPr>
          <p:nvPr userDrawn="1">
            <p:custDataLst>
              <p:tags r:id="rId1"/>
            </p:custDataLst>
          </p:nvPr>
        </p:nvPicPr>
        <p:blipFill>
          <a:blip xmlns:r="http://schemas.openxmlformats.org/officeDocument/2006/relationships" r:embed="rId2" r:link="rId3"/>
          <a:stretch>
            <a:fillRect/>
          </a:stretch>
        </p:blipFill>
        <p:spPr>
          <a:xfrm>
            <a:off x="0" y="0"/>
            <a:ext cx="12192000" cy="6858000"/>
          </a:xfrm>
          <a:prstGeom prst="rect"/>
        </p:spPr>
      </p:pic>
      <p:sp>
        <p:nvSpPr>
          <p:cNvPr id="1048682" name="日期占位符 2"/>
          <p:cNvSpPr>
            <a:spLocks noGrp="1"/>
          </p:cNvSpPr>
          <p:nvPr>
            <p:ph type="dt" sz="half" idx="10"/>
            <p:custDataLst>
              <p:tags r:id="rId4"/>
            </p:custDataLst>
          </p:nvPr>
        </p:nvSpPr>
        <p:spPr>
          <a:xfrm>
            <a:off x="879742" y="6349833"/>
            <a:ext cx="2700000" cy="316800"/>
          </a:xfrm>
        </p:spPr>
        <p:txBody>
          <a:bodyPr wrap="square">
            <a:normAutofit/>
          </a:bodyPr>
          <a:lstStyle>
            <a:lvl1pPr>
              <a:defRPr>
                <a:solidFill>
                  <a:schemeClr val="lt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altLang="en-US" lang="zh-CN" smtClean="0"/>
            </a:fld>
            <a:endParaRPr altLang="en-US" lang="zh-CN"/>
          </a:p>
        </p:txBody>
      </p:sp>
      <p:sp>
        <p:nvSpPr>
          <p:cNvPr id="1048683" name="页脚占位符 3"/>
          <p:cNvSpPr>
            <a:spLocks noGrp="1"/>
          </p:cNvSpPr>
          <p:nvPr>
            <p:ph type="ftr" sz="quarter" idx="11"/>
            <p:custDataLst>
              <p:tags r:id="rId5"/>
            </p:custDataLst>
          </p:nvPr>
        </p:nvSpPr>
        <p:spPr>
          <a:xfrm>
            <a:off x="4116000" y="6349833"/>
            <a:ext cx="3960000" cy="316800"/>
          </a:xfrm>
        </p:spPr>
        <p:txBody>
          <a:bodyPr wrap="square">
            <a:normAutofit/>
          </a:bodyPr>
          <a:lstStyle>
            <a:lvl1pPr>
              <a:defRPr>
                <a:solidFill>
                  <a:schemeClr val="tx1">
                    <a:tint val="75000"/>
                  </a:schemeClr>
                </a:solidFill>
                <a:latin typeface="Arial" panose="020B0604020202020204" pitchFamily="34" charset="0"/>
                <a:ea typeface="微软雅黑" panose="020B0503020204020204" pitchFamily="34" charset="-122"/>
              </a:defRPr>
            </a:lvl1pPr>
          </a:lstStyle>
          <a:p>
            <a:endParaRPr altLang="en-US" lang="zh-CN"/>
          </a:p>
        </p:txBody>
      </p:sp>
      <p:sp>
        <p:nvSpPr>
          <p:cNvPr id="1048684" name="灯片编号占位符 4"/>
          <p:cNvSpPr>
            <a:spLocks noGrp="1"/>
          </p:cNvSpPr>
          <p:nvPr>
            <p:ph type="sldNum" sz="quarter" idx="12"/>
            <p:custDataLst>
              <p:tags r:id="rId6"/>
            </p:custDataLst>
          </p:nvPr>
        </p:nvSpPr>
        <p:spPr>
          <a:xfrm>
            <a:off x="8610600" y="6349833"/>
            <a:ext cx="2700000" cy="316800"/>
          </a:xfrm>
        </p:spPr>
        <p:txBody>
          <a:bodyPr wrap="square">
            <a:normAutofit/>
          </a:bodyPr>
          <a:lstStyle>
            <a:lvl1pPr>
              <a:defRPr>
                <a:solidFill>
                  <a:schemeClr val="lt1">
                    <a:tint val="75000"/>
                  </a:schemeClr>
                </a:solidFill>
                <a:latin typeface="Arial" panose="020B0604020202020204" pitchFamily="34" charset="0"/>
                <a:ea typeface="微软雅黑" panose="020B0503020204020204" pitchFamily="34" charset="-122"/>
              </a:defRPr>
            </a:lvl1pPr>
          </a:lstStyle>
          <a:p>
            <a:fld id="{49AE70B2-8BF9-45C0-BB95-33D1B9D3A854}" type="slidenum">
              <a:rPr altLang="en-US" lang="zh-CN" smtClean="0"/>
            </a:fld>
            <a:endParaRPr altLang="en-US" lang="zh-CN"/>
          </a:p>
        </p:txBody>
      </p:sp>
      <p:sp>
        <p:nvSpPr>
          <p:cNvPr id="1048685" name="文本占位符 8"/>
          <p:cNvSpPr>
            <a:spLocks noGrp="1"/>
          </p:cNvSpPr>
          <p:nvPr>
            <p:ph type="body" sz="quarter" idx="16" hasCustomPrompt="1"/>
            <p:custDataLst>
              <p:tags r:id="rId7"/>
            </p:custDataLst>
          </p:nvPr>
        </p:nvSpPr>
        <p:spPr>
          <a:xfrm>
            <a:off x="1014412" y="4050665"/>
            <a:ext cx="2011680" cy="408940"/>
          </a:xfrm>
          <a:prstGeom prst="rect"/>
        </p:spPr>
        <p:txBody>
          <a:bodyPr anchor="t" anchorCtr="0" bIns="0" lIns="0" rIns="0" tIns="0" vert="horz" wrap="square">
            <a:normAutofit/>
          </a:bodyPr>
          <a:lstStyle>
            <a:lvl1pPr algn="l" eaLnBrk="1" fontAlgn="auto" indent="-342900" marL="342900" marR="0" rtl="0">
              <a:lnSpc>
                <a:spcPct val="130000"/>
              </a:lnSpc>
              <a:spcBef>
                <a:spcPts val="0"/>
              </a:spcBef>
              <a:spcAft>
                <a:spcPts val="1000"/>
              </a:spcAft>
              <a:buClrTx/>
              <a:buSzPts val="1600"/>
              <a:buFont typeface="Arial" panose="020B0604020202020204" pitchFamily="34" charset="0"/>
              <a:buNone/>
              <a:defRPr b="0" sz="1600" spc="150">
                <a:solidFill>
                  <a:schemeClr val="bg1"/>
                </a:solidFill>
                <a:latin typeface="Arial" panose="020B0604020202020204" pitchFamily="34" charset="0"/>
                <a:ea typeface="微软雅黑" panose="020B0503020204020204" pitchFamily="34" charset="-122"/>
              </a:defRPr>
            </a:lvl1pPr>
          </a:lstStyle>
          <a:p>
            <a:pPr algn="l" defTabSz="914400" eaLnBrk="1" fontAlgn="auto" hangingPunct="1" indent="0" latinLnBrk="0" lvl="0" marL="0" marR="0" rtl="0">
              <a:lnSpc>
                <a:spcPct val="130000"/>
              </a:lnSpc>
              <a:spcBef>
                <a:spcPts val="0"/>
              </a:spcBef>
              <a:spcAft>
                <a:spcPts val="1000"/>
              </a:spcAft>
              <a:buClr>
                <a:schemeClr val="tx1">
                  <a:lumMod val="100000"/>
                </a:schemeClr>
              </a:buClr>
              <a:buSzPts val="1600"/>
              <a:buFont typeface="Arial" panose="020B0604020202020204" pitchFamily="34" charset="0"/>
              <a:buNone/>
            </a:pPr>
            <a:r>
              <a:rPr altLang="en-US" lang="zh-CN"/>
              <a:t>单击此处编辑副标题</a:t>
            </a:r>
            <a:endParaRPr altLang="en-US" lang="zh-CN"/>
          </a:p>
        </p:txBody>
      </p:sp>
      <p:sp>
        <p:nvSpPr>
          <p:cNvPr id="1048686" name="文本占位符 7"/>
          <p:cNvSpPr>
            <a:spLocks noGrp="1"/>
          </p:cNvSpPr>
          <p:nvPr>
            <p:ph type="body" sz="quarter" idx="15" hasCustomPrompt="1"/>
            <p:custDataLst>
              <p:tags r:id="rId8"/>
            </p:custDataLst>
          </p:nvPr>
        </p:nvSpPr>
        <p:spPr>
          <a:xfrm>
            <a:off x="1014412" y="4525645"/>
            <a:ext cx="2011680" cy="408940"/>
          </a:xfrm>
          <a:prstGeom prst="rect"/>
        </p:spPr>
        <p:txBody>
          <a:bodyPr anchor="t" anchorCtr="0" bIns="0" lIns="0" rIns="0" tIns="0" vert="horz" wrap="square">
            <a:normAutofit/>
          </a:bodyPr>
          <a:lstStyle>
            <a:lvl1pPr algn="l" eaLnBrk="1" fontAlgn="auto" indent="-342900" marL="342900" marR="0" rtl="0">
              <a:lnSpc>
                <a:spcPct val="130000"/>
              </a:lnSpc>
              <a:spcBef>
                <a:spcPts val="0"/>
              </a:spcBef>
              <a:spcAft>
                <a:spcPts val="1000"/>
              </a:spcAft>
              <a:buClrTx/>
              <a:buSzPts val="1600"/>
              <a:buFont typeface="Arial" panose="020B0604020202020204" pitchFamily="34" charset="0"/>
              <a:buNone/>
              <a:defRPr b="0" sz="1600" spc="150">
                <a:solidFill>
                  <a:schemeClr val="bg1"/>
                </a:solidFill>
                <a:latin typeface="Arial" panose="020B0604020202020204" pitchFamily="34" charset="0"/>
                <a:ea typeface="微软雅黑" panose="020B0503020204020204" pitchFamily="34" charset="-122"/>
              </a:defRPr>
            </a:lvl1pPr>
          </a:lstStyle>
          <a:p>
            <a:pPr algn="l" defTabSz="914400" eaLnBrk="1" fontAlgn="auto" hangingPunct="1" indent="0" latinLnBrk="0" lvl="0" marL="0" marR="0" rtl="0">
              <a:lnSpc>
                <a:spcPct val="130000"/>
              </a:lnSpc>
              <a:spcBef>
                <a:spcPts val="0"/>
              </a:spcBef>
              <a:spcAft>
                <a:spcPts val="1000"/>
              </a:spcAft>
              <a:buClr>
                <a:schemeClr val="tx1">
                  <a:lumMod val="100000"/>
                </a:schemeClr>
              </a:buClr>
              <a:buSzPts val="1600"/>
              <a:buFont typeface="Arial" panose="020B0604020202020204" pitchFamily="34" charset="0"/>
              <a:buNone/>
            </a:pPr>
            <a:r>
              <a:rPr altLang="en-US" lang="zh-CN"/>
              <a:t>单击此处编辑副标题</a:t>
            </a:r>
            <a:endParaRPr altLang="en-US" lang="zh-CN"/>
          </a:p>
        </p:txBody>
      </p:sp>
      <p:sp>
        <p:nvSpPr>
          <p:cNvPr id="1048687" name="文本占位符 6"/>
          <p:cNvSpPr>
            <a:spLocks noGrp="1"/>
          </p:cNvSpPr>
          <p:nvPr>
            <p:ph type="body" idx="14" hasCustomPrompt="1"/>
            <p:custDataLst>
              <p:tags r:id="rId9"/>
            </p:custDataLst>
          </p:nvPr>
        </p:nvSpPr>
        <p:spPr>
          <a:xfrm>
            <a:off x="1014412" y="3300095"/>
            <a:ext cx="4352290" cy="370205"/>
          </a:xfrm>
        </p:spPr>
        <p:txBody>
          <a:bodyPr anchor="t" anchorCtr="0" bIns="0" lIns="0" rIns="0" tIns="0" vert="horz" wrap="square">
            <a:normAutofit/>
          </a:bodyPr>
          <a:lstStyle>
            <a:lvl1pPr algn="l" eaLnBrk="1" fontAlgn="auto" indent="-457200" marL="457200" marR="0" rtl="0">
              <a:lnSpc>
                <a:spcPct val="100000"/>
              </a:lnSpc>
              <a:spcBef>
                <a:spcPts val="0"/>
              </a:spcBef>
              <a:spcAft>
                <a:spcPts val="0"/>
              </a:spcAft>
              <a:buClrTx/>
              <a:buSzPts val="2000"/>
              <a:buFont typeface="Arial" panose="020B0604020202020204" pitchFamily="34" charset="0"/>
              <a:buNone/>
              <a:defRPr b="0" sz="2000" spc="200">
                <a:solidFill>
                  <a:schemeClr val="bg1"/>
                </a:solidFill>
                <a:latin typeface="Arial" panose="020B0604020202020204" pitchFamily="34" charset="0"/>
                <a:ea typeface="微软雅黑" panose="020B0503020204020204" pitchFamily="34" charset="-122"/>
              </a:defRPr>
            </a:lvl1pPr>
          </a:lstStyle>
          <a:p>
            <a:pPr algn="l" defTabSz="914400" eaLnBrk="1" fontAlgn="auto" hangingPunct="1" indent="0" latinLnBrk="0" lvl="0" marL="0" marR="0" rtl="0">
              <a:lnSpc>
                <a:spcPct val="100000"/>
              </a:lnSpc>
              <a:spcBef>
                <a:spcPts val="0"/>
              </a:spcBef>
              <a:spcAft>
                <a:spcPts val="0"/>
              </a:spcAft>
              <a:buClr>
                <a:schemeClr val="tx1">
                  <a:lumMod val="65000"/>
                  <a:lumOff val="35000"/>
                </a:schemeClr>
              </a:buClr>
              <a:buSzPts val="2000"/>
              <a:buFont typeface="Arial" panose="020B0604020202020204" pitchFamily="34" charset="0"/>
              <a:buNone/>
            </a:pPr>
            <a:r>
              <a:rPr altLang="en-US" lang="zh-CN"/>
              <a:t>单击此处编辑副标题</a:t>
            </a:r>
            <a:endParaRPr altLang="en-US" lang="zh-CN"/>
          </a:p>
        </p:txBody>
      </p:sp>
      <p:sp>
        <p:nvSpPr>
          <p:cNvPr id="1048688" name="标题 1"/>
          <p:cNvSpPr>
            <a:spLocks noGrp="1"/>
          </p:cNvSpPr>
          <p:nvPr>
            <p:ph type="title" idx="13" hasCustomPrompt="1"/>
            <p:custDataLst>
              <p:tags r:id="rId10"/>
            </p:custDataLst>
          </p:nvPr>
        </p:nvSpPr>
        <p:spPr>
          <a:xfrm>
            <a:off x="1006792" y="1923415"/>
            <a:ext cx="4359910" cy="1172210"/>
          </a:xfrm>
        </p:spPr>
        <p:txBody>
          <a:bodyPr anchor="ctr" anchorCtr="0" bIns="0" lIns="0" rIns="0" tIns="0" vert="horz" wrap="square">
            <a:normAutofit/>
          </a:bodyPr>
          <a:lstStyle>
            <a:lvl1pPr algn="l" defTabSz="914400" eaLnBrk="1" fontAlgn="auto" hangingPunct="1" indent="0" latinLnBrk="0" marL="0" marR="0" rtl="0">
              <a:lnSpc>
                <a:spcPct val="100000"/>
              </a:lnSpc>
              <a:spcBef>
                <a:spcPct val="0"/>
              </a:spcBef>
              <a:spcAft>
                <a:spcPts val="0"/>
              </a:spcAft>
              <a:buClrTx/>
              <a:buSzPts val="6600"/>
              <a:buFont typeface="Arial" panose="020B0604020202020204" pitchFamily="34" charset="0"/>
              <a:buNone/>
              <a:defRPr b="0" sz="6600" spc="700">
                <a:solidFill>
                  <a:schemeClr val="bg1"/>
                </a:solidFill>
                <a:latin typeface="Arial" panose="020B0604020202020204" pitchFamily="34" charset="0"/>
                <a:ea typeface="汉仪旗黑-85S" panose="00020600040101010101" pitchFamily="18" charset="-122"/>
              </a:defRPr>
            </a:lvl1pPr>
          </a:lstStyle>
          <a:p>
            <a:r>
              <a:rPr altLang="en-US" dirty="0" lang="zh-CN"/>
              <a:t>编辑标题</a:t>
            </a:r>
            <a:endParaRPr altLang="en-US" dirty="0" lang="zh-CN"/>
          </a:p>
        </p:txBody>
      </p:sp>
      <p:cxnSp>
        <p:nvCxnSpPr>
          <p:cNvPr id="3145732" name="直接连接符 9"/>
          <p:cNvCxnSpPr>
            <a:cxnSpLocks/>
          </p:cNvCxnSpPr>
          <p:nvPr userDrawn="1">
            <p:custDataLst>
              <p:tags r:id="rId11"/>
            </p:custDataLst>
          </p:nvPr>
        </p:nvCxnSpPr>
        <p:spPr>
          <a:xfrm>
            <a:off x="983297" y="3855085"/>
            <a:ext cx="4382770" cy="0"/>
          </a:xfrm>
          <a:prstGeom prst="line"/>
          <a:ln w="12700"/>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tx2"/>
        </a:solidFill>
        <a:effectLst/>
      </p:bgPr>
    </p:bg>
    <p:spTree>
      <p:nvGrpSpPr>
        <p:cNvPr id="90" name=""/>
        <p:cNvGrpSpPr/>
        <p:nvPr/>
      </p:nvGrpSpPr>
      <p:grpSpPr>
        <a:xfrm>
          <a:off x="0" y="0"/>
          <a:ext cx="0" cy="0"/>
          <a:chOff x="0" y="0"/>
          <a:chExt cx="0" cy="0"/>
        </a:xfrm>
      </p:grpSpPr>
      <p:pic>
        <p:nvPicPr>
          <p:cNvPr id="2097196" name="图片 6"/>
          <p:cNvPicPr>
            <a:picLocks/>
          </p:cNvPicPr>
          <p:nvPr userDrawn="1">
            <p:custDataLst>
              <p:tags r:id="rId1"/>
            </p:custDataLst>
          </p:nvPr>
        </p:nvPicPr>
        <p:blipFill>
          <a:blip xmlns:r="http://schemas.openxmlformats.org/officeDocument/2006/relationships" r:embed="rId2" r:link="rId3" cstate="print"/>
          <a:stretch>
            <a:fillRect/>
          </a:stretch>
        </p:blipFill>
        <p:spPr>
          <a:xfrm>
            <a:off x="0" y="0"/>
            <a:ext cx="720090" cy="649769"/>
          </a:xfrm>
          <a:prstGeom prst="rect"/>
        </p:spPr>
      </p:pic>
      <p:pic>
        <p:nvPicPr>
          <p:cNvPr id="2097197" name="图片 5"/>
          <p:cNvPicPr>
            <a:picLocks/>
          </p:cNvPicPr>
          <p:nvPr userDrawn="1">
            <p:custDataLst>
              <p:tags r:id="rId4"/>
            </p:custDataLst>
          </p:nvPr>
        </p:nvPicPr>
        <p:blipFill>
          <a:blip xmlns:r="http://schemas.openxmlformats.org/officeDocument/2006/relationships" r:embed="rId5" r:link="rId6" cstate="print"/>
          <a:stretch>
            <a:fillRect/>
          </a:stretch>
        </p:blipFill>
        <p:spPr>
          <a:xfrm>
            <a:off x="11471910" y="0"/>
            <a:ext cx="720090" cy="512012"/>
          </a:xfrm>
          <a:prstGeom prst="rect"/>
        </p:spPr>
      </p:pic>
      <p:sp>
        <p:nvSpPr>
          <p:cNvPr id="1048740" name="标题 1"/>
          <p:cNvSpPr>
            <a:spLocks noGrp="1"/>
          </p:cNvSpPr>
          <p:nvPr>
            <p:ph type="title"/>
            <p:custDataLst>
              <p:tags r:id="rId7"/>
            </p:custDataLst>
          </p:nvPr>
        </p:nvSpPr>
        <p:spPr>
          <a:xfrm>
            <a:off x="669882" y="443230"/>
            <a:ext cx="10852237" cy="441964"/>
          </a:xfrm>
        </p:spPr>
        <p:txBody>
          <a:bodyPr wrap="square">
            <a:normAutofit/>
          </a:bodyPr>
          <a:lstStyle>
            <a:lvl1pPr>
              <a:defRPr baseline="0">
                <a:solidFill>
                  <a:schemeClr val="bg1"/>
                </a:solidFill>
                <a:latin typeface="Arial" panose="020B0604020202020204" pitchFamily="34" charset="0"/>
                <a:ea typeface="微软雅黑" panose="020B0503020204020204" pitchFamily="34" charset="-122"/>
              </a:defRPr>
            </a:lvl1pPr>
          </a:lstStyle>
          <a:p>
            <a:r>
              <a:rPr altLang="en-US" dirty="0" lang="zh-CN"/>
              <a:t>单击此处编辑母版标题样式</a:t>
            </a:r>
            <a:endParaRPr altLang="en-US" dirty="0" lang="zh-CN"/>
          </a:p>
        </p:txBody>
      </p:sp>
      <p:sp>
        <p:nvSpPr>
          <p:cNvPr id="1048741" name="日期占位符 2"/>
          <p:cNvSpPr>
            <a:spLocks noGrp="1"/>
          </p:cNvSpPr>
          <p:nvPr>
            <p:ph type="dt" sz="half" idx="10"/>
            <p:custDataLst>
              <p:tags r:id="rId8"/>
            </p:custDataLst>
          </p:nvPr>
        </p:nvSpPr>
        <p:spPr>
          <a:xfrm>
            <a:off x="879742" y="6349833"/>
            <a:ext cx="2700000" cy="316800"/>
          </a:xfrm>
        </p:spPr>
        <p:txBody>
          <a:bodyPr wrap="square">
            <a:normAutofit/>
          </a:bodyPr>
          <a:lstStyle>
            <a:lvl1pPr>
              <a:defRPr>
                <a:solidFill>
                  <a:schemeClr val="lt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altLang="en-US" lang="zh-CN" smtClean="0"/>
            </a:fld>
            <a:endParaRPr altLang="en-US" lang="zh-CN"/>
          </a:p>
        </p:txBody>
      </p:sp>
      <p:sp>
        <p:nvSpPr>
          <p:cNvPr id="1048742" name="页脚占位符 3"/>
          <p:cNvSpPr>
            <a:spLocks noGrp="1"/>
          </p:cNvSpPr>
          <p:nvPr>
            <p:ph type="ftr" sz="quarter" idx="11"/>
            <p:custDataLst>
              <p:tags r:id="rId9"/>
            </p:custDataLst>
          </p:nvPr>
        </p:nvSpPr>
        <p:spPr>
          <a:xfrm>
            <a:off x="4116000" y="6349833"/>
            <a:ext cx="3960000" cy="316800"/>
          </a:xfrm>
        </p:spPr>
        <p:txBody>
          <a:bodyPr wrap="square">
            <a:normAutofit/>
          </a:bodyPr>
          <a:lstStyle>
            <a:lvl1pPr>
              <a:defRPr>
                <a:solidFill>
                  <a:schemeClr val="tx1">
                    <a:tint val="75000"/>
                  </a:schemeClr>
                </a:solidFill>
                <a:latin typeface="Arial" panose="020B0604020202020204" pitchFamily="34" charset="0"/>
                <a:ea typeface="微软雅黑" panose="020B0503020204020204" pitchFamily="34" charset="-122"/>
              </a:defRPr>
            </a:lvl1pPr>
          </a:lstStyle>
          <a:p>
            <a:endParaRPr altLang="en-US" dirty="0" lang="zh-CN"/>
          </a:p>
        </p:txBody>
      </p:sp>
      <p:sp>
        <p:nvSpPr>
          <p:cNvPr id="1048743" name="灯片编号占位符 4"/>
          <p:cNvSpPr>
            <a:spLocks noGrp="1"/>
          </p:cNvSpPr>
          <p:nvPr>
            <p:ph type="sldNum" sz="quarter" idx="12"/>
            <p:custDataLst>
              <p:tags r:id="rId10"/>
            </p:custDataLst>
          </p:nvPr>
        </p:nvSpPr>
        <p:spPr>
          <a:xfrm>
            <a:off x="8610600" y="6349833"/>
            <a:ext cx="2700000" cy="316800"/>
          </a:xfrm>
        </p:spPr>
        <p:txBody>
          <a:bodyPr wrap="square">
            <a:normAutofit/>
          </a:bodyPr>
          <a:lstStyle>
            <a:lvl1pPr>
              <a:defRPr>
                <a:solidFill>
                  <a:schemeClr val="lt1">
                    <a:tint val="75000"/>
                  </a:schemeClr>
                </a:solidFill>
                <a:latin typeface="Arial" panose="020B0604020202020204" pitchFamily="34" charset="0"/>
                <a:ea typeface="微软雅黑" panose="020B0503020204020204" pitchFamily="34" charset="-122"/>
              </a:defRPr>
            </a:lvl1pPr>
          </a:lstStyle>
          <a:p>
            <a:fld id="{49AE70B2-8BF9-45C0-BB95-33D1B9D3A854}" type="slidenum">
              <a:rPr altLang="en-US" lang="zh-CN" smtClean="0"/>
            </a:fld>
            <a:endParaRPr altLang="en-US" dirty="0" 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tx2"/>
        </a:solidFill>
        <a:effectLst/>
      </p:bgPr>
    </p:bg>
    <p:spTree>
      <p:nvGrpSpPr>
        <p:cNvPr id="85" name=""/>
        <p:cNvGrpSpPr/>
        <p:nvPr/>
      </p:nvGrpSpPr>
      <p:grpSpPr>
        <a:xfrm>
          <a:off x="0" y="0"/>
          <a:ext cx="0" cy="0"/>
          <a:chOff x="0" y="0"/>
          <a:chExt cx="0" cy="0"/>
        </a:xfrm>
      </p:grpSpPr>
      <p:sp>
        <p:nvSpPr>
          <p:cNvPr id="1048705" name="矩形 9"/>
          <p:cNvSpPr/>
          <p:nvPr userDrawn="1">
            <p:custDataLst>
              <p:tags r:id="rId1"/>
            </p:custDataLst>
          </p:nvPr>
        </p:nvSpPr>
        <p:spPr>
          <a:xfrm>
            <a:off x="292075" y="303809"/>
            <a:ext cx="11607851" cy="6250382"/>
          </a:xfrm>
          <a:prstGeom prst="rect"/>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rtlCol="0" wrap="square">
            <a:normAutofit/>
          </a:bodyPr>
          <a:p>
            <a:pPr algn="ctr"/>
            <a:endParaRPr altLang="en-US" lang="zh-CN">
              <a:solidFill>
                <a:schemeClr val="lt1"/>
              </a:solidFill>
            </a:endParaRPr>
          </a:p>
        </p:txBody>
      </p:sp>
      <p:pic>
        <p:nvPicPr>
          <p:cNvPr id="2097186" name="图片 8"/>
          <p:cNvPicPr>
            <a:picLocks/>
          </p:cNvPicPr>
          <p:nvPr userDrawn="1">
            <p:custDataLst>
              <p:tags r:id="rId2"/>
            </p:custDataLst>
          </p:nvPr>
        </p:nvPicPr>
        <p:blipFill>
          <a:blip xmlns:r="http://schemas.openxmlformats.org/officeDocument/2006/relationships" r:embed="rId3" r:link="rId4" cstate="print"/>
          <a:stretch>
            <a:fillRect/>
          </a:stretch>
        </p:blipFill>
        <p:spPr>
          <a:xfrm>
            <a:off x="0" y="0"/>
            <a:ext cx="720090" cy="649769"/>
          </a:xfrm>
          <a:prstGeom prst="rect"/>
        </p:spPr>
      </p:pic>
      <p:pic>
        <p:nvPicPr>
          <p:cNvPr id="2097187" name="图片 7"/>
          <p:cNvPicPr>
            <a:picLocks/>
          </p:cNvPicPr>
          <p:nvPr userDrawn="1">
            <p:custDataLst>
              <p:tags r:id="rId5"/>
            </p:custDataLst>
          </p:nvPr>
        </p:nvPicPr>
        <p:blipFill>
          <a:blip xmlns:r="http://schemas.openxmlformats.org/officeDocument/2006/relationships" r:embed="rId6" r:link="rId7" cstate="print"/>
          <a:stretch>
            <a:fillRect/>
          </a:stretch>
        </p:blipFill>
        <p:spPr>
          <a:xfrm>
            <a:off x="11471910" y="0"/>
            <a:ext cx="720090" cy="512012"/>
          </a:xfrm>
          <a:prstGeom prst="rect"/>
        </p:spPr>
      </p:pic>
      <p:sp>
        <p:nvSpPr>
          <p:cNvPr id="1048706" name="标题 1"/>
          <p:cNvSpPr>
            <a:spLocks noGrp="1"/>
          </p:cNvSpPr>
          <p:nvPr>
            <p:ph type="title" hasCustomPrompt="1"/>
            <p:custDataLst>
              <p:tags r:id="rId8"/>
            </p:custDataLst>
          </p:nvPr>
        </p:nvSpPr>
        <p:spPr>
          <a:xfrm>
            <a:off x="1281600" y="1249200"/>
            <a:ext cx="9626400" cy="723600"/>
          </a:xfrm>
        </p:spPr>
        <p:txBody>
          <a:bodyPr anchor="ctr" wrap="square">
            <a:normAutofit/>
          </a:bodyPr>
          <a:lstStyle>
            <a:lvl1pPr>
              <a:defRPr baseline="0" sz="3200">
                <a:solidFill>
                  <a:schemeClr val="tx1"/>
                </a:solidFill>
                <a:latin typeface="Arial" panose="020B0604020202020204" pitchFamily="34" charset="0"/>
                <a:ea typeface="微软雅黑" panose="020B0503020204020204" pitchFamily="34" charset="-122"/>
              </a:defRPr>
            </a:lvl1pPr>
          </a:lstStyle>
          <a:p>
            <a:r>
              <a:rPr altLang="en-US" dirty="0" lang="zh-CN"/>
              <a:t>单击此处编辑标题</a:t>
            </a:r>
            <a:endParaRPr altLang="en-US" dirty="0" lang="zh-CN"/>
          </a:p>
        </p:txBody>
      </p:sp>
      <p:sp>
        <p:nvSpPr>
          <p:cNvPr id="1048707" name="内容占位符 6"/>
          <p:cNvSpPr>
            <a:spLocks noGrp="1"/>
          </p:cNvSpPr>
          <p:nvPr>
            <p:ph sz="quarter" idx="13"/>
            <p:custDataLst>
              <p:tags r:id="rId9"/>
            </p:custDataLst>
          </p:nvPr>
        </p:nvSpPr>
        <p:spPr>
          <a:xfrm>
            <a:off x="1281113" y="2163600"/>
            <a:ext cx="9626600" cy="3445200"/>
          </a:xfrm>
        </p:spPr>
        <p:txBody>
          <a:bodyPr wrap="square">
            <a:normAutofit/>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altLang="en-US" dirty="0" lang="zh-CN"/>
              <a:t>单击此处编辑母版文本样式</a:t>
            </a:r>
            <a:endParaRPr altLang="en-US" dirty="0" lang="zh-CN"/>
          </a:p>
          <a:p>
            <a:pPr lvl="1"/>
            <a:r>
              <a:rPr altLang="en-US" dirty="0" lang="zh-CN"/>
              <a:t>第二级</a:t>
            </a:r>
            <a:endParaRPr altLang="en-US" dirty="0" lang="zh-CN"/>
          </a:p>
          <a:p>
            <a:pPr lvl="2"/>
            <a:r>
              <a:rPr altLang="en-US" dirty="0" lang="zh-CN"/>
              <a:t>第三级</a:t>
            </a:r>
            <a:endParaRPr altLang="en-US" dirty="0" lang="zh-CN"/>
          </a:p>
          <a:p>
            <a:pPr lvl="3"/>
            <a:r>
              <a:rPr altLang="en-US" dirty="0" lang="zh-CN"/>
              <a:t>第四级</a:t>
            </a:r>
            <a:endParaRPr altLang="en-US" dirty="0" lang="zh-CN"/>
          </a:p>
          <a:p>
            <a:pPr lvl="4"/>
            <a:r>
              <a:rPr altLang="en-US" dirty="0" lang="zh-CN"/>
              <a:t>第五级</a:t>
            </a:r>
            <a:endParaRPr altLang="en-US" dirty="0" lang="zh-CN"/>
          </a:p>
        </p:txBody>
      </p:sp>
      <p:sp>
        <p:nvSpPr>
          <p:cNvPr id="1048708" name="日期占位符 2"/>
          <p:cNvSpPr>
            <a:spLocks noGrp="1"/>
          </p:cNvSpPr>
          <p:nvPr>
            <p:ph type="dt" sz="half" idx="10"/>
            <p:custDataLst>
              <p:tags r:id="rId10"/>
            </p:custDataLst>
          </p:nvPr>
        </p:nvSpPr>
        <p:spPr>
          <a:xfrm>
            <a:off x="879742" y="6349833"/>
            <a:ext cx="2700000" cy="316800"/>
          </a:xfrm>
        </p:spPr>
        <p:txBody>
          <a:bodyPr wrap="square">
            <a:normAutofit/>
          </a:bodyPr>
          <a:lstStyle>
            <a:lvl1pPr>
              <a:defRPr>
                <a:solidFill>
                  <a:schemeClr val="dk1">
                    <a:tint val="75000"/>
                    <a:lumMod val="85000"/>
                    <a:lumOff val="15000"/>
                  </a:schemeClr>
                </a:solidFill>
                <a:latin typeface="Arial" panose="020B0604020202020204" pitchFamily="34" charset="0"/>
                <a:ea typeface="微软雅黑" panose="020B0503020204020204" pitchFamily="34" charset="-122"/>
              </a:defRPr>
            </a:lvl1pPr>
          </a:lstStyle>
          <a:p>
            <a:fld id="{760FBDFE-C587-4B4C-A407-44438C67B59E}" type="datetimeFigureOut">
              <a:rPr altLang="en-US" lang="zh-CN" smtClean="0"/>
            </a:fld>
            <a:endParaRPr altLang="en-US" lang="zh-CN"/>
          </a:p>
        </p:txBody>
      </p:sp>
      <p:sp>
        <p:nvSpPr>
          <p:cNvPr id="1048709" name="页脚占位符 3"/>
          <p:cNvSpPr>
            <a:spLocks noGrp="1"/>
          </p:cNvSpPr>
          <p:nvPr>
            <p:ph type="ftr" sz="quarter" idx="11"/>
            <p:custDataLst>
              <p:tags r:id="rId11"/>
            </p:custDataLst>
          </p:nvPr>
        </p:nvSpPr>
        <p:spPr>
          <a:xfrm>
            <a:off x="4116000" y="6349833"/>
            <a:ext cx="3960000" cy="316800"/>
          </a:xfrm>
        </p:spPr>
        <p:txBody>
          <a:bodyPr wrap="square">
            <a:normAutofit/>
          </a:bodyPr>
          <a:lstStyle>
            <a:lvl1pPr>
              <a:defRPr>
                <a:solidFill>
                  <a:schemeClr val="tx1">
                    <a:tint val="75000"/>
                  </a:schemeClr>
                </a:solidFill>
                <a:latin typeface="Arial" panose="020B0604020202020204" pitchFamily="34" charset="0"/>
                <a:ea typeface="微软雅黑" panose="020B0503020204020204" pitchFamily="34" charset="-122"/>
              </a:defRPr>
            </a:lvl1pPr>
          </a:lstStyle>
          <a:p>
            <a:endParaRPr altLang="en-US" dirty="0" lang="zh-CN"/>
          </a:p>
        </p:txBody>
      </p:sp>
      <p:sp>
        <p:nvSpPr>
          <p:cNvPr id="1048710" name="灯片编号占位符 4"/>
          <p:cNvSpPr>
            <a:spLocks noGrp="1"/>
          </p:cNvSpPr>
          <p:nvPr>
            <p:ph type="sldNum" sz="quarter" idx="12"/>
            <p:custDataLst>
              <p:tags r:id="rId12"/>
            </p:custDataLst>
          </p:nvPr>
        </p:nvSpPr>
        <p:spPr>
          <a:xfrm>
            <a:off x="8610600" y="6349833"/>
            <a:ext cx="2700000" cy="316800"/>
          </a:xfrm>
        </p:spPr>
        <p:txBody>
          <a:bodyPr wrap="square">
            <a:normAutofit/>
          </a:bodyPr>
          <a:lstStyle>
            <a:lvl1pPr>
              <a:defRPr>
                <a:solidFill>
                  <a:schemeClr val="dk1">
                    <a:tint val="75000"/>
                    <a:lumMod val="85000"/>
                    <a:lumOff val="15000"/>
                  </a:schemeClr>
                </a:solidFill>
                <a:latin typeface="Arial" panose="020B0604020202020204" pitchFamily="34" charset="0"/>
                <a:ea typeface="微软雅黑" panose="020B0503020204020204" pitchFamily="34" charset="-122"/>
              </a:defRPr>
            </a:lvl1pPr>
          </a:lstStyle>
          <a:p>
            <a:fld id="{49AE70B2-8BF9-45C0-BB95-33D1B9D3A854}" type="slidenum">
              <a:rPr altLang="en-US" lang="zh-CN" smtClean="0"/>
            </a:fld>
            <a:endParaRPr altLang="en-US" dirty="0" 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tx2"/>
        </a:solidFill>
        <a:effectLst/>
      </p:bgPr>
    </p:bg>
    <p:spTree>
      <p:nvGrpSpPr>
        <p:cNvPr id="94" name=""/>
        <p:cNvGrpSpPr/>
        <p:nvPr/>
      </p:nvGrpSpPr>
      <p:grpSpPr>
        <a:xfrm>
          <a:off x="0" y="0"/>
          <a:ext cx="0" cy="0"/>
          <a:chOff x="0" y="0"/>
          <a:chExt cx="0" cy="0"/>
        </a:xfrm>
      </p:grpSpPr>
      <p:sp>
        <p:nvSpPr>
          <p:cNvPr id="1048759" name="矩形 9"/>
          <p:cNvSpPr/>
          <p:nvPr userDrawn="1">
            <p:custDataLst>
              <p:tags r:id="rId1"/>
            </p:custDataLst>
          </p:nvPr>
        </p:nvSpPr>
        <p:spPr>
          <a:xfrm>
            <a:off x="0" y="0"/>
            <a:ext cx="4824603" cy="6858000"/>
          </a:xfrm>
          <a:prstGeom prst="rect"/>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rtlCol="0" wrap="square">
            <a:normAutofit/>
          </a:bodyPr>
          <a:p>
            <a:pPr algn="ctr"/>
            <a:endParaRPr altLang="en-US" lang="zh-CN">
              <a:solidFill>
                <a:schemeClr val="lt1"/>
              </a:solidFill>
            </a:endParaRPr>
          </a:p>
        </p:txBody>
      </p:sp>
      <p:pic>
        <p:nvPicPr>
          <p:cNvPr id="2097204" name="图片 7"/>
          <p:cNvPicPr>
            <a:picLocks/>
          </p:cNvPicPr>
          <p:nvPr userDrawn="1">
            <p:custDataLst>
              <p:tags r:id="rId2"/>
            </p:custDataLst>
          </p:nvPr>
        </p:nvPicPr>
        <p:blipFill>
          <a:blip xmlns:r="http://schemas.openxmlformats.org/officeDocument/2006/relationships" r:embed="rId3" r:link="rId4" cstate="print"/>
          <a:stretch>
            <a:fillRect/>
          </a:stretch>
        </p:blipFill>
        <p:spPr>
          <a:xfrm>
            <a:off x="11471910" y="0"/>
            <a:ext cx="720090" cy="649769"/>
          </a:xfrm>
          <a:prstGeom prst="rect"/>
        </p:spPr>
      </p:pic>
      <p:sp>
        <p:nvSpPr>
          <p:cNvPr id="1048760" name="标题 1"/>
          <p:cNvSpPr>
            <a:spLocks noGrp="1"/>
          </p:cNvSpPr>
          <p:nvPr>
            <p:ph type="title" hasCustomPrompt="1"/>
            <p:custDataLst>
              <p:tags r:id="rId5"/>
            </p:custDataLst>
          </p:nvPr>
        </p:nvSpPr>
        <p:spPr>
          <a:xfrm>
            <a:off x="583200" y="770400"/>
            <a:ext cx="3960000" cy="882000"/>
          </a:xfrm>
        </p:spPr>
        <p:txBody>
          <a:bodyPr anchor="ctr" anchorCtr="0" wrap="square">
            <a:normAutofit/>
          </a:bodyPr>
          <a:lstStyle>
            <a:lvl1pPr>
              <a:defRPr baseline="0" sz="3600">
                <a:solidFill>
                  <a:schemeClr val="tx1"/>
                </a:solidFill>
                <a:latin typeface="Arial" panose="020B0604020202020204" pitchFamily="34" charset="0"/>
                <a:ea typeface="微软雅黑" panose="020B0503020204020204" pitchFamily="34" charset="-122"/>
              </a:defRPr>
            </a:lvl1pPr>
          </a:lstStyle>
          <a:p>
            <a:r>
              <a:rPr altLang="en-US" dirty="0" lang="zh-CN"/>
              <a:t>单击编辑标题</a:t>
            </a:r>
            <a:endParaRPr altLang="en-US" dirty="0" lang="zh-CN"/>
          </a:p>
        </p:txBody>
      </p:sp>
      <p:sp>
        <p:nvSpPr>
          <p:cNvPr id="1048761" name="日期占位符 2"/>
          <p:cNvSpPr>
            <a:spLocks noGrp="1"/>
          </p:cNvSpPr>
          <p:nvPr>
            <p:ph type="dt" sz="half" idx="10"/>
            <p:custDataLst>
              <p:tags r:id="rId6"/>
            </p:custDataLst>
          </p:nvPr>
        </p:nvSpPr>
        <p:spPr>
          <a:xfrm>
            <a:off x="879742" y="6349833"/>
            <a:ext cx="2700000" cy="316800"/>
          </a:xfrm>
        </p:spPr>
        <p:txBody>
          <a:bodyPr wrap="square">
            <a:normAutofit/>
          </a:bodyPr>
          <a:lstStyle>
            <a:lvl1pPr>
              <a:defRPr>
                <a:solidFill>
                  <a:schemeClr val="dk1">
                    <a:tint val="75000"/>
                    <a:lumMod val="85000"/>
                    <a:lumOff val="15000"/>
                  </a:schemeClr>
                </a:solidFill>
                <a:latin typeface="Arial" panose="020B0604020202020204" pitchFamily="34" charset="0"/>
                <a:ea typeface="微软雅黑" panose="020B0503020204020204" pitchFamily="34" charset="-122"/>
              </a:defRPr>
            </a:lvl1pPr>
          </a:lstStyle>
          <a:p>
            <a:fld id="{760FBDFE-C587-4B4C-A407-44438C67B59E}" type="datetimeFigureOut">
              <a:rPr altLang="en-US" lang="zh-CN" smtClean="0"/>
            </a:fld>
            <a:endParaRPr altLang="en-US" lang="zh-CN"/>
          </a:p>
        </p:txBody>
      </p:sp>
      <p:sp>
        <p:nvSpPr>
          <p:cNvPr id="1048762" name="页脚占位符 3"/>
          <p:cNvSpPr>
            <a:spLocks noGrp="1"/>
          </p:cNvSpPr>
          <p:nvPr>
            <p:ph type="ftr" sz="quarter" idx="11"/>
            <p:custDataLst>
              <p:tags r:id="rId7"/>
            </p:custDataLst>
          </p:nvPr>
        </p:nvSpPr>
        <p:spPr>
          <a:xfrm>
            <a:off x="4116000" y="6349833"/>
            <a:ext cx="3960000" cy="316800"/>
          </a:xfrm>
        </p:spPr>
        <p:txBody>
          <a:bodyPr wrap="square">
            <a:normAutofit/>
          </a:bodyPr>
          <a:lstStyle>
            <a:lvl1pPr>
              <a:defRPr>
                <a:solidFill>
                  <a:schemeClr val="tx1">
                    <a:tint val="75000"/>
                  </a:schemeClr>
                </a:solidFill>
                <a:latin typeface="Arial" panose="020B0604020202020204" pitchFamily="34" charset="0"/>
                <a:ea typeface="微软雅黑" panose="020B0503020204020204" pitchFamily="34" charset="-122"/>
              </a:defRPr>
            </a:lvl1pPr>
          </a:lstStyle>
          <a:p>
            <a:endParaRPr altLang="en-US" dirty="0" lang="zh-CN"/>
          </a:p>
        </p:txBody>
      </p:sp>
      <p:sp>
        <p:nvSpPr>
          <p:cNvPr id="1048763" name="灯片编号占位符 4"/>
          <p:cNvSpPr>
            <a:spLocks noGrp="1"/>
          </p:cNvSpPr>
          <p:nvPr>
            <p:ph type="sldNum" sz="quarter" idx="12"/>
            <p:custDataLst>
              <p:tags r:id="rId8"/>
            </p:custDataLst>
          </p:nvPr>
        </p:nvSpPr>
        <p:spPr>
          <a:xfrm>
            <a:off x="8610600" y="6349833"/>
            <a:ext cx="2700000" cy="316800"/>
          </a:xfrm>
        </p:spPr>
        <p:txBody>
          <a:bodyPr wrap="square">
            <a:normAutofit/>
          </a:bodyPr>
          <a:lstStyle>
            <a:lvl1pPr>
              <a:defRPr>
                <a:solidFill>
                  <a:schemeClr val="lt1">
                    <a:tint val="75000"/>
                  </a:schemeClr>
                </a:solidFill>
                <a:latin typeface="Arial" panose="020B0604020202020204" pitchFamily="34" charset="0"/>
                <a:ea typeface="微软雅黑" panose="020B0503020204020204" pitchFamily="34" charset="-122"/>
              </a:defRPr>
            </a:lvl1pPr>
          </a:lstStyle>
          <a:p>
            <a:fld id="{49AE70B2-8BF9-45C0-BB95-33D1B9D3A854}" type="slidenum">
              <a:rPr altLang="en-US" lang="zh-CN" smtClean="0"/>
            </a:fld>
            <a:endParaRPr altLang="en-US" dirty="0" lang="zh-CN"/>
          </a:p>
        </p:txBody>
      </p:sp>
      <p:sp>
        <p:nvSpPr>
          <p:cNvPr id="1048764" name="文本占位符 6"/>
          <p:cNvSpPr>
            <a:spLocks noGrp="1"/>
          </p:cNvSpPr>
          <p:nvPr>
            <p:ph type="body" sz="quarter" idx="13"/>
            <p:custDataLst>
              <p:tags r:id="rId9"/>
            </p:custDataLst>
          </p:nvPr>
        </p:nvSpPr>
        <p:spPr>
          <a:xfrm>
            <a:off x="586800" y="1764000"/>
            <a:ext cx="3956400" cy="4093200"/>
          </a:xfrm>
        </p:spPr>
        <p:txBody>
          <a:bodyPr wrap="square">
            <a:normAutofit/>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altLang="en-US" dirty="0" lang="zh-CN"/>
              <a:t>单击此处编辑母版文本样式</a:t>
            </a:r>
            <a:endParaRPr altLang="en-US" dirty="0" lang="zh-CN"/>
          </a:p>
          <a:p>
            <a:pPr lvl="1"/>
            <a:r>
              <a:rPr altLang="en-US" dirty="0" lang="zh-CN"/>
              <a:t>第二级</a:t>
            </a:r>
            <a:endParaRPr altLang="en-US" dirty="0" lang="zh-CN"/>
          </a:p>
          <a:p>
            <a:pPr lvl="2"/>
            <a:r>
              <a:rPr altLang="en-US" dirty="0" lang="zh-CN"/>
              <a:t>第三级</a:t>
            </a:r>
            <a:endParaRPr altLang="en-US" dirty="0" lang="zh-CN"/>
          </a:p>
          <a:p>
            <a:pPr lvl="3"/>
            <a:r>
              <a:rPr altLang="en-US" dirty="0" lang="zh-CN"/>
              <a:t>第四级</a:t>
            </a:r>
            <a:endParaRPr altLang="en-US" dirty="0" lang="zh-CN"/>
          </a:p>
          <a:p>
            <a:pPr lvl="4"/>
            <a:r>
              <a:rPr altLang="en-US" dirty="0" lang="zh-CN"/>
              <a:t>第五级</a:t>
            </a:r>
            <a:endParaRPr altLang="en-US" dirty="0" lang="zh-CN"/>
          </a:p>
        </p:txBody>
      </p:sp>
      <p:sp>
        <p:nvSpPr>
          <p:cNvPr id="1048765" name="内容占位符 8"/>
          <p:cNvSpPr>
            <a:spLocks noGrp="1"/>
          </p:cNvSpPr>
          <p:nvPr>
            <p:ph sz="quarter" idx="14"/>
            <p:custDataLst>
              <p:tags r:id="rId10"/>
            </p:custDataLst>
          </p:nvPr>
        </p:nvSpPr>
        <p:spPr>
          <a:xfrm>
            <a:off x="5101200" y="769938"/>
            <a:ext cx="6480000" cy="5087937"/>
          </a:xfrm>
        </p:spPr>
        <p:txBody>
          <a:bodyPr wrap="square">
            <a:normAutofit/>
          </a:bodyPr>
          <a:lstStyle>
            <a:lvl1pPr>
              <a:defRPr baseline="0">
                <a:solidFill>
                  <a:schemeClr val="lt1"/>
                </a:solidFill>
                <a:latin typeface="Arial" panose="020B0604020202020204" pitchFamily="34" charset="0"/>
                <a:ea typeface="微软雅黑" panose="020B0503020204020204" pitchFamily="34" charset="-122"/>
              </a:defRPr>
            </a:lvl1pPr>
            <a:lvl2pPr>
              <a:defRPr baseline="0">
                <a:solidFill>
                  <a:schemeClr val="lt1"/>
                </a:solidFill>
                <a:latin typeface="Arial" panose="020B0604020202020204" pitchFamily="34" charset="0"/>
                <a:ea typeface="微软雅黑" panose="020B0503020204020204" pitchFamily="34" charset="-122"/>
              </a:defRPr>
            </a:lvl2pPr>
            <a:lvl3pPr>
              <a:defRPr baseline="0">
                <a:solidFill>
                  <a:schemeClr val="lt1"/>
                </a:solidFill>
                <a:latin typeface="Arial" panose="020B0604020202020204" pitchFamily="34" charset="0"/>
                <a:ea typeface="微软雅黑" panose="020B0503020204020204" pitchFamily="34" charset="-122"/>
              </a:defRPr>
            </a:lvl3pPr>
            <a:lvl4pPr>
              <a:defRPr baseline="0">
                <a:solidFill>
                  <a:schemeClr val="lt1"/>
                </a:solidFill>
                <a:latin typeface="Arial" panose="020B0604020202020204" pitchFamily="34" charset="0"/>
                <a:ea typeface="微软雅黑" panose="020B0503020204020204" pitchFamily="34" charset="-122"/>
              </a:defRPr>
            </a:lvl4pPr>
            <a:lvl5pPr>
              <a:defRPr baseline="0">
                <a:solidFill>
                  <a:schemeClr val="lt1"/>
                </a:solidFill>
                <a:latin typeface="Arial" panose="020B0604020202020204" pitchFamily="34" charset="0"/>
                <a:ea typeface="微软雅黑" panose="020B0503020204020204" pitchFamily="34" charset="-122"/>
              </a:defRPr>
            </a:lvl5pPr>
          </a:lstStyle>
          <a:p>
            <a:pPr lvl="0"/>
            <a:r>
              <a:rPr altLang="en-US" dirty="0" lang="zh-CN"/>
              <a:t>单击此处编辑母版文本样式</a:t>
            </a:r>
            <a:endParaRPr altLang="en-US" dirty="0" lang="zh-CN"/>
          </a:p>
          <a:p>
            <a:pPr lvl="1"/>
            <a:r>
              <a:rPr altLang="en-US" dirty="0" lang="zh-CN"/>
              <a:t>第二级</a:t>
            </a:r>
            <a:endParaRPr altLang="en-US" dirty="0" lang="zh-CN"/>
          </a:p>
          <a:p>
            <a:pPr lvl="2"/>
            <a:r>
              <a:rPr altLang="en-US" dirty="0" lang="zh-CN"/>
              <a:t>第三级</a:t>
            </a:r>
            <a:endParaRPr altLang="en-US" dirty="0" lang="zh-CN"/>
          </a:p>
          <a:p>
            <a:pPr lvl="3"/>
            <a:r>
              <a:rPr altLang="en-US" dirty="0" lang="zh-CN"/>
              <a:t>第四级</a:t>
            </a:r>
            <a:endParaRPr altLang="en-US" dirty="0" lang="zh-CN"/>
          </a:p>
          <a:p>
            <a:pPr lvl="4"/>
            <a:r>
              <a:rPr altLang="en-US" dirty="0" lang="zh-CN"/>
              <a:t>第五级</a:t>
            </a:r>
            <a:endParaRPr altLang="en-US" dirty="0" 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tx2"/>
        </a:solidFill>
        <a:effectLst/>
      </p:bgPr>
    </p:bg>
    <p:spTree>
      <p:nvGrpSpPr>
        <p:cNvPr id="87" name=""/>
        <p:cNvGrpSpPr/>
        <p:nvPr/>
      </p:nvGrpSpPr>
      <p:grpSpPr>
        <a:xfrm>
          <a:off x="0" y="0"/>
          <a:ext cx="0" cy="0"/>
          <a:chOff x="0" y="0"/>
          <a:chExt cx="0" cy="0"/>
        </a:xfrm>
      </p:grpSpPr>
      <p:sp>
        <p:nvSpPr>
          <p:cNvPr id="1048716" name="矩形 10"/>
          <p:cNvSpPr/>
          <p:nvPr userDrawn="1">
            <p:custDataLst>
              <p:tags r:id="rId1"/>
            </p:custDataLst>
          </p:nvPr>
        </p:nvSpPr>
        <p:spPr>
          <a:xfrm>
            <a:off x="0" y="0"/>
            <a:ext cx="12192000" cy="2664333"/>
          </a:xfrm>
          <a:prstGeom prst="rect"/>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rtlCol="0" wrap="square">
            <a:normAutofit/>
          </a:bodyPr>
          <a:p>
            <a:pPr algn="ctr"/>
            <a:endParaRPr altLang="en-US" lang="zh-CN">
              <a:solidFill>
                <a:schemeClr val="lt1"/>
              </a:solidFill>
            </a:endParaRPr>
          </a:p>
        </p:txBody>
      </p:sp>
      <p:pic>
        <p:nvPicPr>
          <p:cNvPr id="2097190" name="图片 9"/>
          <p:cNvPicPr>
            <a:picLocks/>
          </p:cNvPicPr>
          <p:nvPr userDrawn="1">
            <p:custDataLst>
              <p:tags r:id="rId2"/>
            </p:custDataLst>
          </p:nvPr>
        </p:nvPicPr>
        <p:blipFill>
          <a:blip xmlns:r="http://schemas.openxmlformats.org/officeDocument/2006/relationships" r:embed="rId3" r:link="rId4" cstate="print"/>
          <a:stretch>
            <a:fillRect/>
          </a:stretch>
        </p:blipFill>
        <p:spPr>
          <a:xfrm>
            <a:off x="0" y="0"/>
            <a:ext cx="720090" cy="649769"/>
          </a:xfrm>
          <a:prstGeom prst="rect"/>
        </p:spPr>
      </p:pic>
      <p:pic>
        <p:nvPicPr>
          <p:cNvPr id="2097191" name="图片 7"/>
          <p:cNvPicPr>
            <a:picLocks/>
          </p:cNvPicPr>
          <p:nvPr userDrawn="1">
            <p:custDataLst>
              <p:tags r:id="rId5"/>
            </p:custDataLst>
          </p:nvPr>
        </p:nvPicPr>
        <p:blipFill>
          <a:blip xmlns:r="http://schemas.openxmlformats.org/officeDocument/2006/relationships" r:embed="rId6" r:link="rId7" cstate="print"/>
          <a:stretch>
            <a:fillRect/>
          </a:stretch>
        </p:blipFill>
        <p:spPr>
          <a:xfrm>
            <a:off x="11471910" y="0"/>
            <a:ext cx="720090" cy="512012"/>
          </a:xfrm>
          <a:prstGeom prst="rect"/>
        </p:spPr>
      </p:pic>
      <p:sp>
        <p:nvSpPr>
          <p:cNvPr id="1048717" name="标题 1"/>
          <p:cNvSpPr>
            <a:spLocks noGrp="1"/>
          </p:cNvSpPr>
          <p:nvPr>
            <p:ph type="title"/>
            <p:custDataLst>
              <p:tags r:id="rId8"/>
            </p:custDataLst>
          </p:nvPr>
        </p:nvSpPr>
        <p:spPr>
          <a:xfrm>
            <a:off x="612000" y="781200"/>
            <a:ext cx="10976400" cy="626400"/>
          </a:xfrm>
        </p:spPr>
        <p:txBody>
          <a:bodyPr anchor="ctr" wrap="square">
            <a:normAutofit/>
          </a:bodyPr>
          <a:lstStyle>
            <a:lvl1pPr algn="ctr">
              <a:defRPr baseline="0" sz="3600">
                <a:solidFill>
                  <a:schemeClr val="tx1"/>
                </a:solidFill>
                <a:latin typeface="Arial" panose="020B0604020202020204" pitchFamily="34" charset="0"/>
                <a:ea typeface="微软雅黑" panose="020B0503020204020204" pitchFamily="34" charset="-122"/>
              </a:defRPr>
            </a:lvl1pPr>
          </a:lstStyle>
          <a:p>
            <a:r>
              <a:rPr altLang="en-US" lang="zh-CN"/>
              <a:t>单击此处编辑母版标题样式</a:t>
            </a:r>
            <a:endParaRPr altLang="en-US" lang="zh-CN"/>
          </a:p>
        </p:txBody>
      </p:sp>
      <p:sp>
        <p:nvSpPr>
          <p:cNvPr id="1048718" name="日期占位符 2"/>
          <p:cNvSpPr>
            <a:spLocks noGrp="1"/>
          </p:cNvSpPr>
          <p:nvPr>
            <p:ph type="dt" sz="half" idx="10"/>
            <p:custDataLst>
              <p:tags r:id="rId9"/>
            </p:custDataLst>
          </p:nvPr>
        </p:nvSpPr>
        <p:spPr>
          <a:xfrm>
            <a:off x="879742" y="6349833"/>
            <a:ext cx="2700000" cy="316800"/>
          </a:xfrm>
        </p:spPr>
        <p:txBody>
          <a:bodyPr wrap="square">
            <a:normAutofit/>
          </a:bodyPr>
          <a:lstStyle>
            <a:lvl1pPr>
              <a:defRPr>
                <a:solidFill>
                  <a:schemeClr val="lt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altLang="en-US" lang="zh-CN" smtClean="0"/>
            </a:fld>
            <a:endParaRPr altLang="en-US" lang="zh-CN"/>
          </a:p>
        </p:txBody>
      </p:sp>
      <p:sp>
        <p:nvSpPr>
          <p:cNvPr id="1048719" name="页脚占位符 3"/>
          <p:cNvSpPr>
            <a:spLocks noGrp="1"/>
          </p:cNvSpPr>
          <p:nvPr>
            <p:ph type="ftr" sz="quarter" idx="11"/>
            <p:custDataLst>
              <p:tags r:id="rId10"/>
            </p:custDataLst>
          </p:nvPr>
        </p:nvSpPr>
        <p:spPr>
          <a:xfrm>
            <a:off x="4116000" y="6349833"/>
            <a:ext cx="3960000" cy="316800"/>
          </a:xfrm>
        </p:spPr>
        <p:txBody>
          <a:bodyPr wrap="square">
            <a:normAutofit/>
          </a:bodyPr>
          <a:lstStyle>
            <a:lvl1pPr>
              <a:defRPr>
                <a:solidFill>
                  <a:schemeClr val="tx1">
                    <a:tint val="75000"/>
                  </a:schemeClr>
                </a:solidFill>
                <a:latin typeface="Arial" panose="020B0604020202020204" pitchFamily="34" charset="0"/>
                <a:ea typeface="微软雅黑" panose="020B0503020204020204" pitchFamily="34" charset="-122"/>
              </a:defRPr>
            </a:lvl1pPr>
          </a:lstStyle>
          <a:p>
            <a:endParaRPr altLang="en-US" dirty="0" lang="zh-CN"/>
          </a:p>
        </p:txBody>
      </p:sp>
      <p:sp>
        <p:nvSpPr>
          <p:cNvPr id="1048720" name="灯片编号占位符 4"/>
          <p:cNvSpPr>
            <a:spLocks noGrp="1"/>
          </p:cNvSpPr>
          <p:nvPr>
            <p:ph type="sldNum" sz="quarter" idx="12"/>
            <p:custDataLst>
              <p:tags r:id="rId11"/>
            </p:custDataLst>
          </p:nvPr>
        </p:nvSpPr>
        <p:spPr>
          <a:xfrm>
            <a:off x="8610600" y="6349833"/>
            <a:ext cx="2700000" cy="316800"/>
          </a:xfrm>
        </p:spPr>
        <p:txBody>
          <a:bodyPr wrap="square">
            <a:normAutofit/>
          </a:bodyPr>
          <a:lstStyle>
            <a:lvl1pPr>
              <a:defRPr>
                <a:solidFill>
                  <a:schemeClr val="lt1">
                    <a:tint val="75000"/>
                  </a:schemeClr>
                </a:solidFill>
                <a:latin typeface="Arial" panose="020B0604020202020204" pitchFamily="34" charset="0"/>
                <a:ea typeface="微软雅黑" panose="020B0503020204020204" pitchFamily="34" charset="-122"/>
              </a:defRPr>
            </a:lvl1pPr>
          </a:lstStyle>
          <a:p>
            <a:fld id="{49AE70B2-8BF9-45C0-BB95-33D1B9D3A854}" type="slidenum">
              <a:rPr altLang="en-US" lang="zh-CN" smtClean="0"/>
            </a:fld>
            <a:endParaRPr altLang="en-US" dirty="0" lang="zh-CN"/>
          </a:p>
        </p:txBody>
      </p:sp>
      <p:sp>
        <p:nvSpPr>
          <p:cNvPr id="1048721" name="文本占位符 6"/>
          <p:cNvSpPr>
            <a:spLocks noGrp="1"/>
          </p:cNvSpPr>
          <p:nvPr>
            <p:ph type="body" sz="quarter" idx="13"/>
            <p:custDataLst>
              <p:tags r:id="rId12"/>
            </p:custDataLst>
          </p:nvPr>
        </p:nvSpPr>
        <p:spPr>
          <a:xfrm>
            <a:off x="612000" y="1659600"/>
            <a:ext cx="10975975" cy="828000"/>
          </a:xfrm>
        </p:spPr>
        <p:txBody>
          <a:bodyPr wrap="square">
            <a:normAutofit/>
          </a:bodyPr>
          <a:lstStyle>
            <a:lvl1pPr algn="ctr">
              <a:defRPr baseline="0">
                <a:solidFill>
                  <a:schemeClr val="tx1"/>
                </a:solidFill>
                <a:latin typeface="Arial" panose="020B0604020202020204" pitchFamily="34" charset="0"/>
                <a:ea typeface="微软雅黑" panose="020B0503020204020204" pitchFamily="34" charset="-122"/>
              </a:defRPr>
            </a:lvl1pPr>
          </a:lstStyle>
          <a:p>
            <a:pPr lvl="0"/>
            <a:r>
              <a:rPr altLang="en-US" dirty="0" lang="zh-CN"/>
              <a:t>单击此处编辑母版文本样式</a:t>
            </a:r>
            <a:endParaRPr altLang="en-US" dirty="0" lang="zh-CN"/>
          </a:p>
        </p:txBody>
      </p:sp>
      <p:sp>
        <p:nvSpPr>
          <p:cNvPr id="1048722" name="内容占位符 8"/>
          <p:cNvSpPr>
            <a:spLocks noGrp="1"/>
          </p:cNvSpPr>
          <p:nvPr>
            <p:ph sz="quarter" idx="14"/>
            <p:custDataLst>
              <p:tags r:id="rId13"/>
            </p:custDataLst>
          </p:nvPr>
        </p:nvSpPr>
        <p:spPr>
          <a:xfrm>
            <a:off x="612775" y="2808000"/>
            <a:ext cx="10965600" cy="3430800"/>
          </a:xfrm>
        </p:spPr>
        <p:txBody>
          <a:bodyPr wrap="square">
            <a:normAutofit/>
          </a:bodyPr>
          <a:lstStyle>
            <a:lvl1pPr>
              <a:defRPr baseline="0">
                <a:solidFill>
                  <a:schemeClr val="lt1"/>
                </a:solidFill>
                <a:latin typeface="Arial" panose="020B0604020202020204" pitchFamily="34" charset="0"/>
                <a:ea typeface="微软雅黑" panose="020B0503020204020204" pitchFamily="34" charset="-122"/>
              </a:defRPr>
            </a:lvl1pPr>
            <a:lvl2pPr>
              <a:defRPr baseline="0">
                <a:solidFill>
                  <a:schemeClr val="lt1"/>
                </a:solidFill>
                <a:latin typeface="Arial" panose="020B0604020202020204" pitchFamily="34" charset="0"/>
                <a:ea typeface="微软雅黑" panose="020B0503020204020204" pitchFamily="34" charset="-122"/>
              </a:defRPr>
            </a:lvl2pPr>
            <a:lvl3pPr>
              <a:defRPr baseline="0">
                <a:solidFill>
                  <a:schemeClr val="lt1"/>
                </a:solidFill>
                <a:latin typeface="Arial" panose="020B0604020202020204" pitchFamily="34" charset="0"/>
                <a:ea typeface="微软雅黑" panose="020B0503020204020204" pitchFamily="34" charset="-122"/>
              </a:defRPr>
            </a:lvl3pPr>
            <a:lvl4pPr>
              <a:defRPr baseline="0">
                <a:solidFill>
                  <a:schemeClr val="lt1"/>
                </a:solidFill>
                <a:latin typeface="Arial" panose="020B0604020202020204" pitchFamily="34" charset="0"/>
                <a:ea typeface="微软雅黑" panose="020B0503020204020204" pitchFamily="34" charset="-122"/>
              </a:defRPr>
            </a:lvl4pPr>
            <a:lvl5pPr>
              <a:defRPr baseline="0">
                <a:solidFill>
                  <a:schemeClr val="lt1"/>
                </a:solidFill>
                <a:latin typeface="Arial" panose="020B0604020202020204" pitchFamily="34" charset="0"/>
                <a:ea typeface="微软雅黑" panose="020B0503020204020204" pitchFamily="34" charset="-122"/>
              </a:defRPr>
            </a:lvl5pPr>
          </a:lstStyle>
          <a:p>
            <a:pPr lvl="0"/>
            <a:r>
              <a:rPr altLang="en-US" dirty="0" lang="zh-CN"/>
              <a:t>单击此处编辑母版文本样式</a:t>
            </a:r>
            <a:endParaRPr altLang="en-US" dirty="0" lang="zh-CN"/>
          </a:p>
          <a:p>
            <a:pPr lvl="1"/>
            <a:r>
              <a:rPr altLang="en-US" dirty="0" lang="zh-CN"/>
              <a:t>第二级</a:t>
            </a:r>
            <a:endParaRPr altLang="en-US" dirty="0" lang="zh-CN"/>
          </a:p>
          <a:p>
            <a:pPr lvl="2"/>
            <a:r>
              <a:rPr altLang="en-US" dirty="0" lang="zh-CN"/>
              <a:t>第三级</a:t>
            </a:r>
            <a:endParaRPr altLang="en-US" dirty="0" lang="zh-CN"/>
          </a:p>
          <a:p>
            <a:pPr lvl="3"/>
            <a:r>
              <a:rPr altLang="en-US" dirty="0" lang="zh-CN"/>
              <a:t>第四级</a:t>
            </a:r>
            <a:endParaRPr altLang="en-US" dirty="0" lang="zh-CN"/>
          </a:p>
          <a:p>
            <a:pPr lvl="4"/>
            <a:r>
              <a:rPr altLang="en-US" dirty="0" lang="zh-CN"/>
              <a:t>第五级</a:t>
            </a:r>
            <a:endParaRPr altLang="en-US" dirty="0" 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tx2"/>
        </a:solidFill>
        <a:effectLst/>
      </p:bgPr>
    </p:bg>
    <p:spTree>
      <p:nvGrpSpPr>
        <p:cNvPr id="96" name=""/>
        <p:cNvGrpSpPr/>
        <p:nvPr/>
      </p:nvGrpSpPr>
      <p:grpSpPr>
        <a:xfrm>
          <a:off x="0" y="0"/>
          <a:ext cx="0" cy="0"/>
          <a:chOff x="0" y="0"/>
          <a:chExt cx="0" cy="0"/>
        </a:xfrm>
      </p:grpSpPr>
      <p:sp>
        <p:nvSpPr>
          <p:cNvPr id="1048772" name="矩形 10"/>
          <p:cNvSpPr/>
          <p:nvPr userDrawn="1">
            <p:custDataLst>
              <p:tags r:id="rId1"/>
            </p:custDataLst>
          </p:nvPr>
        </p:nvSpPr>
        <p:spPr>
          <a:xfrm>
            <a:off x="0" y="5028971"/>
            <a:ext cx="12192000" cy="1829029"/>
          </a:xfrm>
          <a:prstGeom prst="rect"/>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rtlCol="0" wrap="square">
            <a:normAutofit/>
          </a:bodyPr>
          <a:p>
            <a:pPr algn="ctr"/>
            <a:endParaRPr altLang="en-US" lang="zh-CN">
              <a:solidFill>
                <a:schemeClr val="lt1"/>
              </a:solidFill>
            </a:endParaRPr>
          </a:p>
        </p:txBody>
      </p:sp>
      <p:pic>
        <p:nvPicPr>
          <p:cNvPr id="2097207" name="图片 9"/>
          <p:cNvPicPr>
            <a:picLocks/>
          </p:cNvPicPr>
          <p:nvPr userDrawn="1">
            <p:custDataLst>
              <p:tags r:id="rId2"/>
            </p:custDataLst>
          </p:nvPr>
        </p:nvPicPr>
        <p:blipFill>
          <a:blip xmlns:r="http://schemas.openxmlformats.org/officeDocument/2006/relationships" r:embed="rId3" r:link="rId4" cstate="print"/>
          <a:stretch>
            <a:fillRect/>
          </a:stretch>
        </p:blipFill>
        <p:spPr>
          <a:xfrm>
            <a:off x="0" y="0"/>
            <a:ext cx="720090" cy="649769"/>
          </a:xfrm>
          <a:prstGeom prst="rect"/>
        </p:spPr>
      </p:pic>
      <p:pic>
        <p:nvPicPr>
          <p:cNvPr id="2097208" name="图片 7"/>
          <p:cNvPicPr>
            <a:picLocks/>
          </p:cNvPicPr>
          <p:nvPr userDrawn="1">
            <p:custDataLst>
              <p:tags r:id="rId5"/>
            </p:custDataLst>
          </p:nvPr>
        </p:nvPicPr>
        <p:blipFill>
          <a:blip xmlns:r="http://schemas.openxmlformats.org/officeDocument/2006/relationships" r:embed="rId6" r:link="rId7" cstate="print"/>
          <a:stretch>
            <a:fillRect/>
          </a:stretch>
        </p:blipFill>
        <p:spPr>
          <a:xfrm>
            <a:off x="11471910" y="0"/>
            <a:ext cx="720090" cy="512012"/>
          </a:xfrm>
          <a:prstGeom prst="rect"/>
        </p:spPr>
      </p:pic>
      <p:sp>
        <p:nvSpPr>
          <p:cNvPr id="1048773" name="标题 1"/>
          <p:cNvSpPr>
            <a:spLocks noGrp="1"/>
          </p:cNvSpPr>
          <p:nvPr>
            <p:ph type="title"/>
            <p:custDataLst>
              <p:tags r:id="rId8"/>
            </p:custDataLst>
          </p:nvPr>
        </p:nvSpPr>
        <p:spPr>
          <a:xfrm>
            <a:off x="604800" y="669600"/>
            <a:ext cx="10976400" cy="565200"/>
          </a:xfrm>
        </p:spPr>
        <p:txBody>
          <a:bodyPr anchor="ctr" anchorCtr="0" wrap="square">
            <a:normAutofit/>
          </a:bodyPr>
          <a:lstStyle>
            <a:lvl1pPr algn="ctr">
              <a:defRPr baseline="0" sz="3200">
                <a:solidFill>
                  <a:schemeClr val="lt1"/>
                </a:solidFill>
                <a:latin typeface="Arial" panose="020B0604020202020204" pitchFamily="34" charset="0"/>
                <a:ea typeface="微软雅黑" panose="020B0503020204020204" pitchFamily="34" charset="-122"/>
              </a:defRPr>
            </a:lvl1pPr>
          </a:lstStyle>
          <a:p>
            <a:r>
              <a:rPr altLang="en-US" dirty="0" lang="zh-CN"/>
              <a:t>单击此处编辑母版标题样式</a:t>
            </a:r>
            <a:endParaRPr altLang="en-US" dirty="0" lang="zh-CN"/>
          </a:p>
        </p:txBody>
      </p:sp>
      <p:sp>
        <p:nvSpPr>
          <p:cNvPr id="1048774" name="日期占位符 2"/>
          <p:cNvSpPr>
            <a:spLocks noGrp="1"/>
          </p:cNvSpPr>
          <p:nvPr>
            <p:ph type="dt" sz="half" idx="10"/>
            <p:custDataLst>
              <p:tags r:id="rId9"/>
            </p:custDataLst>
          </p:nvPr>
        </p:nvSpPr>
        <p:spPr>
          <a:xfrm>
            <a:off x="879742" y="6349833"/>
            <a:ext cx="2700000" cy="316800"/>
          </a:xfrm>
        </p:spPr>
        <p:txBody>
          <a:bodyPr wrap="square">
            <a:normAutofit/>
          </a:bodyPr>
          <a:lstStyle>
            <a:lvl1pPr>
              <a:defRPr>
                <a:solidFill>
                  <a:schemeClr val="dk1">
                    <a:tint val="75000"/>
                    <a:lumMod val="85000"/>
                    <a:lumOff val="15000"/>
                  </a:schemeClr>
                </a:solidFill>
                <a:latin typeface="Arial" panose="020B0604020202020204" pitchFamily="34" charset="0"/>
                <a:ea typeface="微软雅黑" panose="020B0503020204020204" pitchFamily="34" charset="-122"/>
              </a:defRPr>
            </a:lvl1pPr>
          </a:lstStyle>
          <a:p>
            <a:fld id="{760FBDFE-C587-4B4C-A407-44438C67B59E}" type="datetimeFigureOut">
              <a:rPr altLang="en-US" lang="zh-CN" smtClean="0"/>
            </a:fld>
            <a:endParaRPr altLang="en-US" lang="zh-CN"/>
          </a:p>
        </p:txBody>
      </p:sp>
      <p:sp>
        <p:nvSpPr>
          <p:cNvPr id="1048775" name="页脚占位符 3"/>
          <p:cNvSpPr>
            <a:spLocks noGrp="1"/>
          </p:cNvSpPr>
          <p:nvPr>
            <p:ph type="ftr" sz="quarter" idx="11"/>
            <p:custDataLst>
              <p:tags r:id="rId10"/>
            </p:custDataLst>
          </p:nvPr>
        </p:nvSpPr>
        <p:spPr>
          <a:xfrm>
            <a:off x="4116000" y="6349833"/>
            <a:ext cx="3960000" cy="316800"/>
          </a:xfrm>
        </p:spPr>
        <p:txBody>
          <a:bodyPr wrap="square">
            <a:normAutofit/>
          </a:bodyPr>
          <a:lstStyle>
            <a:lvl1pPr>
              <a:defRPr>
                <a:solidFill>
                  <a:schemeClr val="tx1">
                    <a:tint val="75000"/>
                  </a:schemeClr>
                </a:solidFill>
                <a:latin typeface="Arial" panose="020B0604020202020204" pitchFamily="34" charset="0"/>
                <a:ea typeface="微软雅黑" panose="020B0503020204020204" pitchFamily="34" charset="-122"/>
              </a:defRPr>
            </a:lvl1pPr>
          </a:lstStyle>
          <a:p>
            <a:endParaRPr altLang="en-US" dirty="0" lang="zh-CN"/>
          </a:p>
        </p:txBody>
      </p:sp>
      <p:sp>
        <p:nvSpPr>
          <p:cNvPr id="1048776" name="灯片编号占位符 4"/>
          <p:cNvSpPr>
            <a:spLocks noGrp="1"/>
          </p:cNvSpPr>
          <p:nvPr>
            <p:ph type="sldNum" sz="quarter" idx="12"/>
            <p:custDataLst>
              <p:tags r:id="rId11"/>
            </p:custDataLst>
          </p:nvPr>
        </p:nvSpPr>
        <p:spPr>
          <a:xfrm>
            <a:off x="8610600" y="6349833"/>
            <a:ext cx="2700000" cy="316800"/>
          </a:xfrm>
        </p:spPr>
        <p:txBody>
          <a:bodyPr wrap="square">
            <a:normAutofit/>
          </a:bodyPr>
          <a:lstStyle>
            <a:lvl1pPr>
              <a:defRPr>
                <a:solidFill>
                  <a:schemeClr val="dk1">
                    <a:tint val="75000"/>
                    <a:lumMod val="85000"/>
                    <a:lumOff val="15000"/>
                  </a:schemeClr>
                </a:solidFill>
                <a:latin typeface="Arial" panose="020B0604020202020204" pitchFamily="34" charset="0"/>
                <a:ea typeface="微软雅黑" panose="020B0503020204020204" pitchFamily="34" charset="-122"/>
              </a:defRPr>
            </a:lvl1pPr>
          </a:lstStyle>
          <a:p>
            <a:fld id="{49AE70B2-8BF9-45C0-BB95-33D1B9D3A854}" type="slidenum">
              <a:rPr altLang="en-US" lang="zh-CN" smtClean="0"/>
            </a:fld>
            <a:endParaRPr altLang="en-US" dirty="0" lang="zh-CN"/>
          </a:p>
        </p:txBody>
      </p:sp>
      <p:sp>
        <p:nvSpPr>
          <p:cNvPr id="1048777" name="内容占位符 6"/>
          <p:cNvSpPr>
            <a:spLocks noGrp="1"/>
          </p:cNvSpPr>
          <p:nvPr>
            <p:ph sz="quarter" idx="13"/>
            <p:custDataLst>
              <p:tags r:id="rId12"/>
            </p:custDataLst>
          </p:nvPr>
        </p:nvSpPr>
        <p:spPr>
          <a:xfrm>
            <a:off x="604837" y="1681200"/>
            <a:ext cx="10990800" cy="3211200"/>
          </a:xfrm>
        </p:spPr>
        <p:txBody>
          <a:bodyPr wrap="square">
            <a:normAutofit/>
          </a:bodyPr>
          <a:lstStyle>
            <a:lvl1pPr>
              <a:defRPr baseline="0">
                <a:solidFill>
                  <a:schemeClr val="lt1"/>
                </a:solidFill>
                <a:latin typeface="Arial" panose="020B0604020202020204" pitchFamily="34" charset="0"/>
                <a:ea typeface="微软雅黑" panose="020B0503020204020204" pitchFamily="34" charset="-122"/>
              </a:defRPr>
            </a:lvl1pPr>
            <a:lvl2pPr>
              <a:defRPr baseline="0">
                <a:solidFill>
                  <a:schemeClr val="lt1"/>
                </a:solidFill>
                <a:latin typeface="Arial" panose="020B0604020202020204" pitchFamily="34" charset="0"/>
                <a:ea typeface="微软雅黑" panose="020B0503020204020204" pitchFamily="34" charset="-122"/>
              </a:defRPr>
            </a:lvl2pPr>
            <a:lvl3pPr>
              <a:defRPr baseline="0">
                <a:solidFill>
                  <a:schemeClr val="lt1"/>
                </a:solidFill>
                <a:latin typeface="Arial" panose="020B0604020202020204" pitchFamily="34" charset="0"/>
                <a:ea typeface="微软雅黑" panose="020B0503020204020204" pitchFamily="34" charset="-122"/>
              </a:defRPr>
            </a:lvl3pPr>
            <a:lvl4pPr>
              <a:defRPr baseline="0">
                <a:solidFill>
                  <a:schemeClr val="lt1"/>
                </a:solidFill>
                <a:latin typeface="Arial" panose="020B0604020202020204" pitchFamily="34" charset="0"/>
                <a:ea typeface="微软雅黑" panose="020B0503020204020204" pitchFamily="34" charset="-122"/>
              </a:defRPr>
            </a:lvl4pPr>
            <a:lvl5pPr>
              <a:defRPr baseline="0">
                <a:solidFill>
                  <a:schemeClr val="lt1"/>
                </a:solidFill>
                <a:latin typeface="Arial" panose="020B0604020202020204" pitchFamily="34" charset="0"/>
                <a:ea typeface="微软雅黑" panose="020B0503020204020204" pitchFamily="34" charset="-122"/>
              </a:defRPr>
            </a:lvl5pPr>
          </a:lstStyle>
          <a:p>
            <a:pPr lvl="0"/>
            <a:r>
              <a:rPr altLang="en-US" dirty="0" lang="zh-CN"/>
              <a:t>单击此处编辑母版文本样式</a:t>
            </a:r>
            <a:endParaRPr altLang="en-US" dirty="0" lang="zh-CN"/>
          </a:p>
          <a:p>
            <a:pPr lvl="1"/>
            <a:r>
              <a:rPr altLang="en-US" dirty="0" lang="zh-CN"/>
              <a:t>第二级</a:t>
            </a:r>
            <a:endParaRPr altLang="en-US" dirty="0" lang="zh-CN"/>
          </a:p>
          <a:p>
            <a:pPr lvl="2"/>
            <a:r>
              <a:rPr altLang="en-US" dirty="0" lang="zh-CN"/>
              <a:t>第三级</a:t>
            </a:r>
            <a:endParaRPr altLang="en-US" dirty="0" lang="zh-CN"/>
          </a:p>
          <a:p>
            <a:pPr lvl="3"/>
            <a:r>
              <a:rPr altLang="en-US" dirty="0" lang="zh-CN"/>
              <a:t>第四级</a:t>
            </a:r>
            <a:endParaRPr altLang="en-US" dirty="0" lang="zh-CN"/>
          </a:p>
          <a:p>
            <a:pPr lvl="4"/>
            <a:r>
              <a:rPr altLang="en-US" dirty="0" lang="zh-CN"/>
              <a:t>第五级</a:t>
            </a:r>
            <a:endParaRPr altLang="en-US" dirty="0" lang="zh-CN"/>
          </a:p>
        </p:txBody>
      </p:sp>
      <p:sp>
        <p:nvSpPr>
          <p:cNvPr id="1048778" name="文本占位符 8"/>
          <p:cNvSpPr>
            <a:spLocks noGrp="1"/>
          </p:cNvSpPr>
          <p:nvPr>
            <p:ph type="body" sz="quarter" idx="14"/>
            <p:custDataLst>
              <p:tags r:id="rId13"/>
            </p:custDataLst>
          </p:nvPr>
        </p:nvSpPr>
        <p:spPr>
          <a:xfrm>
            <a:off x="594000" y="5180400"/>
            <a:ext cx="11001600" cy="1011600"/>
          </a:xfrm>
        </p:spPr>
        <p:txBody>
          <a:bodyPr wrap="square">
            <a:normAutofit/>
          </a:bodyPr>
          <a:lstStyle>
            <a:lvl1pPr>
              <a:defRPr baseline="0">
                <a:solidFill>
                  <a:schemeClr val="tx1"/>
                </a:solidFill>
                <a:latin typeface="Arial" panose="020B0604020202020204" pitchFamily="34" charset="0"/>
                <a:ea typeface="微软雅黑" panose="020B0503020204020204" pitchFamily="34" charset="-122"/>
              </a:defRPr>
            </a:lvl1pPr>
          </a:lstStyle>
          <a:p>
            <a:pPr lvl="0"/>
            <a:r>
              <a:rPr altLang="en-US" dirty="0" lang="zh-CN"/>
              <a:t>单击此处编辑母版文本样式</a:t>
            </a:r>
            <a:endParaRPr altLang="en-US" dirty="0" 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tx2"/>
        </a:solidFill>
        <a:effectLst/>
      </p:bgPr>
    </p:bg>
    <p:spTree>
      <p:nvGrpSpPr>
        <p:cNvPr id="89" name=""/>
        <p:cNvGrpSpPr/>
        <p:nvPr/>
      </p:nvGrpSpPr>
      <p:grpSpPr>
        <a:xfrm>
          <a:off x="0" y="0"/>
          <a:ext cx="0" cy="0"/>
          <a:chOff x="0" y="0"/>
          <a:chExt cx="0" cy="0"/>
        </a:xfrm>
      </p:grpSpPr>
      <p:sp>
        <p:nvSpPr>
          <p:cNvPr id="1048731" name="矩形 13"/>
          <p:cNvSpPr/>
          <p:nvPr userDrawn="1">
            <p:custDataLst>
              <p:tags r:id="rId1"/>
            </p:custDataLst>
          </p:nvPr>
        </p:nvSpPr>
        <p:spPr>
          <a:xfrm>
            <a:off x="0" y="0"/>
            <a:ext cx="12192000" cy="914400"/>
          </a:xfrm>
          <a:prstGeom prst="rect"/>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rtlCol="0" wrap="square">
            <a:normAutofit/>
          </a:bodyPr>
          <a:p>
            <a:pPr algn="ctr"/>
            <a:endParaRPr altLang="en-US" lang="zh-CN">
              <a:solidFill>
                <a:schemeClr val="lt1"/>
              </a:solidFill>
            </a:endParaRPr>
          </a:p>
        </p:txBody>
      </p:sp>
      <p:pic>
        <p:nvPicPr>
          <p:cNvPr id="2097194" name="图片 11"/>
          <p:cNvPicPr>
            <a:picLocks/>
          </p:cNvPicPr>
          <p:nvPr userDrawn="1">
            <p:custDataLst>
              <p:tags r:id="rId2"/>
            </p:custDataLst>
          </p:nvPr>
        </p:nvPicPr>
        <p:blipFill>
          <a:blip xmlns:r="http://schemas.openxmlformats.org/officeDocument/2006/relationships" r:embed="rId3" r:link="rId4" cstate="print"/>
          <a:stretch>
            <a:fillRect/>
          </a:stretch>
        </p:blipFill>
        <p:spPr>
          <a:xfrm>
            <a:off x="11471910" y="6208231"/>
            <a:ext cx="720090" cy="649769"/>
          </a:xfrm>
          <a:prstGeom prst="rect"/>
        </p:spPr>
      </p:pic>
      <p:pic>
        <p:nvPicPr>
          <p:cNvPr id="2097195" name="图片 9"/>
          <p:cNvPicPr>
            <a:picLocks/>
          </p:cNvPicPr>
          <p:nvPr userDrawn="1">
            <p:custDataLst>
              <p:tags r:id="rId5"/>
            </p:custDataLst>
          </p:nvPr>
        </p:nvPicPr>
        <p:blipFill>
          <a:blip xmlns:r="http://schemas.openxmlformats.org/officeDocument/2006/relationships" r:embed="rId6" r:link="rId7" cstate="print"/>
          <a:stretch>
            <a:fillRect/>
          </a:stretch>
        </p:blipFill>
        <p:spPr>
          <a:xfrm>
            <a:off x="0" y="6345988"/>
            <a:ext cx="720090" cy="512012"/>
          </a:xfrm>
          <a:prstGeom prst="rect"/>
        </p:spPr>
      </p:pic>
      <p:sp>
        <p:nvSpPr>
          <p:cNvPr id="1048732" name="标题 1"/>
          <p:cNvSpPr>
            <a:spLocks noGrp="1"/>
          </p:cNvSpPr>
          <p:nvPr>
            <p:ph type="title"/>
            <p:custDataLst>
              <p:tags r:id="rId8"/>
            </p:custDataLst>
          </p:nvPr>
        </p:nvSpPr>
        <p:spPr>
          <a:xfrm>
            <a:off x="579600" y="237600"/>
            <a:ext cx="11037600" cy="441964"/>
          </a:xfrm>
        </p:spPr>
        <p:txBody>
          <a:bodyPr wrap="square">
            <a:normAutofit/>
          </a:bodyPr>
          <a:lstStyle>
            <a:lvl1pPr>
              <a:defRPr baseline="0">
                <a:solidFill>
                  <a:schemeClr val="tx1"/>
                </a:solidFill>
                <a:latin typeface="Arial" panose="020B0604020202020204" pitchFamily="34" charset="0"/>
                <a:ea typeface="微软雅黑" panose="020B0503020204020204" pitchFamily="34" charset="-122"/>
              </a:defRPr>
            </a:lvl1pPr>
          </a:lstStyle>
          <a:p>
            <a:r>
              <a:rPr altLang="en-US" dirty="0" lang="zh-CN"/>
              <a:t>单击此处编辑母版标题样式</a:t>
            </a:r>
            <a:endParaRPr altLang="en-US" dirty="0" lang="zh-CN"/>
          </a:p>
        </p:txBody>
      </p:sp>
      <p:sp>
        <p:nvSpPr>
          <p:cNvPr id="1048733" name="日期占位符 2"/>
          <p:cNvSpPr>
            <a:spLocks noGrp="1"/>
          </p:cNvSpPr>
          <p:nvPr>
            <p:ph type="dt" sz="half" idx="10"/>
            <p:custDataLst>
              <p:tags r:id="rId9"/>
            </p:custDataLst>
          </p:nvPr>
        </p:nvSpPr>
        <p:spPr>
          <a:xfrm>
            <a:off x="879742" y="6349833"/>
            <a:ext cx="2700000" cy="316800"/>
          </a:xfrm>
        </p:spPr>
        <p:txBody>
          <a:bodyPr wrap="square">
            <a:normAutofit/>
          </a:bodyPr>
          <a:lstStyle>
            <a:lvl1pPr>
              <a:defRPr>
                <a:solidFill>
                  <a:schemeClr val="lt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altLang="en-US" lang="zh-CN" smtClean="0"/>
            </a:fld>
            <a:endParaRPr altLang="en-US" lang="zh-CN"/>
          </a:p>
        </p:txBody>
      </p:sp>
      <p:sp>
        <p:nvSpPr>
          <p:cNvPr id="1048734" name="页脚占位符 3"/>
          <p:cNvSpPr>
            <a:spLocks noGrp="1"/>
          </p:cNvSpPr>
          <p:nvPr>
            <p:ph type="ftr" sz="quarter" idx="11"/>
            <p:custDataLst>
              <p:tags r:id="rId10"/>
            </p:custDataLst>
          </p:nvPr>
        </p:nvSpPr>
        <p:spPr>
          <a:xfrm>
            <a:off x="4116000" y="6349833"/>
            <a:ext cx="3960000" cy="316800"/>
          </a:xfrm>
        </p:spPr>
        <p:txBody>
          <a:bodyPr wrap="square">
            <a:normAutofit/>
          </a:bodyPr>
          <a:lstStyle>
            <a:lvl1pPr>
              <a:defRPr>
                <a:solidFill>
                  <a:schemeClr val="tx1">
                    <a:tint val="75000"/>
                  </a:schemeClr>
                </a:solidFill>
                <a:latin typeface="Arial" panose="020B0604020202020204" pitchFamily="34" charset="0"/>
                <a:ea typeface="微软雅黑" panose="020B0503020204020204" pitchFamily="34" charset="-122"/>
              </a:defRPr>
            </a:lvl1pPr>
          </a:lstStyle>
          <a:p>
            <a:endParaRPr altLang="en-US" dirty="0" lang="zh-CN"/>
          </a:p>
        </p:txBody>
      </p:sp>
      <p:sp>
        <p:nvSpPr>
          <p:cNvPr id="1048735" name="灯片编号占位符 4"/>
          <p:cNvSpPr>
            <a:spLocks noGrp="1"/>
          </p:cNvSpPr>
          <p:nvPr>
            <p:ph type="sldNum" sz="quarter" idx="12"/>
            <p:custDataLst>
              <p:tags r:id="rId11"/>
            </p:custDataLst>
          </p:nvPr>
        </p:nvSpPr>
        <p:spPr>
          <a:xfrm>
            <a:off x="8610600" y="6349833"/>
            <a:ext cx="2700000" cy="316800"/>
          </a:xfrm>
        </p:spPr>
        <p:txBody>
          <a:bodyPr wrap="square">
            <a:normAutofit/>
          </a:bodyPr>
          <a:lstStyle>
            <a:lvl1pPr>
              <a:defRPr>
                <a:solidFill>
                  <a:schemeClr val="lt1">
                    <a:tint val="75000"/>
                  </a:schemeClr>
                </a:solidFill>
                <a:latin typeface="Arial" panose="020B0604020202020204" pitchFamily="34" charset="0"/>
                <a:ea typeface="微软雅黑" panose="020B0503020204020204" pitchFamily="34" charset="-122"/>
              </a:defRPr>
            </a:lvl1pPr>
          </a:lstStyle>
          <a:p>
            <a:fld id="{49AE70B2-8BF9-45C0-BB95-33D1B9D3A854}" type="slidenum">
              <a:rPr altLang="en-US" lang="zh-CN" smtClean="0"/>
            </a:fld>
            <a:endParaRPr altLang="en-US" dirty="0" lang="zh-CN"/>
          </a:p>
        </p:txBody>
      </p:sp>
      <p:sp>
        <p:nvSpPr>
          <p:cNvPr id="1048736" name="内容占位符 6"/>
          <p:cNvSpPr>
            <a:spLocks noGrp="1"/>
          </p:cNvSpPr>
          <p:nvPr>
            <p:ph sz="quarter" idx="13"/>
            <p:custDataLst>
              <p:tags r:id="rId12"/>
            </p:custDataLst>
          </p:nvPr>
        </p:nvSpPr>
        <p:spPr>
          <a:xfrm>
            <a:off x="579600" y="1663200"/>
            <a:ext cx="5342400" cy="2894400"/>
          </a:xfrm>
        </p:spPr>
        <p:txBody>
          <a:bodyPr wrap="square">
            <a:normAutofit/>
          </a:bodyPr>
          <a:lstStyle>
            <a:lvl1pPr>
              <a:defRPr baseline="0">
                <a:solidFill>
                  <a:schemeClr val="lt1"/>
                </a:solidFill>
                <a:latin typeface="Arial" panose="020B0604020202020204" pitchFamily="34" charset="0"/>
                <a:ea typeface="微软雅黑" panose="020B0503020204020204" pitchFamily="34" charset="-122"/>
              </a:defRPr>
            </a:lvl1pPr>
            <a:lvl2pPr>
              <a:defRPr baseline="0">
                <a:solidFill>
                  <a:schemeClr val="lt1"/>
                </a:solidFill>
                <a:latin typeface="Arial" panose="020B0604020202020204" pitchFamily="34" charset="0"/>
                <a:ea typeface="微软雅黑" panose="020B0503020204020204" pitchFamily="34" charset="-122"/>
              </a:defRPr>
            </a:lvl2pPr>
            <a:lvl3pPr>
              <a:defRPr baseline="0">
                <a:solidFill>
                  <a:schemeClr val="lt1"/>
                </a:solidFill>
                <a:latin typeface="Arial" panose="020B0604020202020204" pitchFamily="34" charset="0"/>
                <a:ea typeface="微软雅黑" panose="020B0503020204020204" pitchFamily="34" charset="-122"/>
              </a:defRPr>
            </a:lvl3pPr>
            <a:lvl4pPr>
              <a:defRPr baseline="0">
                <a:solidFill>
                  <a:schemeClr val="lt1"/>
                </a:solidFill>
                <a:latin typeface="Arial" panose="020B0604020202020204" pitchFamily="34" charset="0"/>
                <a:ea typeface="微软雅黑" panose="020B0503020204020204" pitchFamily="34" charset="-122"/>
              </a:defRPr>
            </a:lvl4pPr>
            <a:lvl5pPr>
              <a:defRPr baseline="0">
                <a:solidFill>
                  <a:schemeClr val="lt1"/>
                </a:solidFill>
                <a:latin typeface="Arial" panose="020B0604020202020204" pitchFamily="34" charset="0"/>
                <a:ea typeface="微软雅黑" panose="020B0503020204020204" pitchFamily="34" charset="-122"/>
              </a:defRPr>
            </a:lvl5pPr>
          </a:lstStyle>
          <a:p>
            <a:pPr lvl="0"/>
            <a:r>
              <a:rPr altLang="en-US" dirty="0" lang="zh-CN"/>
              <a:t>单击此处编辑母版文本样式</a:t>
            </a:r>
            <a:endParaRPr altLang="en-US" dirty="0" lang="zh-CN"/>
          </a:p>
          <a:p>
            <a:pPr lvl="1"/>
            <a:r>
              <a:rPr altLang="en-US" dirty="0" lang="zh-CN"/>
              <a:t>第二级</a:t>
            </a:r>
            <a:endParaRPr altLang="en-US" dirty="0" lang="zh-CN"/>
          </a:p>
          <a:p>
            <a:pPr lvl="2"/>
            <a:r>
              <a:rPr altLang="en-US" dirty="0" lang="zh-CN"/>
              <a:t>第三级</a:t>
            </a:r>
            <a:endParaRPr altLang="en-US" dirty="0" lang="zh-CN"/>
          </a:p>
          <a:p>
            <a:pPr lvl="3"/>
            <a:r>
              <a:rPr altLang="en-US" dirty="0" lang="zh-CN"/>
              <a:t>第四级</a:t>
            </a:r>
            <a:endParaRPr altLang="en-US" dirty="0" lang="zh-CN"/>
          </a:p>
          <a:p>
            <a:pPr lvl="4"/>
            <a:r>
              <a:rPr altLang="en-US" dirty="0" lang="zh-CN"/>
              <a:t>第五级</a:t>
            </a:r>
            <a:endParaRPr altLang="en-US" dirty="0" lang="zh-CN"/>
          </a:p>
        </p:txBody>
      </p:sp>
      <p:sp>
        <p:nvSpPr>
          <p:cNvPr id="1048737" name="内容占位符 8"/>
          <p:cNvSpPr>
            <a:spLocks noGrp="1"/>
          </p:cNvSpPr>
          <p:nvPr>
            <p:ph sz="quarter" idx="14"/>
            <p:custDataLst>
              <p:tags r:id="rId13"/>
            </p:custDataLst>
          </p:nvPr>
        </p:nvSpPr>
        <p:spPr>
          <a:xfrm>
            <a:off x="6242400" y="1663200"/>
            <a:ext cx="5367600" cy="2894400"/>
          </a:xfrm>
        </p:spPr>
        <p:txBody>
          <a:bodyPr wrap="square">
            <a:normAutofit/>
          </a:bodyPr>
          <a:lstStyle>
            <a:lvl1pPr>
              <a:defRPr baseline="0">
                <a:solidFill>
                  <a:schemeClr val="lt1"/>
                </a:solidFill>
                <a:latin typeface="Arial" panose="020B0604020202020204" pitchFamily="34" charset="0"/>
                <a:ea typeface="微软雅黑" panose="020B0503020204020204" pitchFamily="34" charset="-122"/>
              </a:defRPr>
            </a:lvl1pPr>
            <a:lvl2pPr>
              <a:defRPr baseline="0">
                <a:solidFill>
                  <a:schemeClr val="lt1"/>
                </a:solidFill>
                <a:latin typeface="Arial" panose="020B0604020202020204" pitchFamily="34" charset="0"/>
                <a:ea typeface="微软雅黑" panose="020B0503020204020204" pitchFamily="34" charset="-122"/>
              </a:defRPr>
            </a:lvl2pPr>
            <a:lvl3pPr>
              <a:defRPr baseline="0">
                <a:solidFill>
                  <a:schemeClr val="lt1"/>
                </a:solidFill>
                <a:latin typeface="Arial" panose="020B0604020202020204" pitchFamily="34" charset="0"/>
                <a:ea typeface="微软雅黑" panose="020B0503020204020204" pitchFamily="34" charset="-122"/>
              </a:defRPr>
            </a:lvl3pPr>
            <a:lvl4pPr>
              <a:defRPr baseline="0">
                <a:solidFill>
                  <a:schemeClr val="lt1"/>
                </a:solidFill>
                <a:latin typeface="Arial" panose="020B0604020202020204" pitchFamily="34" charset="0"/>
                <a:ea typeface="微软雅黑" panose="020B0503020204020204" pitchFamily="34" charset="-122"/>
              </a:defRPr>
            </a:lvl4pPr>
            <a:lvl5pPr>
              <a:defRPr baseline="0">
                <a:solidFill>
                  <a:schemeClr val="lt1"/>
                </a:solidFill>
                <a:latin typeface="Arial" panose="020B0604020202020204" pitchFamily="34" charset="0"/>
                <a:ea typeface="微软雅黑" panose="020B0503020204020204" pitchFamily="34" charset="-122"/>
              </a:defRPr>
            </a:lvl5pPr>
          </a:lstStyle>
          <a:p>
            <a:pPr lvl="0"/>
            <a:r>
              <a:rPr altLang="en-US" dirty="0" lang="zh-CN"/>
              <a:t>单击此处编辑母版文本样式</a:t>
            </a:r>
            <a:endParaRPr altLang="en-US" dirty="0" lang="zh-CN"/>
          </a:p>
          <a:p>
            <a:pPr lvl="1"/>
            <a:r>
              <a:rPr altLang="en-US" dirty="0" lang="zh-CN"/>
              <a:t>第二级</a:t>
            </a:r>
            <a:endParaRPr altLang="en-US" dirty="0" lang="zh-CN"/>
          </a:p>
          <a:p>
            <a:pPr lvl="2"/>
            <a:r>
              <a:rPr altLang="en-US" dirty="0" lang="zh-CN"/>
              <a:t>第三级</a:t>
            </a:r>
            <a:endParaRPr altLang="en-US" dirty="0" lang="zh-CN"/>
          </a:p>
          <a:p>
            <a:pPr lvl="3"/>
            <a:r>
              <a:rPr altLang="en-US" dirty="0" lang="zh-CN"/>
              <a:t>第四级</a:t>
            </a:r>
            <a:endParaRPr altLang="en-US" dirty="0" lang="zh-CN"/>
          </a:p>
          <a:p>
            <a:pPr lvl="4"/>
            <a:r>
              <a:rPr altLang="en-US" dirty="0" lang="zh-CN"/>
              <a:t>第五级</a:t>
            </a:r>
            <a:endParaRPr altLang="en-US" dirty="0" lang="zh-CN"/>
          </a:p>
        </p:txBody>
      </p:sp>
      <p:sp>
        <p:nvSpPr>
          <p:cNvPr id="1048738" name="文本占位符 10"/>
          <p:cNvSpPr>
            <a:spLocks noGrp="1"/>
          </p:cNvSpPr>
          <p:nvPr>
            <p:ph type="body" sz="quarter" idx="15"/>
            <p:custDataLst>
              <p:tags r:id="rId14"/>
            </p:custDataLst>
          </p:nvPr>
        </p:nvSpPr>
        <p:spPr>
          <a:xfrm>
            <a:off x="572400" y="4816800"/>
            <a:ext cx="5342400" cy="781200"/>
          </a:xfrm>
        </p:spPr>
        <p:txBody>
          <a:bodyPr wrap="square">
            <a:normAutofit/>
          </a:bodyPr>
          <a:lstStyle>
            <a:lvl1pPr>
              <a:defRPr baseline="0">
                <a:solidFill>
                  <a:schemeClr val="lt1"/>
                </a:solidFill>
                <a:latin typeface="Arial" panose="020B0604020202020204" pitchFamily="34" charset="0"/>
                <a:ea typeface="微软雅黑" panose="020B0503020204020204" pitchFamily="34" charset="-122"/>
              </a:defRPr>
            </a:lvl1pPr>
          </a:lstStyle>
          <a:p>
            <a:pPr lvl="0"/>
            <a:r>
              <a:rPr altLang="en-US" dirty="0" lang="zh-CN"/>
              <a:t>单击此处编辑母版文本样式</a:t>
            </a:r>
            <a:endParaRPr altLang="en-US" dirty="0" lang="zh-CN"/>
          </a:p>
        </p:txBody>
      </p:sp>
      <p:sp>
        <p:nvSpPr>
          <p:cNvPr id="1048739" name="文本占位符 12"/>
          <p:cNvSpPr>
            <a:spLocks noGrp="1"/>
          </p:cNvSpPr>
          <p:nvPr>
            <p:ph type="body" sz="quarter" idx="16"/>
            <p:custDataLst>
              <p:tags r:id="rId15"/>
            </p:custDataLst>
          </p:nvPr>
        </p:nvSpPr>
        <p:spPr>
          <a:xfrm>
            <a:off x="6253200" y="4813200"/>
            <a:ext cx="5367600" cy="781200"/>
          </a:xfrm>
        </p:spPr>
        <p:txBody>
          <a:bodyPr wrap="square">
            <a:normAutofit/>
          </a:bodyPr>
          <a:lstStyle>
            <a:lvl1pPr>
              <a:defRPr baseline="0">
                <a:solidFill>
                  <a:schemeClr val="lt1"/>
                </a:solidFill>
                <a:latin typeface="Arial" panose="020B0604020202020204" pitchFamily="34" charset="0"/>
                <a:ea typeface="微软雅黑" panose="020B0503020204020204" pitchFamily="34" charset="-122"/>
              </a:defRPr>
            </a:lvl1pPr>
          </a:lstStyle>
          <a:p>
            <a:pPr lvl="0"/>
            <a:r>
              <a:rPr altLang="en-US" dirty="0" lang="zh-CN"/>
              <a:t>单击此处编辑母版文本样式</a:t>
            </a:r>
            <a:endParaRPr altLang="en-US" dirty="0" lang="zh-C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tx2"/>
        </a:solidFill>
        <a:effectLst/>
      </p:bgPr>
    </p:bg>
    <p:spTree>
      <p:nvGrpSpPr>
        <p:cNvPr id="83" name=""/>
        <p:cNvGrpSpPr/>
        <p:nvPr/>
      </p:nvGrpSpPr>
      <p:grpSpPr>
        <a:xfrm>
          <a:off x="0" y="0"/>
          <a:ext cx="0" cy="0"/>
          <a:chOff x="0" y="0"/>
          <a:chExt cx="0" cy="0"/>
        </a:xfrm>
      </p:grpSpPr>
      <p:sp>
        <p:nvSpPr>
          <p:cNvPr id="1048695" name="矩形 9"/>
          <p:cNvSpPr/>
          <p:nvPr userDrawn="1">
            <p:custDataLst>
              <p:tags r:id="rId1"/>
            </p:custDataLst>
          </p:nvPr>
        </p:nvSpPr>
        <p:spPr>
          <a:xfrm>
            <a:off x="0" y="953691"/>
            <a:ext cx="12192000" cy="4950618"/>
          </a:xfrm>
          <a:prstGeom prst="rect"/>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rtlCol="0" wrap="square">
            <a:normAutofit/>
          </a:bodyPr>
          <a:p>
            <a:pPr algn="ctr"/>
            <a:endParaRPr altLang="en-US" lang="zh-CN">
              <a:solidFill>
                <a:schemeClr val="lt1"/>
              </a:solidFill>
            </a:endParaRPr>
          </a:p>
        </p:txBody>
      </p:sp>
      <p:pic>
        <p:nvPicPr>
          <p:cNvPr id="2097182" name="图片 8"/>
          <p:cNvPicPr>
            <a:picLocks/>
          </p:cNvPicPr>
          <p:nvPr userDrawn="1">
            <p:custDataLst>
              <p:tags r:id="rId2"/>
            </p:custDataLst>
          </p:nvPr>
        </p:nvPicPr>
        <p:blipFill>
          <a:blip xmlns:r="http://schemas.openxmlformats.org/officeDocument/2006/relationships" r:embed="rId3" r:link="rId4"/>
          <a:stretch>
            <a:fillRect/>
          </a:stretch>
        </p:blipFill>
        <p:spPr>
          <a:xfrm>
            <a:off x="10571797" y="5396020"/>
            <a:ext cx="1620202" cy="1461980"/>
          </a:xfrm>
          <a:prstGeom prst="rect"/>
        </p:spPr>
      </p:pic>
      <p:pic>
        <p:nvPicPr>
          <p:cNvPr id="2097183" name="图片 7"/>
          <p:cNvPicPr>
            <a:picLocks/>
          </p:cNvPicPr>
          <p:nvPr userDrawn="1">
            <p:custDataLst>
              <p:tags r:id="rId5"/>
            </p:custDataLst>
          </p:nvPr>
        </p:nvPicPr>
        <p:blipFill>
          <a:blip xmlns:r="http://schemas.openxmlformats.org/officeDocument/2006/relationships" r:embed="rId6" r:link="rId7"/>
          <a:stretch>
            <a:fillRect/>
          </a:stretch>
        </p:blipFill>
        <p:spPr>
          <a:xfrm>
            <a:off x="0" y="5705973"/>
            <a:ext cx="1620202" cy="1152027"/>
          </a:xfrm>
          <a:prstGeom prst="rect"/>
        </p:spPr>
      </p:pic>
      <p:sp>
        <p:nvSpPr>
          <p:cNvPr id="1048696" name="标题 1"/>
          <p:cNvSpPr>
            <a:spLocks noGrp="1"/>
          </p:cNvSpPr>
          <p:nvPr>
            <p:ph type="title" hasCustomPrompt="1"/>
            <p:custDataLst>
              <p:tags r:id="rId8"/>
            </p:custDataLst>
          </p:nvPr>
        </p:nvSpPr>
        <p:spPr>
          <a:xfrm>
            <a:off x="1522800" y="1339200"/>
            <a:ext cx="9144000" cy="2386800"/>
          </a:xfrm>
        </p:spPr>
        <p:txBody>
          <a:bodyPr anchor="b" wrap="square">
            <a:normAutofit/>
          </a:bodyPr>
          <a:lstStyle>
            <a:lvl1pPr algn="ctr">
              <a:defRPr baseline="0" sz="6000">
                <a:solidFill>
                  <a:schemeClr val="tx1"/>
                </a:solidFill>
                <a:latin typeface="Arial" panose="020B0604020202020204" pitchFamily="34" charset="0"/>
                <a:ea typeface="微软雅黑" panose="020B0503020204020204" pitchFamily="34" charset="-122"/>
              </a:defRPr>
            </a:lvl1pPr>
          </a:lstStyle>
          <a:p>
            <a:r>
              <a:rPr altLang="en-US" dirty="0" lang="zh-CN"/>
              <a:t>单击此处编辑标题</a:t>
            </a:r>
            <a:endParaRPr altLang="en-US" dirty="0" lang="zh-CN"/>
          </a:p>
        </p:txBody>
      </p:sp>
      <p:sp>
        <p:nvSpPr>
          <p:cNvPr id="1048697" name="日期占位符 2"/>
          <p:cNvSpPr>
            <a:spLocks noGrp="1"/>
          </p:cNvSpPr>
          <p:nvPr>
            <p:ph type="dt" sz="half" idx="10"/>
            <p:custDataLst>
              <p:tags r:id="rId9"/>
            </p:custDataLst>
          </p:nvPr>
        </p:nvSpPr>
        <p:spPr>
          <a:xfrm>
            <a:off x="879742" y="6349833"/>
            <a:ext cx="2700000" cy="316800"/>
          </a:xfrm>
        </p:spPr>
        <p:txBody>
          <a:bodyPr wrap="square">
            <a:normAutofit/>
          </a:bodyPr>
          <a:lstStyle>
            <a:lvl1pPr>
              <a:defRPr>
                <a:solidFill>
                  <a:schemeClr val="lt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altLang="en-US" lang="zh-CN" smtClean="0"/>
            </a:fld>
            <a:endParaRPr altLang="en-US" lang="zh-CN"/>
          </a:p>
        </p:txBody>
      </p:sp>
      <p:sp>
        <p:nvSpPr>
          <p:cNvPr id="1048698" name="页脚占位符 3"/>
          <p:cNvSpPr>
            <a:spLocks noGrp="1"/>
          </p:cNvSpPr>
          <p:nvPr>
            <p:ph type="ftr" sz="quarter" idx="11"/>
            <p:custDataLst>
              <p:tags r:id="rId10"/>
            </p:custDataLst>
          </p:nvPr>
        </p:nvSpPr>
        <p:spPr>
          <a:xfrm>
            <a:off x="4116000" y="6349833"/>
            <a:ext cx="3960000" cy="316800"/>
          </a:xfrm>
        </p:spPr>
        <p:txBody>
          <a:bodyPr wrap="square">
            <a:normAutofit/>
          </a:bodyPr>
          <a:lstStyle>
            <a:lvl1pPr>
              <a:defRPr>
                <a:solidFill>
                  <a:schemeClr val="tx1">
                    <a:tint val="75000"/>
                  </a:schemeClr>
                </a:solidFill>
                <a:latin typeface="Arial" panose="020B0604020202020204" pitchFamily="34" charset="0"/>
                <a:ea typeface="微软雅黑" panose="020B0503020204020204" pitchFamily="34" charset="-122"/>
              </a:defRPr>
            </a:lvl1pPr>
          </a:lstStyle>
          <a:p>
            <a:endParaRPr altLang="en-US" dirty="0" lang="zh-CN"/>
          </a:p>
        </p:txBody>
      </p:sp>
      <p:sp>
        <p:nvSpPr>
          <p:cNvPr id="1048699" name="灯片编号占位符 4"/>
          <p:cNvSpPr>
            <a:spLocks noGrp="1"/>
          </p:cNvSpPr>
          <p:nvPr>
            <p:ph type="sldNum" sz="quarter" idx="12"/>
            <p:custDataLst>
              <p:tags r:id="rId11"/>
            </p:custDataLst>
          </p:nvPr>
        </p:nvSpPr>
        <p:spPr>
          <a:xfrm>
            <a:off x="8610600" y="6349833"/>
            <a:ext cx="2700000" cy="316800"/>
          </a:xfrm>
        </p:spPr>
        <p:txBody>
          <a:bodyPr wrap="square">
            <a:normAutofit/>
          </a:bodyPr>
          <a:lstStyle>
            <a:lvl1pPr>
              <a:defRPr>
                <a:solidFill>
                  <a:schemeClr val="lt1">
                    <a:tint val="75000"/>
                  </a:schemeClr>
                </a:solidFill>
                <a:latin typeface="Arial" panose="020B0604020202020204" pitchFamily="34" charset="0"/>
                <a:ea typeface="微软雅黑" panose="020B0503020204020204" pitchFamily="34" charset="-122"/>
              </a:defRPr>
            </a:lvl1pPr>
          </a:lstStyle>
          <a:p>
            <a:fld id="{49AE70B2-8BF9-45C0-BB95-33D1B9D3A854}" type="slidenum">
              <a:rPr altLang="en-US" lang="zh-CN" smtClean="0"/>
            </a:fld>
            <a:endParaRPr altLang="en-US" dirty="0" lang="zh-CN"/>
          </a:p>
        </p:txBody>
      </p:sp>
      <p:sp>
        <p:nvSpPr>
          <p:cNvPr id="1048700" name="文本占位符 6"/>
          <p:cNvSpPr>
            <a:spLocks noGrp="1"/>
          </p:cNvSpPr>
          <p:nvPr>
            <p:ph type="body" sz="quarter" idx="13"/>
            <p:custDataLst>
              <p:tags r:id="rId12"/>
            </p:custDataLst>
          </p:nvPr>
        </p:nvSpPr>
        <p:spPr>
          <a:xfrm>
            <a:off x="1522413" y="3862800"/>
            <a:ext cx="9144000" cy="1656000"/>
          </a:xfrm>
        </p:spPr>
        <p:txBody>
          <a:bodyPr wrap="square">
            <a:normAutofit/>
          </a:bodyPr>
          <a:lstStyle>
            <a:lvl1pPr algn="ctr">
              <a:defRPr baseline="0">
                <a:solidFill>
                  <a:schemeClr val="tx1"/>
                </a:solidFill>
                <a:latin typeface="Arial" panose="020B0604020202020204" pitchFamily="34" charset="0"/>
                <a:ea typeface="微软雅黑" panose="020B0503020204020204" pitchFamily="34" charset="-122"/>
              </a:defRPr>
            </a:lvl1pPr>
          </a:lstStyle>
          <a:p>
            <a:pPr lvl="0"/>
            <a:r>
              <a:rPr altLang="en-US" dirty="0" lang="zh-CN"/>
              <a:t>单击此处编辑母版文本样式</a:t>
            </a:r>
            <a:endParaRPr altLang="en-US" dirty="0"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标题和内容">
    <p:bg>
      <p:bgPr>
        <a:solidFill>
          <a:schemeClr val="tx2"/>
        </a:solidFill>
        <a:effectLst/>
      </p:bgPr>
    </p:bg>
    <p:spTree>
      <p:nvGrpSpPr>
        <p:cNvPr id="91" name=""/>
        <p:cNvGrpSpPr/>
        <p:nvPr/>
      </p:nvGrpSpPr>
      <p:grpSpPr>
        <a:xfrm>
          <a:off x="0" y="0"/>
          <a:ext cx="0" cy="0"/>
          <a:chOff x="0" y="0"/>
          <a:chExt cx="0" cy="0"/>
        </a:xfrm>
      </p:grpSpPr>
      <p:pic>
        <p:nvPicPr>
          <p:cNvPr id="2097198" name="图片 7"/>
          <p:cNvPicPr>
            <a:picLocks/>
          </p:cNvPicPr>
          <p:nvPr userDrawn="1">
            <p:custDataLst>
              <p:tags r:id="rId1"/>
            </p:custDataLst>
          </p:nvPr>
        </p:nvPicPr>
        <p:blipFill>
          <a:blip xmlns:r="http://schemas.openxmlformats.org/officeDocument/2006/relationships" r:embed="rId2" r:link="rId3" cstate="print"/>
          <a:stretch>
            <a:fillRect/>
          </a:stretch>
        </p:blipFill>
        <p:spPr>
          <a:xfrm>
            <a:off x="0" y="0"/>
            <a:ext cx="720090" cy="649769"/>
          </a:xfrm>
          <a:prstGeom prst="rect"/>
        </p:spPr>
      </p:pic>
      <p:pic>
        <p:nvPicPr>
          <p:cNvPr id="2097199" name="图片 6"/>
          <p:cNvPicPr>
            <a:picLocks/>
          </p:cNvPicPr>
          <p:nvPr userDrawn="1">
            <p:custDataLst>
              <p:tags r:id="rId4"/>
            </p:custDataLst>
          </p:nvPr>
        </p:nvPicPr>
        <p:blipFill>
          <a:blip xmlns:r="http://schemas.openxmlformats.org/officeDocument/2006/relationships" r:embed="rId5" r:link="rId6" cstate="print"/>
          <a:stretch>
            <a:fillRect/>
          </a:stretch>
        </p:blipFill>
        <p:spPr>
          <a:xfrm>
            <a:off x="11471910" y="0"/>
            <a:ext cx="720090" cy="512012"/>
          </a:xfrm>
          <a:prstGeom prst="rect"/>
        </p:spPr>
      </p:pic>
      <p:sp>
        <p:nvSpPr>
          <p:cNvPr id="1048744" name="标题 1"/>
          <p:cNvSpPr>
            <a:spLocks noGrp="1"/>
          </p:cNvSpPr>
          <p:nvPr>
            <p:ph type="title"/>
            <p:custDataLst>
              <p:tags r:id="rId7"/>
            </p:custDataLst>
          </p:nvPr>
        </p:nvSpPr>
        <p:spPr>
          <a:xfrm>
            <a:off x="669882" y="443234"/>
            <a:ext cx="10852237" cy="441964"/>
          </a:xfrm>
        </p:spPr>
        <p:txBody>
          <a:bodyPr anchor="ctr" anchorCtr="0" bIns="46990" lIns="90170" rIns="90170" rtlCol="0" tIns="46990" vert="horz" wrap="square">
            <a:normAutofit/>
          </a:bodyPr>
          <a:lstStyle>
            <a:lvl1pPr algn="l" defTabSz="914400" eaLnBrk="1" fontAlgn="auto" hangingPunct="1" latinLnBrk="0" marL="0" marR="0" rtl="0">
              <a:lnSpc>
                <a:spcPct val="100000"/>
              </a:lnSpc>
              <a:buNone/>
              <a:defRPr altLang="en-US" baseline="0" b="1" cap="none" dirty="0" sz="2400" i="0" kern="1200" kumimoji="0" lang="zh-CN" noProof="1" normalizeH="0" spc="200" strike="noStrike" u="none">
                <a:solidFill>
                  <a:schemeClr val="bg1"/>
                </a:solidFill>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1048745" name="内容占位符 2"/>
          <p:cNvSpPr>
            <a:spLocks noGrp="1"/>
          </p:cNvSpPr>
          <p:nvPr>
            <p:ph idx="1"/>
            <p:custDataLst>
              <p:tags r:id="rId8"/>
            </p:custDataLst>
          </p:nvPr>
        </p:nvSpPr>
        <p:spPr>
          <a:xfrm>
            <a:off x="669882" y="952508"/>
            <a:ext cx="10852237" cy="5388907"/>
          </a:xfrm>
        </p:spPr>
        <p:txBody>
          <a:bodyPr bIns="46990" lIns="90170" rIns="90170" rtlCol="0" tIns="46990" vert="horz" wrap="square">
            <a:normAutofit/>
          </a:bodyPr>
          <a:lstStyle>
            <a:lvl1pPr algn="l" defTabSz="914400" eaLnBrk="1" fontAlgn="auto" hangingPunct="1" indent="-228600" latinLnBrk="0" lvl="0" marL="228600" marR="0" rtl="0">
              <a:lnSpc>
                <a:spcPct val="130000"/>
              </a:lnSpc>
              <a:spcBef>
                <a:spcPts val="0"/>
              </a:spcBef>
              <a:spcAft>
                <a:spcPts val="1000"/>
              </a:spcAft>
              <a:buFont typeface="Arial" panose="020B0604020202020204" pitchFamily="34" charset="0"/>
              <a:buChar char="•"/>
              <a:defRPr altLang="en-US" baseline="0" b="0" cap="none" dirty="0" sz="1600" i="0" kern="1200" kumimoji="0" lang="zh-CN" noProof="1" normalizeH="0" spc="150" strike="noStrike" u="none">
                <a:solidFill>
                  <a:schemeClr val="bg1"/>
                </a:solidFill>
                <a:latin typeface="Arial" panose="020B0604020202020204" pitchFamily="34" charset="0"/>
                <a:ea typeface="微软雅黑" panose="020B0503020204020204" pitchFamily="34" charset="-122"/>
                <a:cs typeface="+mn-cs"/>
                <a:sym typeface="+mn-ea"/>
              </a:defRPr>
            </a:lvl1pPr>
            <a:lvl2pPr algn="l" defTabSz="914400" eaLnBrk="1" fontAlgn="auto" hangingPunct="1" indent="-228600" latinLnBrk="0" lvl="1" marL="685800" marR="0" rtl="0">
              <a:lnSpc>
                <a:spcPct val="130000"/>
              </a:lnSpc>
              <a:spcBef>
                <a:spcPts val="0"/>
              </a:spcBef>
              <a:spcAft>
                <a:spcPts val="1000"/>
              </a:spcAft>
              <a:buFont typeface="Arial" panose="020B0604020202020204" pitchFamily="34" charset="0"/>
              <a:buChar char="•"/>
              <a:tabLst>
                <a:tab algn="l" pos="1609725"/>
              </a:tabLst>
              <a:defRPr altLang="en-US" baseline="0" b="0" cap="none" dirty="0" sz="1600" i="0" kern="1200" kumimoji="0" lang="zh-CN" noProof="1" normalizeH="0" spc="150" strike="noStrike" u="none">
                <a:solidFill>
                  <a:schemeClr val="bg1"/>
                </a:solidFill>
                <a:latin typeface="Arial" panose="020B0604020202020204" pitchFamily="34" charset="0"/>
                <a:ea typeface="微软雅黑" panose="020B0503020204020204" pitchFamily="34" charset="-122"/>
                <a:cs typeface="+mn-cs"/>
                <a:sym typeface="+mn-ea"/>
              </a:defRPr>
            </a:lvl2pPr>
            <a:lvl3pPr algn="l" defTabSz="914400" eaLnBrk="1" fontAlgn="auto" hangingPunct="1" indent="-228600" latinLnBrk="0" lvl="2" marL="1143000" marR="0" rtl="0">
              <a:lnSpc>
                <a:spcPct val="130000"/>
              </a:lnSpc>
              <a:spcBef>
                <a:spcPts val="0"/>
              </a:spcBef>
              <a:spcAft>
                <a:spcPts val="1000"/>
              </a:spcAft>
              <a:buFont typeface="Arial" panose="020B0604020202020204" pitchFamily="34" charset="0"/>
              <a:buChar char="•"/>
              <a:defRPr altLang="en-US" baseline="0" b="0" cap="none" dirty="0" sz="1600" i="0" kern="1200" kumimoji="0" lang="zh-CN" noProof="1" normalizeH="0" spc="150" strike="noStrike" u="none">
                <a:solidFill>
                  <a:schemeClr val="bg1"/>
                </a:solidFill>
                <a:latin typeface="Arial" panose="020B0604020202020204" pitchFamily="34" charset="0"/>
                <a:ea typeface="微软雅黑" panose="020B0503020204020204" pitchFamily="34" charset="-122"/>
                <a:cs typeface="+mn-cs"/>
                <a:sym typeface="+mn-ea"/>
              </a:defRPr>
            </a:lvl3pPr>
            <a:lvl4pPr algn="l" defTabSz="914400" eaLnBrk="1" fontAlgn="auto" hangingPunct="1" indent="-228600" latinLnBrk="0" lvl="3" marL="1600200" marR="0" rtl="0">
              <a:lnSpc>
                <a:spcPct val="130000"/>
              </a:lnSpc>
              <a:spcBef>
                <a:spcPts val="0"/>
              </a:spcBef>
              <a:spcAft>
                <a:spcPts val="1000"/>
              </a:spcAft>
              <a:buFont typeface="Arial" panose="020B0604020202020204" pitchFamily="34" charset="0"/>
              <a:buChar char="•"/>
              <a:defRPr altLang="en-US" baseline="0" b="0" cap="none" dirty="0" sz="1600" i="0" kern="1200" kumimoji="0" lang="zh-CN" noProof="1" normalizeH="0" spc="150" strike="noStrike" u="none">
                <a:solidFill>
                  <a:schemeClr val="bg1"/>
                </a:solidFill>
                <a:latin typeface="Arial" panose="020B0604020202020204" pitchFamily="34" charset="0"/>
                <a:ea typeface="微软雅黑" panose="020B0503020204020204" pitchFamily="34" charset="-122"/>
                <a:cs typeface="+mn-cs"/>
                <a:sym typeface="+mn-ea"/>
              </a:defRPr>
            </a:lvl4pPr>
            <a:lvl5pPr algn="l" defTabSz="914400" eaLnBrk="1" fontAlgn="auto" hangingPunct="1" indent="-228600" latinLnBrk="0" lvl="4" marL="2057400" marR="0" rtl="0">
              <a:lnSpc>
                <a:spcPct val="130000"/>
              </a:lnSpc>
              <a:spcBef>
                <a:spcPts val="0"/>
              </a:spcBef>
              <a:spcAft>
                <a:spcPts val="1000"/>
              </a:spcAft>
              <a:buFont typeface="Arial" panose="020B0604020202020204" pitchFamily="34" charset="0"/>
              <a:buChar char="•"/>
              <a:defRPr altLang="en-US" baseline="0" b="0" cap="none" dirty="0" sz="1600" i="0" kern="1200" kumimoji="0" lang="zh-CN" noProof="1" normalizeH="0" spc="150" strike="noStrike" u="none">
                <a:solidFill>
                  <a:schemeClr val="bg1"/>
                </a:solidFill>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1048746" name="日期占位符 3"/>
          <p:cNvSpPr>
            <a:spLocks noGrp="1"/>
          </p:cNvSpPr>
          <p:nvPr>
            <p:ph type="dt" sz="half" idx="10"/>
            <p:custDataLst>
              <p:tags r:id="rId9"/>
            </p:custDataLst>
          </p:nvPr>
        </p:nvSpPr>
        <p:spPr>
          <a:xfrm>
            <a:off x="879742" y="6349833"/>
            <a:ext cx="2700000" cy="316800"/>
          </a:xfrm>
        </p:spPr>
        <p:txBody>
          <a:bodyPr wrap="square">
            <a:normAutofit/>
          </a:bodyPr>
          <a:lstStyle>
            <a:lvl1pPr>
              <a:defRPr>
                <a:solidFill>
                  <a:schemeClr val="lt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altLang="en-US" lang="zh-CN" smtClean="0"/>
            </a:fld>
            <a:endParaRPr altLang="en-US" lang="zh-CN"/>
          </a:p>
        </p:txBody>
      </p:sp>
      <p:sp>
        <p:nvSpPr>
          <p:cNvPr id="1048747" name="页脚占位符 4"/>
          <p:cNvSpPr>
            <a:spLocks noGrp="1"/>
          </p:cNvSpPr>
          <p:nvPr>
            <p:ph type="ftr" sz="quarter" idx="11"/>
            <p:custDataLst>
              <p:tags r:id="rId10"/>
            </p:custDataLst>
          </p:nvPr>
        </p:nvSpPr>
        <p:spPr>
          <a:xfrm>
            <a:off x="4116000" y="6349833"/>
            <a:ext cx="3960000" cy="316800"/>
          </a:xfrm>
        </p:spPr>
        <p:txBody>
          <a:bodyPr wrap="square">
            <a:normAutofit/>
          </a:bodyPr>
          <a:lstStyle>
            <a:lvl1pPr>
              <a:defRPr>
                <a:solidFill>
                  <a:schemeClr val="tx1">
                    <a:tint val="75000"/>
                  </a:schemeClr>
                </a:solidFill>
                <a:latin typeface="Arial" panose="020B0604020202020204" pitchFamily="34" charset="0"/>
                <a:ea typeface="微软雅黑" panose="020B0503020204020204" pitchFamily="34" charset="-122"/>
              </a:defRPr>
            </a:lvl1pPr>
          </a:lstStyle>
          <a:p>
            <a:endParaRPr altLang="en-US" lang="zh-CN"/>
          </a:p>
        </p:txBody>
      </p:sp>
      <p:sp>
        <p:nvSpPr>
          <p:cNvPr id="1048748" name="灯片编号占位符 5"/>
          <p:cNvSpPr>
            <a:spLocks noGrp="1"/>
          </p:cNvSpPr>
          <p:nvPr>
            <p:ph type="sldNum" sz="quarter" idx="12"/>
            <p:custDataLst>
              <p:tags r:id="rId11"/>
            </p:custDataLst>
          </p:nvPr>
        </p:nvSpPr>
        <p:spPr>
          <a:xfrm>
            <a:off x="8610600" y="6349833"/>
            <a:ext cx="2700000" cy="316800"/>
          </a:xfrm>
        </p:spPr>
        <p:txBody>
          <a:bodyPr wrap="square">
            <a:normAutofit/>
          </a:bodyPr>
          <a:lstStyle>
            <a:lvl1pPr>
              <a:defRPr>
                <a:solidFill>
                  <a:schemeClr val="lt1">
                    <a:tint val="75000"/>
                  </a:schemeClr>
                </a:solidFill>
                <a:latin typeface="Arial" panose="020B0604020202020204" pitchFamily="34" charset="0"/>
                <a:ea typeface="微软雅黑" panose="020B0503020204020204" pitchFamily="34" charset="-122"/>
              </a:defRPr>
            </a:lvl1pPr>
          </a:lstStyle>
          <a:p>
            <a:fld id="{49AE70B2-8BF9-45C0-BB95-33D1B9D3A854}" type="slidenum">
              <a:rPr altLang="en-US" lang="zh-CN" smtClean="0"/>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节标题">
    <p:bg>
      <p:bgPr>
        <a:solidFill>
          <a:schemeClr val="tx2"/>
        </a:solidFill>
        <a:effectLst/>
      </p:bgPr>
    </p:bg>
    <p:spTree>
      <p:nvGrpSpPr>
        <p:cNvPr id="49" name=""/>
        <p:cNvGrpSpPr/>
        <p:nvPr/>
      </p:nvGrpSpPr>
      <p:grpSpPr>
        <a:xfrm>
          <a:off x="0" y="0"/>
          <a:ext cx="0" cy="0"/>
          <a:chOff x="0" y="0"/>
          <a:chExt cx="0" cy="0"/>
        </a:xfrm>
      </p:grpSpPr>
      <p:pic>
        <p:nvPicPr>
          <p:cNvPr id="2097156" name="图片 6"/>
          <p:cNvPicPr>
            <a:picLocks/>
          </p:cNvPicPr>
          <p:nvPr userDrawn="1">
            <p:custDataLst>
              <p:tags r:id="rId1"/>
            </p:custDataLst>
          </p:nvPr>
        </p:nvPicPr>
        <p:blipFill>
          <a:blip xmlns:r="http://schemas.openxmlformats.org/officeDocument/2006/relationships" r:embed="rId2" r:link="rId3" cstate="print"/>
          <a:stretch>
            <a:fillRect/>
          </a:stretch>
        </p:blipFill>
        <p:spPr>
          <a:xfrm>
            <a:off x="0" y="1397000"/>
            <a:ext cx="3612445" cy="4064000"/>
          </a:xfrm>
          <a:prstGeom prst="rect"/>
        </p:spPr>
      </p:pic>
      <p:sp>
        <p:nvSpPr>
          <p:cNvPr id="1048610" name="日期占位符 3"/>
          <p:cNvSpPr>
            <a:spLocks noGrp="1"/>
          </p:cNvSpPr>
          <p:nvPr>
            <p:ph type="dt" sz="half" idx="10"/>
            <p:custDataLst>
              <p:tags r:id="rId4"/>
            </p:custDataLst>
          </p:nvPr>
        </p:nvSpPr>
        <p:spPr>
          <a:xfrm>
            <a:off x="879742" y="6349833"/>
            <a:ext cx="2700000" cy="316800"/>
          </a:xfrm>
        </p:spPr>
        <p:txBody>
          <a:bodyPr wrap="square">
            <a:normAutofit/>
          </a:bodyPr>
          <a:lstStyle>
            <a:lvl1pPr>
              <a:defRPr>
                <a:solidFill>
                  <a:schemeClr val="lt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altLang="en-US" lang="zh-CN" smtClean="0"/>
            </a:fld>
            <a:endParaRPr altLang="en-US" lang="zh-CN"/>
          </a:p>
        </p:txBody>
      </p:sp>
      <p:sp>
        <p:nvSpPr>
          <p:cNvPr id="1048611" name="页脚占位符 4"/>
          <p:cNvSpPr>
            <a:spLocks noGrp="1"/>
          </p:cNvSpPr>
          <p:nvPr>
            <p:ph type="ftr" sz="quarter" idx="11"/>
            <p:custDataLst>
              <p:tags r:id="rId5"/>
            </p:custDataLst>
          </p:nvPr>
        </p:nvSpPr>
        <p:spPr>
          <a:xfrm>
            <a:off x="4116000" y="6349833"/>
            <a:ext cx="3960000" cy="316800"/>
          </a:xfrm>
        </p:spPr>
        <p:txBody>
          <a:bodyPr wrap="square">
            <a:normAutofit/>
          </a:bodyPr>
          <a:lstStyle>
            <a:lvl1pPr>
              <a:defRPr>
                <a:solidFill>
                  <a:schemeClr val="tx1">
                    <a:tint val="75000"/>
                  </a:schemeClr>
                </a:solidFill>
                <a:latin typeface="Arial" panose="020B0604020202020204" pitchFamily="34" charset="0"/>
                <a:ea typeface="微软雅黑" panose="020B0503020204020204" pitchFamily="34" charset="-122"/>
              </a:defRPr>
            </a:lvl1pPr>
          </a:lstStyle>
          <a:p>
            <a:endParaRPr altLang="en-US" lang="zh-CN"/>
          </a:p>
        </p:txBody>
      </p:sp>
      <p:sp>
        <p:nvSpPr>
          <p:cNvPr id="1048612" name="灯片编号占位符 5"/>
          <p:cNvSpPr>
            <a:spLocks noGrp="1"/>
          </p:cNvSpPr>
          <p:nvPr>
            <p:ph type="sldNum" sz="quarter" idx="12"/>
            <p:custDataLst>
              <p:tags r:id="rId6"/>
            </p:custDataLst>
          </p:nvPr>
        </p:nvSpPr>
        <p:spPr>
          <a:xfrm>
            <a:off x="8610600" y="6349833"/>
            <a:ext cx="2700000" cy="316800"/>
          </a:xfrm>
        </p:spPr>
        <p:txBody>
          <a:bodyPr wrap="square">
            <a:normAutofit/>
          </a:bodyPr>
          <a:lstStyle>
            <a:lvl1pPr>
              <a:defRPr>
                <a:solidFill>
                  <a:schemeClr val="lt1">
                    <a:tint val="75000"/>
                  </a:schemeClr>
                </a:solidFill>
                <a:latin typeface="Arial" panose="020B0604020202020204" pitchFamily="34" charset="0"/>
                <a:ea typeface="微软雅黑" panose="020B0503020204020204" pitchFamily="34" charset="-122"/>
              </a:defRPr>
            </a:lvl1pPr>
          </a:lstStyle>
          <a:p>
            <a:fld id="{49AE70B2-8BF9-45C0-BB95-33D1B9D3A854}" type="slidenum">
              <a:rPr altLang="en-US" lang="zh-CN" smtClean="0"/>
            </a:fld>
            <a:endParaRPr altLang="en-US" lang="zh-CN"/>
          </a:p>
        </p:txBody>
      </p:sp>
      <p:sp>
        <p:nvSpPr>
          <p:cNvPr id="1048613" name="矩形 7"/>
          <p:cNvSpPr/>
          <p:nvPr userDrawn="1">
            <p:custDataLst>
              <p:tags r:id="rId7"/>
            </p:custDataLst>
          </p:nvPr>
        </p:nvSpPr>
        <p:spPr>
          <a:xfrm>
            <a:off x="6244908" y="2750185"/>
            <a:ext cx="4549140" cy="1356995"/>
          </a:xfrm>
          <a:prstGeom prst="rect"/>
          <a:solidFill>
            <a:schemeClr val="accent1">
              <a:alpha val="30000"/>
            </a:schemeClr>
          </a:solidFill>
          <a:ln w="12700" cap="flat" cmpd="sng" algn="ctr">
            <a:noFill/>
            <a:prstDash val="solid"/>
            <a:miter lim="800000"/>
          </a:ln>
          <a:effectLst/>
        </p:spPr>
        <p:txBody>
          <a:bodyPr anchor="ctr" lIns="323982" rIns="899951" wrap="square">
            <a:normAutofit/>
          </a:bodyPr>
          <a:p>
            <a:pPr algn="l" defTabSz="866775" eaLnBrk="1" fontAlgn="base" hangingPunct="1" indent="0" latinLnBrk="0" lvl="0" marL="0" marR="0" rtl="0">
              <a:lnSpc>
                <a:spcPct val="130000"/>
              </a:lnSpc>
              <a:spcBef>
                <a:spcPct val="0"/>
              </a:spcBef>
              <a:spcAft>
                <a:spcPct val="0"/>
              </a:spcAft>
              <a:buClrTx/>
              <a:buSzTx/>
              <a:buFontTx/>
              <a:buNone/>
            </a:pPr>
            <a:endParaRPr altLang="en-US" baseline="0" b="0" dirty="0" sz="1400" i="0" kern="0" kumimoji="0" lang="zh-CN" noProof="0" spc="200">
              <a:ln>
                <a:noFill/>
              </a:ln>
              <a:solidFill>
                <a:prstClr val="black">
                  <a:lumMod val="50000"/>
                  <a:lumOff val="50000"/>
                </a:prstClr>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048614" name="标题 2"/>
          <p:cNvSpPr>
            <a:spLocks noGrp="1"/>
          </p:cNvSpPr>
          <p:nvPr>
            <p:ph type="ctrTitle" idx="14" hasCustomPrompt="1"/>
            <p:custDataLst>
              <p:tags r:id="rId8"/>
            </p:custDataLst>
          </p:nvPr>
        </p:nvSpPr>
        <p:spPr>
          <a:xfrm>
            <a:off x="6398578" y="2750186"/>
            <a:ext cx="4241800" cy="714375"/>
          </a:xfrm>
        </p:spPr>
        <p:txBody>
          <a:bodyPr anchor="ctr" anchorCtr="0" bIns="0" lIns="0" rIns="0" tIns="0" vert="horz" wrap="square">
            <a:normAutofit/>
          </a:bodyPr>
          <a:lstStyle>
            <a:lvl1pPr algn="l" defTabSz="914400" eaLnBrk="1" fontAlgn="auto" hangingPunct="1" indent="0" latinLnBrk="0" marL="0" marR="0" rtl="0">
              <a:lnSpc>
                <a:spcPct val="120000"/>
              </a:lnSpc>
              <a:spcBef>
                <a:spcPct val="0"/>
              </a:spcBef>
              <a:spcAft>
                <a:spcPts val="0"/>
              </a:spcAft>
              <a:buClrTx/>
              <a:buSzPts val="3600"/>
              <a:buNone/>
              <a:defRPr b="0" sz="3600" spc="400">
                <a:solidFill>
                  <a:schemeClr val="bg1"/>
                </a:solidFill>
                <a:latin typeface="Arial" panose="020B0604020202020204" pitchFamily="34" charset="0"/>
                <a:ea typeface="汉仪旗黑-85S" panose="00020600040101010101" pitchFamily="18" charset="-122"/>
              </a:defRPr>
            </a:lvl1pPr>
          </a:lstStyle>
          <a:p>
            <a:r>
              <a:rPr altLang="en-US" dirty="0" lang="zh-CN"/>
              <a:t>编辑标题</a:t>
            </a:r>
            <a:endParaRPr altLang="en-US" dirty="0" lang="zh-CN"/>
          </a:p>
        </p:txBody>
      </p:sp>
      <p:sp>
        <p:nvSpPr>
          <p:cNvPr id="1048615" name="副标题 1"/>
          <p:cNvSpPr>
            <a:spLocks noGrp="1"/>
          </p:cNvSpPr>
          <p:nvPr>
            <p:ph type="subTitle" idx="13" hasCustomPrompt="1"/>
            <p:custDataLst>
              <p:tags r:id="rId9"/>
            </p:custDataLst>
          </p:nvPr>
        </p:nvSpPr>
        <p:spPr>
          <a:xfrm>
            <a:off x="6398578" y="3667761"/>
            <a:ext cx="4241800" cy="347345"/>
          </a:xfrm>
        </p:spPr>
        <p:txBody>
          <a:bodyPr anchor="t" anchorCtr="0" bIns="0" lIns="0" rIns="0" tIns="0" vert="horz" wrap="square">
            <a:normAutofit/>
          </a:bodyPr>
          <a:lstStyle>
            <a:lvl1pPr algn="l" defTabSz="914400" eaLnBrk="1" fontAlgn="auto" hangingPunct="1" indent="0" latinLnBrk="0" marL="0" marR="0" rtl="0">
              <a:lnSpc>
                <a:spcPct val="130000"/>
              </a:lnSpc>
              <a:spcBef>
                <a:spcPts val="0"/>
              </a:spcBef>
              <a:spcAft>
                <a:spcPts val="0"/>
              </a:spcAft>
              <a:buClrTx/>
              <a:buSzPts val="1600"/>
              <a:buFont typeface="Arial" panose="020B0604020202020204" pitchFamily="34" charset="0"/>
              <a:buNone/>
              <a:defRPr b="0" sz="1600" spc="200">
                <a:solidFill>
                  <a:schemeClr val="bg1"/>
                </a:solidFill>
                <a:latin typeface="Arial" panose="020B0604020202020204" pitchFamily="34" charset="0"/>
                <a:ea typeface="微软雅黑" panose="020B0503020204020204" pitchFamily="34" charset="-122"/>
              </a:defRPr>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altLang="en-US" lang="zh-CN"/>
              <a:t>单击此处编辑副标题</a:t>
            </a:r>
            <a:endParaRPr altLang="en-US" lang="zh-CN"/>
          </a:p>
        </p:txBody>
      </p:sp>
      <p:sp>
        <p:nvSpPr>
          <p:cNvPr id="1048616" name="矩形 8"/>
          <p:cNvSpPr/>
          <p:nvPr userDrawn="1">
            <p:custDataLst>
              <p:tags r:id="rId10"/>
            </p:custDataLst>
          </p:nvPr>
        </p:nvSpPr>
        <p:spPr>
          <a:xfrm>
            <a:off x="3302953" y="2750820"/>
            <a:ext cx="212090" cy="1356995"/>
          </a:xfrm>
          <a:prstGeom prst="rect"/>
          <a:solidFill>
            <a:schemeClr val="accent1">
              <a:alpha val="30000"/>
            </a:schemeClr>
          </a:solidFill>
          <a:ln w="12700" cap="flat" cmpd="sng" algn="ctr">
            <a:noFill/>
            <a:prstDash val="solid"/>
            <a:miter lim="800000"/>
          </a:ln>
          <a:effectLst/>
        </p:spPr>
        <p:txBody>
          <a:bodyPr anchor="ctr" lIns="323982" rIns="899951" wrap="square">
            <a:normAutofit/>
          </a:bodyPr>
          <a:p>
            <a:pPr algn="l" defTabSz="866775" eaLnBrk="1" fontAlgn="base" hangingPunct="1" indent="0" latinLnBrk="0" lvl="0" marL="0" marR="0" rtl="0">
              <a:lnSpc>
                <a:spcPct val="130000"/>
              </a:lnSpc>
              <a:spcBef>
                <a:spcPct val="0"/>
              </a:spcBef>
              <a:spcAft>
                <a:spcPct val="0"/>
              </a:spcAft>
              <a:buClrTx/>
              <a:buSzTx/>
              <a:buFontTx/>
              <a:buNone/>
            </a:pPr>
            <a:endParaRPr altLang="en-US" baseline="0" b="0" dirty="0" sz="1400" i="0" kern="0" kumimoji="0" lang="zh-CN" noProof="0" spc="200">
              <a:ln>
                <a:noFill/>
              </a:ln>
              <a:solidFill>
                <a:prstClr val="black">
                  <a:lumMod val="50000"/>
                  <a:lumOff val="50000"/>
                </a:prstClr>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两栏内容">
    <p:bg>
      <p:bgPr>
        <a:solidFill>
          <a:schemeClr val="tx2"/>
        </a:solidFill>
        <a:effectLst/>
      </p:bgPr>
    </p:bg>
    <p:spTree>
      <p:nvGrpSpPr>
        <p:cNvPr id="93" name=""/>
        <p:cNvGrpSpPr/>
        <p:nvPr/>
      </p:nvGrpSpPr>
      <p:grpSpPr>
        <a:xfrm>
          <a:off x="0" y="0"/>
          <a:ext cx="0" cy="0"/>
          <a:chOff x="0" y="0"/>
          <a:chExt cx="0" cy="0"/>
        </a:xfrm>
      </p:grpSpPr>
      <p:pic>
        <p:nvPicPr>
          <p:cNvPr id="2097202" name="图片 8"/>
          <p:cNvPicPr>
            <a:picLocks/>
          </p:cNvPicPr>
          <p:nvPr userDrawn="1">
            <p:custDataLst>
              <p:tags r:id="rId1"/>
            </p:custDataLst>
          </p:nvPr>
        </p:nvPicPr>
        <p:blipFill>
          <a:blip xmlns:r="http://schemas.openxmlformats.org/officeDocument/2006/relationships" r:embed="rId2" r:link="rId3" cstate="print"/>
          <a:stretch>
            <a:fillRect/>
          </a:stretch>
        </p:blipFill>
        <p:spPr>
          <a:xfrm>
            <a:off x="0" y="0"/>
            <a:ext cx="720090" cy="649769"/>
          </a:xfrm>
          <a:prstGeom prst="rect"/>
        </p:spPr>
      </p:pic>
      <p:pic>
        <p:nvPicPr>
          <p:cNvPr id="2097203" name="图片 7"/>
          <p:cNvPicPr>
            <a:picLocks/>
          </p:cNvPicPr>
          <p:nvPr userDrawn="1">
            <p:custDataLst>
              <p:tags r:id="rId4"/>
            </p:custDataLst>
          </p:nvPr>
        </p:nvPicPr>
        <p:blipFill>
          <a:blip xmlns:r="http://schemas.openxmlformats.org/officeDocument/2006/relationships" r:embed="rId5" r:link="rId6" cstate="print"/>
          <a:stretch>
            <a:fillRect/>
          </a:stretch>
        </p:blipFill>
        <p:spPr>
          <a:xfrm>
            <a:off x="11471910" y="0"/>
            <a:ext cx="720090" cy="512012"/>
          </a:xfrm>
          <a:prstGeom prst="rect"/>
        </p:spPr>
      </p:pic>
      <p:sp>
        <p:nvSpPr>
          <p:cNvPr id="1048753" name="标题 1"/>
          <p:cNvSpPr>
            <a:spLocks noGrp="1"/>
          </p:cNvSpPr>
          <p:nvPr>
            <p:ph type="title"/>
            <p:custDataLst>
              <p:tags r:id="rId7"/>
            </p:custDataLst>
          </p:nvPr>
        </p:nvSpPr>
        <p:spPr>
          <a:xfrm>
            <a:off x="669882" y="443234"/>
            <a:ext cx="10852237" cy="441964"/>
          </a:xfrm>
        </p:spPr>
        <p:txBody>
          <a:bodyPr anchor="ctr" anchorCtr="0" bIns="46990" lIns="90170" rIns="90170" rtlCol="0" tIns="46990" vert="horz" wrap="square">
            <a:normAutofit/>
          </a:bodyPr>
          <a:lstStyle>
            <a:lvl1pPr algn="l" defTabSz="914400" eaLnBrk="1" fontAlgn="auto" hangingPunct="1" latinLnBrk="0" lvl="0" marL="0" marR="0" rtl="0">
              <a:lnSpc>
                <a:spcPct val="100000"/>
              </a:lnSpc>
              <a:buNone/>
              <a:defRPr altLang="en-US" baseline="0" b="1" cap="none" dirty="0" sz="2400" i="0" kern="1200" kumimoji="0" lang="zh-CN" noProof="1" normalizeH="0" spc="200" strike="noStrike" u="none">
                <a:solidFill>
                  <a:schemeClr val="bg1"/>
                </a:solidFill>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1048754" name="内容占位符 2"/>
          <p:cNvSpPr>
            <a:spLocks noGrp="1"/>
          </p:cNvSpPr>
          <p:nvPr>
            <p:ph sz="half" idx="1"/>
            <p:custDataLst>
              <p:tags r:id="rId8"/>
            </p:custDataLst>
          </p:nvPr>
        </p:nvSpPr>
        <p:spPr>
          <a:xfrm>
            <a:off x="669930" y="952508"/>
            <a:ext cx="5283242" cy="5388907"/>
          </a:xfrm>
        </p:spPr>
        <p:txBody>
          <a:bodyPr bIns="46990" lIns="90170" rIns="90170" rtlCol="0" tIns="46990" vert="horz" wrap="square">
            <a:normAutofit/>
          </a:bodyPr>
          <a:lstStyle>
            <a:lvl1pPr algn="l" defTabSz="914400" eaLnBrk="1" fontAlgn="auto" hangingPunct="1" indent="-228600" latinLnBrk="0" lvl="0" marL="228600" marR="0" rtl="0">
              <a:lnSpc>
                <a:spcPct val="130000"/>
              </a:lnSpc>
              <a:spcBef>
                <a:spcPts val="0"/>
              </a:spcBef>
              <a:spcAft>
                <a:spcPts val="1000"/>
              </a:spcAft>
              <a:buFont typeface="Arial" panose="020B0604020202020204" pitchFamily="34" charset="0"/>
              <a:buChar char="•"/>
              <a:defRPr altLang="en-US" baseline="0" b="0" cap="none" dirty="0" sz="1600" i="0" kern="1200" kumimoji="0" lang="zh-CN" noProof="1" normalizeH="0" spc="150" strike="noStrike" u="none">
                <a:solidFill>
                  <a:schemeClr val="bg1"/>
                </a:solidFill>
                <a:latin typeface="Arial" panose="020B0604020202020204" pitchFamily="34" charset="0"/>
                <a:ea typeface="微软雅黑" panose="020B0503020204020204" pitchFamily="34" charset="-122"/>
                <a:cs typeface="+mn-cs"/>
                <a:sym typeface="+mn-ea"/>
              </a:defRPr>
            </a:lvl1pPr>
            <a:lvl2pPr algn="l" defTabSz="914400" eaLnBrk="1" fontAlgn="auto" hangingPunct="1" indent="-228600" latinLnBrk="0" lvl="1" marL="685800" marR="0" rtl="0">
              <a:lnSpc>
                <a:spcPct val="130000"/>
              </a:lnSpc>
              <a:spcBef>
                <a:spcPts val="0"/>
              </a:spcBef>
              <a:spcAft>
                <a:spcPts val="1000"/>
              </a:spcAft>
              <a:buFont typeface="Arial" panose="020B0604020202020204" pitchFamily="34" charset="0"/>
              <a:buChar char="•"/>
              <a:tabLst>
                <a:tab algn="l" pos="1609725"/>
              </a:tabLst>
              <a:defRPr altLang="en-US" baseline="0" b="0" cap="none" dirty="0" sz="1600" i="0" kern="1200" kumimoji="0" lang="zh-CN" noProof="1" normalizeH="0" spc="150" strike="noStrike" u="none">
                <a:solidFill>
                  <a:schemeClr val="bg1"/>
                </a:solidFill>
                <a:latin typeface="Arial" panose="020B0604020202020204" pitchFamily="34" charset="0"/>
                <a:ea typeface="微软雅黑" panose="020B0503020204020204" pitchFamily="34" charset="-122"/>
                <a:cs typeface="+mn-cs"/>
                <a:sym typeface="+mn-ea"/>
              </a:defRPr>
            </a:lvl2pPr>
            <a:lvl3pPr algn="l" defTabSz="914400" eaLnBrk="1" fontAlgn="auto" hangingPunct="1" indent="-228600" latinLnBrk="0" lvl="2" marL="1143000" marR="0" rtl="0">
              <a:lnSpc>
                <a:spcPct val="130000"/>
              </a:lnSpc>
              <a:spcBef>
                <a:spcPts val="0"/>
              </a:spcBef>
              <a:spcAft>
                <a:spcPts val="1000"/>
              </a:spcAft>
              <a:buFont typeface="Arial" panose="020B0604020202020204" pitchFamily="34" charset="0"/>
              <a:buChar char="•"/>
              <a:defRPr altLang="en-US" baseline="0" b="0" cap="none" dirty="0" sz="1600" i="0" kern="1200" kumimoji="0" lang="zh-CN" noProof="1" normalizeH="0" spc="150" strike="noStrike" u="none">
                <a:solidFill>
                  <a:schemeClr val="bg1"/>
                </a:solidFill>
                <a:latin typeface="Arial" panose="020B0604020202020204" pitchFamily="34" charset="0"/>
                <a:ea typeface="微软雅黑" panose="020B0503020204020204" pitchFamily="34" charset="-122"/>
                <a:cs typeface="+mn-cs"/>
                <a:sym typeface="+mn-ea"/>
              </a:defRPr>
            </a:lvl3pPr>
            <a:lvl4pPr algn="l" defTabSz="914400" eaLnBrk="1" fontAlgn="auto" hangingPunct="1" indent="-228600" latinLnBrk="0" lvl="3" marL="1600200" marR="0" rtl="0">
              <a:lnSpc>
                <a:spcPct val="130000"/>
              </a:lnSpc>
              <a:spcBef>
                <a:spcPts val="0"/>
              </a:spcBef>
              <a:spcAft>
                <a:spcPts val="1000"/>
              </a:spcAft>
              <a:buFont typeface="Arial" panose="020B0604020202020204" pitchFamily="34" charset="0"/>
              <a:buChar char="•"/>
              <a:defRPr altLang="en-US" baseline="0" b="0" cap="none" dirty="0" sz="1600" i="0" kern="1200" kumimoji="0" lang="zh-CN" noProof="1" normalizeH="0" spc="150" strike="noStrike" u="none">
                <a:solidFill>
                  <a:schemeClr val="bg1"/>
                </a:solidFill>
                <a:latin typeface="Arial" panose="020B0604020202020204" pitchFamily="34" charset="0"/>
                <a:ea typeface="微软雅黑" panose="020B0503020204020204" pitchFamily="34" charset="-122"/>
                <a:cs typeface="+mn-cs"/>
                <a:sym typeface="+mn-ea"/>
              </a:defRPr>
            </a:lvl4pPr>
            <a:lvl5pPr algn="l" defTabSz="914400" eaLnBrk="1" fontAlgn="auto" hangingPunct="1" indent="-228600" latinLnBrk="0" lvl="4" marL="2057400" marR="0" rtl="0">
              <a:lnSpc>
                <a:spcPct val="130000"/>
              </a:lnSpc>
              <a:spcBef>
                <a:spcPts val="0"/>
              </a:spcBef>
              <a:spcAft>
                <a:spcPts val="1000"/>
              </a:spcAft>
              <a:buFont typeface="Arial" panose="020B0604020202020204" pitchFamily="34" charset="0"/>
              <a:buChar char="•"/>
              <a:defRPr altLang="en-US" baseline="0" b="0" cap="none" dirty="0" sz="1600" i="0" kern="1200" kumimoji="0" lang="zh-CN" noProof="1" normalizeH="0" spc="150" strike="noStrike" u="none">
                <a:solidFill>
                  <a:schemeClr val="bg1"/>
                </a:solidFill>
                <a:latin typeface="Arial" panose="020B0604020202020204" pitchFamily="34" charset="0"/>
                <a:ea typeface="微软雅黑" panose="020B0503020204020204" pitchFamily="3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1048755" name="内容占位符 3"/>
          <p:cNvSpPr>
            <a:spLocks noGrp="1"/>
          </p:cNvSpPr>
          <p:nvPr>
            <p:ph sz="half" idx="2"/>
            <p:custDataLst>
              <p:tags r:id="rId9"/>
            </p:custDataLst>
          </p:nvPr>
        </p:nvSpPr>
        <p:spPr>
          <a:xfrm>
            <a:off x="6238877" y="952508"/>
            <a:ext cx="5283242" cy="5388907"/>
          </a:xfrm>
        </p:spPr>
        <p:txBody>
          <a:bodyPr bIns="46990" lIns="90170" rIns="90170" tIns="46990" wrap="square">
            <a:normAutofit/>
          </a:bodyPr>
          <a:lstStyle>
            <a:lvl1pPr eaLnBrk="1" fontAlgn="auto" hangingPunct="1" latinLnBrk="0">
              <a:defRPr sz="1600">
                <a:solidFill>
                  <a:schemeClr val="bg1"/>
                </a:solidFill>
                <a:latin typeface="Arial" panose="020B0604020202020204" pitchFamily="34" charset="0"/>
                <a:ea typeface="微软雅黑" panose="020B0503020204020204" pitchFamily="34" charset="-122"/>
              </a:defRPr>
            </a:lvl1pPr>
            <a:lvl2pPr eaLnBrk="1" fontAlgn="auto" hangingPunct="1" latinLnBrk="0">
              <a:defRPr sz="1600">
                <a:solidFill>
                  <a:schemeClr val="bg1"/>
                </a:solidFill>
                <a:latin typeface="Arial" panose="020B0604020202020204" pitchFamily="34" charset="0"/>
                <a:ea typeface="微软雅黑" panose="020B0503020204020204" pitchFamily="34" charset="-122"/>
              </a:defRPr>
            </a:lvl2pPr>
            <a:lvl3pPr eaLnBrk="1" fontAlgn="auto" hangingPunct="1" latinLnBrk="0">
              <a:defRPr sz="1600">
                <a:solidFill>
                  <a:schemeClr val="bg1"/>
                </a:solidFill>
                <a:latin typeface="Arial" panose="020B0604020202020204" pitchFamily="34" charset="0"/>
                <a:ea typeface="微软雅黑" panose="020B0503020204020204" pitchFamily="34" charset="-122"/>
              </a:defRPr>
            </a:lvl3pPr>
            <a:lvl4pPr eaLnBrk="1" fontAlgn="auto" hangingPunct="1" latinLnBrk="0">
              <a:defRPr sz="1600">
                <a:solidFill>
                  <a:schemeClr val="bg1"/>
                </a:solidFill>
                <a:latin typeface="Arial" panose="020B0604020202020204" pitchFamily="34" charset="0"/>
                <a:ea typeface="微软雅黑" panose="020B0503020204020204" pitchFamily="34" charset="-122"/>
              </a:defRPr>
            </a:lvl4pPr>
            <a:lvl5pPr eaLnBrk="1" fontAlgn="auto" hangingPunct="1" latinLnBrk="0">
              <a:defRPr sz="1600">
                <a:solidFill>
                  <a:schemeClr val="bg1"/>
                </a:solidFill>
                <a:latin typeface="Arial" panose="020B0604020202020204" pitchFamily="34" charset="0"/>
                <a:ea typeface="微软雅黑" panose="020B0503020204020204" pitchFamily="34" charset="-122"/>
              </a:defRPr>
            </a:lvl5pPr>
          </a:lstStyle>
          <a:p>
            <a:pPr lvl="0"/>
            <a:r>
              <a:rPr altLang="en-US" dirty="0" lang="zh-CN"/>
              <a:t>单击此处编辑母版文本样式</a:t>
            </a:r>
            <a:endParaRPr altLang="en-US" dirty="0" lang="zh-CN"/>
          </a:p>
          <a:p>
            <a:pPr lvl="1"/>
            <a:r>
              <a:rPr altLang="en-US" dirty="0" lang="zh-CN"/>
              <a:t>第二级</a:t>
            </a:r>
            <a:endParaRPr altLang="en-US" dirty="0" lang="zh-CN"/>
          </a:p>
          <a:p>
            <a:pPr lvl="2"/>
            <a:r>
              <a:rPr altLang="en-US" dirty="0" lang="zh-CN"/>
              <a:t>第三级</a:t>
            </a:r>
            <a:endParaRPr altLang="en-US" dirty="0" lang="zh-CN"/>
          </a:p>
          <a:p>
            <a:pPr lvl="3"/>
            <a:r>
              <a:rPr altLang="en-US" dirty="0" lang="zh-CN"/>
              <a:t>第四级</a:t>
            </a:r>
            <a:endParaRPr altLang="en-US" dirty="0" lang="zh-CN"/>
          </a:p>
          <a:p>
            <a:pPr lvl="4"/>
            <a:r>
              <a:rPr altLang="en-US" dirty="0" lang="zh-CN"/>
              <a:t>第五级</a:t>
            </a:r>
            <a:endParaRPr altLang="en-US" dirty="0" lang="zh-CN"/>
          </a:p>
        </p:txBody>
      </p:sp>
      <p:sp>
        <p:nvSpPr>
          <p:cNvPr id="1048756" name="日期占位符 4"/>
          <p:cNvSpPr>
            <a:spLocks noGrp="1"/>
          </p:cNvSpPr>
          <p:nvPr>
            <p:ph type="dt" sz="half" idx="10"/>
            <p:custDataLst>
              <p:tags r:id="rId10"/>
            </p:custDataLst>
          </p:nvPr>
        </p:nvSpPr>
        <p:spPr>
          <a:xfrm>
            <a:off x="879742" y="6349833"/>
            <a:ext cx="2700000" cy="316800"/>
          </a:xfrm>
        </p:spPr>
        <p:txBody>
          <a:bodyPr wrap="square">
            <a:normAutofit/>
          </a:bodyPr>
          <a:lstStyle>
            <a:lvl1pPr>
              <a:defRPr>
                <a:solidFill>
                  <a:schemeClr val="lt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altLang="en-US" lang="zh-CN" smtClean="0"/>
            </a:fld>
            <a:endParaRPr altLang="en-US" lang="zh-CN"/>
          </a:p>
        </p:txBody>
      </p:sp>
      <p:sp>
        <p:nvSpPr>
          <p:cNvPr id="1048757" name="页脚占位符 5"/>
          <p:cNvSpPr>
            <a:spLocks noGrp="1"/>
          </p:cNvSpPr>
          <p:nvPr>
            <p:ph type="ftr" sz="quarter" idx="11"/>
            <p:custDataLst>
              <p:tags r:id="rId11"/>
            </p:custDataLst>
          </p:nvPr>
        </p:nvSpPr>
        <p:spPr>
          <a:xfrm>
            <a:off x="4116000" y="6349833"/>
            <a:ext cx="3960000" cy="316800"/>
          </a:xfrm>
        </p:spPr>
        <p:txBody>
          <a:bodyPr wrap="square">
            <a:normAutofit/>
          </a:bodyPr>
          <a:lstStyle>
            <a:lvl1pPr>
              <a:defRPr>
                <a:solidFill>
                  <a:schemeClr val="tx1">
                    <a:tint val="75000"/>
                  </a:schemeClr>
                </a:solidFill>
                <a:latin typeface="Arial" panose="020B0604020202020204" pitchFamily="34" charset="0"/>
                <a:ea typeface="微软雅黑" panose="020B0503020204020204" pitchFamily="34" charset="-122"/>
              </a:defRPr>
            </a:lvl1pPr>
          </a:lstStyle>
          <a:p>
            <a:endParaRPr altLang="en-US" lang="zh-CN"/>
          </a:p>
        </p:txBody>
      </p:sp>
      <p:sp>
        <p:nvSpPr>
          <p:cNvPr id="1048758" name="灯片编号占位符 6"/>
          <p:cNvSpPr>
            <a:spLocks noGrp="1"/>
          </p:cNvSpPr>
          <p:nvPr>
            <p:ph type="sldNum" sz="quarter" idx="12"/>
            <p:custDataLst>
              <p:tags r:id="rId12"/>
            </p:custDataLst>
          </p:nvPr>
        </p:nvSpPr>
        <p:spPr>
          <a:xfrm>
            <a:off x="8610600" y="6349833"/>
            <a:ext cx="2700000" cy="316800"/>
          </a:xfrm>
        </p:spPr>
        <p:txBody>
          <a:bodyPr wrap="square">
            <a:normAutofit/>
          </a:bodyPr>
          <a:lstStyle>
            <a:lvl1pPr>
              <a:defRPr>
                <a:solidFill>
                  <a:schemeClr val="lt1">
                    <a:tint val="75000"/>
                  </a:schemeClr>
                </a:solidFill>
                <a:latin typeface="Arial" panose="020B0604020202020204" pitchFamily="34" charset="0"/>
                <a:ea typeface="微软雅黑" panose="020B0503020204020204" pitchFamily="34" charset="-122"/>
              </a:defRPr>
            </a:lvl1pPr>
          </a:lstStyle>
          <a:p>
            <a:fld id="{49AE70B2-8BF9-45C0-BB95-33D1B9D3A854}" type="slidenum">
              <a:rPr altLang="en-US" lang="zh-CN" smtClean="0"/>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比较">
    <p:bg>
      <p:bgPr>
        <a:solidFill>
          <a:schemeClr val="tx2"/>
        </a:solidFill>
        <a:effectLst/>
      </p:bgPr>
    </p:bg>
    <p:spTree>
      <p:nvGrpSpPr>
        <p:cNvPr id="88" name=""/>
        <p:cNvGrpSpPr/>
        <p:nvPr/>
      </p:nvGrpSpPr>
      <p:grpSpPr>
        <a:xfrm>
          <a:off x="0" y="0"/>
          <a:ext cx="0" cy="0"/>
          <a:chOff x="0" y="0"/>
          <a:chExt cx="0" cy="0"/>
        </a:xfrm>
      </p:grpSpPr>
      <p:pic>
        <p:nvPicPr>
          <p:cNvPr id="2097192" name="图片 10"/>
          <p:cNvPicPr>
            <a:picLocks/>
          </p:cNvPicPr>
          <p:nvPr userDrawn="1">
            <p:custDataLst>
              <p:tags r:id="rId1"/>
            </p:custDataLst>
          </p:nvPr>
        </p:nvPicPr>
        <p:blipFill>
          <a:blip xmlns:r="http://schemas.openxmlformats.org/officeDocument/2006/relationships" r:embed="rId2" r:link="rId3" cstate="print"/>
          <a:stretch>
            <a:fillRect/>
          </a:stretch>
        </p:blipFill>
        <p:spPr>
          <a:xfrm>
            <a:off x="0" y="0"/>
            <a:ext cx="720090" cy="649769"/>
          </a:xfrm>
          <a:prstGeom prst="rect"/>
        </p:spPr>
      </p:pic>
      <p:pic>
        <p:nvPicPr>
          <p:cNvPr id="2097193" name="图片 9"/>
          <p:cNvPicPr>
            <a:picLocks/>
          </p:cNvPicPr>
          <p:nvPr userDrawn="1">
            <p:custDataLst>
              <p:tags r:id="rId4"/>
            </p:custDataLst>
          </p:nvPr>
        </p:nvPicPr>
        <p:blipFill>
          <a:blip xmlns:r="http://schemas.openxmlformats.org/officeDocument/2006/relationships" r:embed="rId5" r:link="rId6" cstate="print"/>
          <a:stretch>
            <a:fillRect/>
          </a:stretch>
        </p:blipFill>
        <p:spPr>
          <a:xfrm>
            <a:off x="11471910" y="0"/>
            <a:ext cx="720090" cy="512012"/>
          </a:xfrm>
          <a:prstGeom prst="rect"/>
        </p:spPr>
      </p:pic>
      <p:sp>
        <p:nvSpPr>
          <p:cNvPr id="1048723" name="标题 1"/>
          <p:cNvSpPr>
            <a:spLocks noGrp="1"/>
          </p:cNvSpPr>
          <p:nvPr>
            <p:ph type="title"/>
            <p:custDataLst>
              <p:tags r:id="rId7"/>
            </p:custDataLst>
          </p:nvPr>
        </p:nvSpPr>
        <p:spPr>
          <a:xfrm>
            <a:off x="669882" y="443234"/>
            <a:ext cx="10852237" cy="441964"/>
          </a:xfrm>
        </p:spPr>
        <p:txBody>
          <a:bodyPr anchor="ctr" anchorCtr="0" bIns="46990" lIns="90170" rIns="90170" rtlCol="0" tIns="46990" vert="horz" wrap="square">
            <a:normAutofit/>
          </a:bodyPr>
          <a:lstStyle>
            <a:lvl1pPr algn="l" defTabSz="914400" eaLnBrk="1" fontAlgn="auto" hangingPunct="1" latinLnBrk="0" lvl="0" marL="0" marR="0" rtl="0">
              <a:lnSpc>
                <a:spcPct val="100000"/>
              </a:lnSpc>
              <a:buNone/>
              <a:defRPr altLang="en-US" baseline="0" b="1" cap="none" dirty="0" sz="2400" i="0" kern="1200" kumimoji="0" lang="zh-CN" noProof="1" normalizeH="0" spc="200" strike="noStrike" u="none">
                <a:solidFill>
                  <a:schemeClr val="bg1"/>
                </a:solidFill>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1048724" name="文本占位符 2"/>
          <p:cNvSpPr>
            <a:spLocks noGrp="1"/>
          </p:cNvSpPr>
          <p:nvPr>
            <p:ph type="body" idx="1" hasCustomPrompt="1"/>
            <p:custDataLst>
              <p:tags r:id="rId8"/>
            </p:custDataLst>
          </p:nvPr>
        </p:nvSpPr>
        <p:spPr>
          <a:xfrm>
            <a:off x="669930" y="952508"/>
            <a:ext cx="5283242" cy="381003"/>
          </a:xfrm>
        </p:spPr>
        <p:txBody>
          <a:bodyPr anchor="ctr" anchorCtr="0" bIns="46990" lIns="90170" rIns="90170" tIns="46990" wrap="square">
            <a:normAutofit/>
          </a:bodyPr>
          <a:lstStyle>
            <a:lvl1pPr eaLnBrk="1" fontAlgn="auto" hangingPunct="1" indent="0" latinLnBrk="0" marL="0">
              <a:lnSpc>
                <a:spcPct val="100000"/>
              </a:lnSpc>
              <a:spcAft>
                <a:spcPts val="0"/>
              </a:spcAft>
              <a:buNone/>
              <a:defRPr baseline="0" b="0" cap="none" sz="2000" kern="1200" normalizeH="0" spc="200" strike="noStrike" u="none">
                <a:solidFill>
                  <a:schemeClr val="bg1"/>
                </a:solidFill>
                <a:latin typeface="Arial" panose="020B0604020202020204" pitchFamily="34" charset="0"/>
                <a:ea typeface="微软雅黑" panose="020B0503020204020204" pitchFamily="34" charset="-122"/>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dirty="0" lang="zh-CN"/>
              <a:t>单击此处编辑文本</a:t>
            </a:r>
            <a:endParaRPr altLang="en-US" dirty="0" lang="zh-CN"/>
          </a:p>
        </p:txBody>
      </p:sp>
      <p:sp>
        <p:nvSpPr>
          <p:cNvPr id="1048725" name="内容占位符 3"/>
          <p:cNvSpPr>
            <a:spLocks noGrp="1"/>
          </p:cNvSpPr>
          <p:nvPr>
            <p:ph sz="half" idx="2"/>
            <p:custDataLst>
              <p:tags r:id="rId9"/>
            </p:custDataLst>
          </p:nvPr>
        </p:nvSpPr>
        <p:spPr>
          <a:xfrm>
            <a:off x="669925" y="1406525"/>
            <a:ext cx="5283200" cy="4934752"/>
          </a:xfrm>
        </p:spPr>
        <p:txBody>
          <a:bodyPr bIns="46990" lIns="90170" rIns="90170" rtlCol="0" tIns="46990" vert="horz" wrap="square">
            <a:normAutofit/>
          </a:bodyPr>
          <a:lstStyle>
            <a:lvl1pPr algn="l" defTabSz="914400" eaLnBrk="1" fontAlgn="auto" hangingPunct="1" indent="-228600" latinLnBrk="0" lvl="0" marL="228600" marR="0" rtl="0">
              <a:lnSpc>
                <a:spcPct val="130000"/>
              </a:lnSpc>
              <a:spcBef>
                <a:spcPts val="0"/>
              </a:spcBef>
              <a:spcAft>
                <a:spcPts val="1000"/>
              </a:spcAft>
              <a:buFont typeface="Arial" panose="020B0604020202020204" pitchFamily="34" charset="0"/>
              <a:buChar char="•"/>
              <a:defRPr altLang="en-US" baseline="0" b="0" cap="none" dirty="0" sz="1600" i="0" kern="1200" kumimoji="0" lang="zh-CN" noProof="1" normalizeH="0" spc="150" strike="noStrike" u="none">
                <a:solidFill>
                  <a:schemeClr val="bg1"/>
                </a:solidFill>
                <a:latin typeface="Arial" panose="020B0604020202020204" pitchFamily="34" charset="0"/>
                <a:ea typeface="微软雅黑" panose="020B0503020204020204" pitchFamily="34" charset="-122"/>
                <a:cs typeface="+mn-cs"/>
                <a:sym typeface="+mn-ea"/>
              </a:defRPr>
            </a:lvl1pPr>
            <a:lvl2pPr algn="l" defTabSz="914400" eaLnBrk="1" fontAlgn="auto" hangingPunct="1" indent="-228600" latinLnBrk="0" lvl="1" marL="685800" marR="0" rtl="0">
              <a:lnSpc>
                <a:spcPct val="130000"/>
              </a:lnSpc>
              <a:spcBef>
                <a:spcPts val="0"/>
              </a:spcBef>
              <a:spcAft>
                <a:spcPts val="1000"/>
              </a:spcAft>
              <a:buFont typeface="Arial" panose="020B0604020202020204" pitchFamily="34" charset="0"/>
              <a:buChar char="•"/>
              <a:tabLst>
                <a:tab algn="l" pos="1609725"/>
              </a:tabLst>
              <a:defRPr altLang="en-US" baseline="0" b="0" cap="none" dirty="0" sz="1600" i="0" kern="1200" kumimoji="0" lang="zh-CN" noProof="1" normalizeH="0" spc="150" strike="noStrike" u="none">
                <a:solidFill>
                  <a:schemeClr val="bg1"/>
                </a:solidFill>
                <a:latin typeface="Arial" panose="020B0604020202020204" pitchFamily="34" charset="0"/>
                <a:ea typeface="微软雅黑" panose="020B0503020204020204" pitchFamily="34" charset="-122"/>
                <a:cs typeface="+mn-cs"/>
                <a:sym typeface="+mn-ea"/>
              </a:defRPr>
            </a:lvl2pPr>
            <a:lvl3pPr algn="l" defTabSz="914400" eaLnBrk="1" fontAlgn="auto" hangingPunct="1" indent="-228600" latinLnBrk="0" lvl="2" marL="1143000" marR="0" rtl="0">
              <a:lnSpc>
                <a:spcPct val="130000"/>
              </a:lnSpc>
              <a:spcBef>
                <a:spcPts val="0"/>
              </a:spcBef>
              <a:spcAft>
                <a:spcPts val="1000"/>
              </a:spcAft>
              <a:buFont typeface="Arial" panose="020B0604020202020204" pitchFamily="34" charset="0"/>
              <a:buChar char="•"/>
              <a:defRPr altLang="en-US" baseline="0" b="0" cap="none" dirty="0" sz="1600" i="0" kern="1200" kumimoji="0" lang="zh-CN" noProof="1" normalizeH="0" spc="150" strike="noStrike" u="none">
                <a:solidFill>
                  <a:schemeClr val="bg1"/>
                </a:solidFill>
                <a:latin typeface="Arial" panose="020B0604020202020204" pitchFamily="34" charset="0"/>
                <a:ea typeface="微软雅黑" panose="020B0503020204020204" pitchFamily="34" charset="-122"/>
                <a:cs typeface="+mn-cs"/>
                <a:sym typeface="+mn-ea"/>
              </a:defRPr>
            </a:lvl3pPr>
            <a:lvl4pPr algn="l" defTabSz="914400" eaLnBrk="1" fontAlgn="auto" hangingPunct="1" indent="-228600" latinLnBrk="0" lvl="3" marL="1600200" marR="0" rtl="0">
              <a:lnSpc>
                <a:spcPct val="130000"/>
              </a:lnSpc>
              <a:spcBef>
                <a:spcPts val="0"/>
              </a:spcBef>
              <a:spcAft>
                <a:spcPts val="1000"/>
              </a:spcAft>
              <a:buFont typeface="Arial" panose="020B0604020202020204" pitchFamily="34" charset="0"/>
              <a:buChar char="•"/>
              <a:defRPr altLang="en-US" baseline="0" b="0" cap="none" dirty="0" sz="1600" i="0" kern="1200" kumimoji="0" lang="zh-CN" noProof="1" normalizeH="0" spc="150" strike="noStrike" u="none">
                <a:solidFill>
                  <a:schemeClr val="bg1"/>
                </a:solidFill>
                <a:latin typeface="Arial" panose="020B0604020202020204" pitchFamily="34" charset="0"/>
                <a:ea typeface="微软雅黑" panose="020B0503020204020204" pitchFamily="34" charset="-122"/>
                <a:cs typeface="+mn-cs"/>
                <a:sym typeface="+mn-ea"/>
              </a:defRPr>
            </a:lvl4pPr>
            <a:lvl5pPr algn="l" defTabSz="914400" eaLnBrk="1" fontAlgn="auto" hangingPunct="1" indent="-228600" latinLnBrk="0" lvl="4" marL="2057400" marR="0" rtl="0">
              <a:lnSpc>
                <a:spcPct val="130000"/>
              </a:lnSpc>
              <a:spcBef>
                <a:spcPts val="0"/>
              </a:spcBef>
              <a:spcAft>
                <a:spcPts val="1000"/>
              </a:spcAft>
              <a:buFont typeface="Arial" panose="020B0604020202020204" pitchFamily="34" charset="0"/>
              <a:buChar char="•"/>
              <a:defRPr altLang="en-US" baseline="0" b="0" cap="none" dirty="0" sz="1600" i="0" kern="1200" kumimoji="0" lang="zh-CN" noProof="1" normalizeH="0" spc="150" strike="noStrike" u="none">
                <a:solidFill>
                  <a:schemeClr val="bg1"/>
                </a:solidFill>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1048726" name="文本占位符 4"/>
          <p:cNvSpPr>
            <a:spLocks noGrp="1"/>
          </p:cNvSpPr>
          <p:nvPr>
            <p:ph type="body" sz="quarter" idx="3" hasCustomPrompt="1"/>
            <p:custDataLst>
              <p:tags r:id="rId10"/>
            </p:custDataLst>
          </p:nvPr>
        </p:nvSpPr>
        <p:spPr>
          <a:xfrm>
            <a:off x="6235750" y="952508"/>
            <a:ext cx="5283242" cy="381003"/>
          </a:xfrm>
        </p:spPr>
        <p:txBody>
          <a:bodyPr anchor="ctr" anchorCtr="0" bIns="46990" lIns="90170" rIns="90170" rtlCol="0" tIns="46990" vert="horz" wrap="square">
            <a:normAutofit/>
          </a:bodyPr>
          <a:lstStyle>
            <a:lvl1pPr algn="l" defTabSz="914400" eaLnBrk="1" fontAlgn="auto" hangingPunct="1" indent="0" latinLnBrk="0" lvl="0" marL="0" marR="0" rtl="0">
              <a:lnSpc>
                <a:spcPct val="100000"/>
              </a:lnSpc>
              <a:spcBef>
                <a:spcPts val="0"/>
              </a:spcBef>
              <a:spcAft>
                <a:spcPts val="0"/>
              </a:spcAft>
              <a:buFont typeface="Arial" panose="020B0604020202020204" pitchFamily="34" charset="0"/>
              <a:buNone/>
              <a:defRPr altLang="en-US" baseline="0" b="0" cap="none" dirty="0" sz="2000" i="0" kern="1200" kumimoji="0" lang="zh-CN" noProof="1" normalizeH="0" spc="200" strike="noStrike" u="none">
                <a:solidFill>
                  <a:schemeClr val="bg1"/>
                </a:solidFill>
                <a:latin typeface="Arial" panose="020B0604020202020204" pitchFamily="34" charset="0"/>
                <a:ea typeface="微软雅黑" panose="020B0503020204020204" pitchFamily="34" charset="-122"/>
                <a:cs typeface="+mn-cs"/>
                <a:sym typeface="+mn-ea"/>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sym typeface="+mn-ea"/>
              </a:rPr>
              <a:t>单击此处编辑文本</a:t>
            </a:r>
            <a:endParaRPr>
              <a:sym typeface="+mn-ea"/>
            </a:endParaRPr>
          </a:p>
        </p:txBody>
      </p:sp>
      <p:sp>
        <p:nvSpPr>
          <p:cNvPr id="1048727" name="内容占位符 5"/>
          <p:cNvSpPr>
            <a:spLocks noGrp="1"/>
          </p:cNvSpPr>
          <p:nvPr>
            <p:ph sz="quarter" idx="4"/>
            <p:custDataLst>
              <p:tags r:id="rId11"/>
            </p:custDataLst>
          </p:nvPr>
        </p:nvSpPr>
        <p:spPr>
          <a:xfrm>
            <a:off x="6235750" y="1406525"/>
            <a:ext cx="5283242" cy="4934752"/>
          </a:xfrm>
        </p:spPr>
        <p:txBody>
          <a:bodyPr bIns="46990" lIns="90170" rIns="90170" rtlCol="0" tIns="46990" vert="horz" wrap="square">
            <a:normAutofit/>
          </a:bodyPr>
          <a:lstStyle>
            <a:lvl1pPr algn="l" defTabSz="914400" eaLnBrk="1" fontAlgn="auto" hangingPunct="1" indent="-228600" latinLnBrk="0" lvl="0" marL="228600" marR="0" rtl="0">
              <a:lnSpc>
                <a:spcPct val="130000"/>
              </a:lnSpc>
              <a:spcBef>
                <a:spcPts val="0"/>
              </a:spcBef>
              <a:spcAft>
                <a:spcPts val="1000"/>
              </a:spcAft>
              <a:buFont typeface="Arial" panose="020B0604020202020204" pitchFamily="34" charset="0"/>
              <a:buChar char="•"/>
              <a:defRPr altLang="en-US" baseline="0" b="0" cap="none" dirty="0" sz="1600" i="0" kern="1200" kumimoji="0" lang="zh-CN" noProof="1" normalizeH="0" spc="150" strike="noStrike" u="none">
                <a:solidFill>
                  <a:schemeClr val="bg1"/>
                </a:solidFill>
                <a:latin typeface="Arial" panose="020B0604020202020204" pitchFamily="34" charset="0"/>
                <a:ea typeface="微软雅黑" panose="020B0503020204020204" pitchFamily="34" charset="-122"/>
                <a:cs typeface="+mn-cs"/>
                <a:sym typeface="+mn-ea"/>
              </a:defRPr>
            </a:lvl1pPr>
            <a:lvl2pPr algn="l" defTabSz="914400" eaLnBrk="1" fontAlgn="auto" hangingPunct="1" indent="-228600" latinLnBrk="0" lvl="1" marL="685800" marR="0" rtl="0">
              <a:lnSpc>
                <a:spcPct val="130000"/>
              </a:lnSpc>
              <a:spcBef>
                <a:spcPts val="0"/>
              </a:spcBef>
              <a:spcAft>
                <a:spcPts val="1000"/>
              </a:spcAft>
              <a:buFont typeface="Arial" panose="020B0604020202020204" pitchFamily="34" charset="0"/>
              <a:buChar char="•"/>
              <a:tabLst>
                <a:tab algn="l" pos="1609725"/>
              </a:tabLst>
              <a:defRPr altLang="en-US" baseline="0" b="0" cap="none" dirty="0" sz="1600" i="0" kern="1200" kumimoji="0" lang="zh-CN" noProof="1" normalizeH="0" spc="150" strike="noStrike" u="none">
                <a:solidFill>
                  <a:schemeClr val="bg1"/>
                </a:solidFill>
                <a:latin typeface="Arial" panose="020B0604020202020204" pitchFamily="34" charset="0"/>
                <a:ea typeface="微软雅黑" panose="020B0503020204020204" pitchFamily="34" charset="-122"/>
                <a:cs typeface="+mn-cs"/>
                <a:sym typeface="+mn-ea"/>
              </a:defRPr>
            </a:lvl2pPr>
            <a:lvl3pPr algn="l" defTabSz="914400" eaLnBrk="1" fontAlgn="auto" hangingPunct="1" indent="-228600" latinLnBrk="0" lvl="2" marL="1143000" marR="0" rtl="0">
              <a:lnSpc>
                <a:spcPct val="130000"/>
              </a:lnSpc>
              <a:spcBef>
                <a:spcPts val="0"/>
              </a:spcBef>
              <a:spcAft>
                <a:spcPts val="1000"/>
              </a:spcAft>
              <a:buFont typeface="Arial" panose="020B0604020202020204" pitchFamily="34" charset="0"/>
              <a:buChar char="•"/>
              <a:defRPr altLang="en-US" baseline="0" b="0" cap="none" dirty="0" sz="1600" i="0" kern="1200" kumimoji="0" lang="zh-CN" noProof="1" normalizeH="0" spc="150" strike="noStrike" u="none">
                <a:solidFill>
                  <a:schemeClr val="bg1"/>
                </a:solidFill>
                <a:latin typeface="Arial" panose="020B0604020202020204" pitchFamily="34" charset="0"/>
                <a:ea typeface="微软雅黑" panose="020B0503020204020204" pitchFamily="34" charset="-122"/>
                <a:cs typeface="+mn-cs"/>
                <a:sym typeface="+mn-ea"/>
              </a:defRPr>
            </a:lvl3pPr>
            <a:lvl4pPr algn="l" defTabSz="914400" eaLnBrk="1" fontAlgn="auto" hangingPunct="1" indent="-228600" latinLnBrk="0" lvl="3" marL="1600200" marR="0" rtl="0">
              <a:lnSpc>
                <a:spcPct val="130000"/>
              </a:lnSpc>
              <a:spcBef>
                <a:spcPts val="0"/>
              </a:spcBef>
              <a:spcAft>
                <a:spcPts val="1000"/>
              </a:spcAft>
              <a:buFont typeface="Arial" panose="020B0604020202020204" pitchFamily="34" charset="0"/>
              <a:buChar char="•"/>
              <a:defRPr altLang="en-US" baseline="0" b="0" cap="none" dirty="0" sz="1600" i="0" kern="1200" kumimoji="0" lang="zh-CN" noProof="1" normalizeH="0" spc="150" strike="noStrike" u="none">
                <a:solidFill>
                  <a:schemeClr val="bg1"/>
                </a:solidFill>
                <a:latin typeface="Arial" panose="020B0604020202020204" pitchFamily="34" charset="0"/>
                <a:ea typeface="微软雅黑" panose="020B0503020204020204" pitchFamily="34" charset="-122"/>
                <a:cs typeface="+mn-cs"/>
                <a:sym typeface="+mn-ea"/>
              </a:defRPr>
            </a:lvl4pPr>
            <a:lvl5pPr algn="l" defTabSz="914400" eaLnBrk="1" fontAlgn="auto" hangingPunct="1" indent="-228600" latinLnBrk="0" lvl="4" marL="2057400" marR="0" rtl="0">
              <a:lnSpc>
                <a:spcPct val="130000"/>
              </a:lnSpc>
              <a:spcBef>
                <a:spcPts val="0"/>
              </a:spcBef>
              <a:spcAft>
                <a:spcPts val="1000"/>
              </a:spcAft>
              <a:buFont typeface="Arial" panose="020B0604020202020204" pitchFamily="34" charset="0"/>
              <a:buChar char="•"/>
              <a:defRPr altLang="en-US" baseline="0" b="0" cap="none" dirty="0" sz="1600" i="0" kern="1200" kumimoji="0" lang="zh-CN" noProof="1" normalizeH="0" spc="150" strike="noStrike" u="none">
                <a:solidFill>
                  <a:schemeClr val="bg1"/>
                </a:solidFill>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1048728" name="日期占位符 6"/>
          <p:cNvSpPr>
            <a:spLocks noGrp="1"/>
          </p:cNvSpPr>
          <p:nvPr>
            <p:ph type="dt" sz="half" idx="10"/>
            <p:custDataLst>
              <p:tags r:id="rId12"/>
            </p:custDataLst>
          </p:nvPr>
        </p:nvSpPr>
        <p:spPr>
          <a:xfrm>
            <a:off x="879742" y="6349833"/>
            <a:ext cx="2700000" cy="316800"/>
          </a:xfrm>
        </p:spPr>
        <p:txBody>
          <a:bodyPr wrap="square">
            <a:normAutofit/>
          </a:bodyPr>
          <a:lstStyle>
            <a:lvl1pPr>
              <a:defRPr>
                <a:solidFill>
                  <a:schemeClr val="lt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altLang="en-US" lang="zh-CN" smtClean="0"/>
            </a:fld>
            <a:endParaRPr altLang="en-US" lang="zh-CN"/>
          </a:p>
        </p:txBody>
      </p:sp>
      <p:sp>
        <p:nvSpPr>
          <p:cNvPr id="1048729" name="页脚占位符 7"/>
          <p:cNvSpPr>
            <a:spLocks noGrp="1"/>
          </p:cNvSpPr>
          <p:nvPr>
            <p:ph type="ftr" sz="quarter" idx="11"/>
            <p:custDataLst>
              <p:tags r:id="rId13"/>
            </p:custDataLst>
          </p:nvPr>
        </p:nvSpPr>
        <p:spPr>
          <a:xfrm>
            <a:off x="4116000" y="6349833"/>
            <a:ext cx="3960000" cy="316800"/>
          </a:xfrm>
        </p:spPr>
        <p:txBody>
          <a:bodyPr wrap="square">
            <a:normAutofit/>
          </a:bodyPr>
          <a:lstStyle>
            <a:lvl1pPr>
              <a:defRPr>
                <a:solidFill>
                  <a:schemeClr val="tx1">
                    <a:tint val="75000"/>
                  </a:schemeClr>
                </a:solidFill>
                <a:latin typeface="Arial" panose="020B0604020202020204" pitchFamily="34" charset="0"/>
                <a:ea typeface="微软雅黑" panose="020B0503020204020204" pitchFamily="34" charset="-122"/>
              </a:defRPr>
            </a:lvl1pPr>
          </a:lstStyle>
          <a:p>
            <a:endParaRPr altLang="en-US" lang="zh-CN"/>
          </a:p>
        </p:txBody>
      </p:sp>
      <p:sp>
        <p:nvSpPr>
          <p:cNvPr id="1048730" name="灯片编号占位符 8"/>
          <p:cNvSpPr>
            <a:spLocks noGrp="1"/>
          </p:cNvSpPr>
          <p:nvPr>
            <p:ph type="sldNum" sz="quarter" idx="12"/>
            <p:custDataLst>
              <p:tags r:id="rId14"/>
            </p:custDataLst>
          </p:nvPr>
        </p:nvSpPr>
        <p:spPr>
          <a:xfrm>
            <a:off x="8610600" y="6349833"/>
            <a:ext cx="2700000" cy="316800"/>
          </a:xfrm>
        </p:spPr>
        <p:txBody>
          <a:bodyPr wrap="square">
            <a:normAutofit/>
          </a:bodyPr>
          <a:lstStyle>
            <a:lvl1pPr>
              <a:defRPr>
                <a:solidFill>
                  <a:schemeClr val="lt1">
                    <a:tint val="75000"/>
                  </a:schemeClr>
                </a:solidFill>
                <a:latin typeface="Arial" panose="020B0604020202020204" pitchFamily="34" charset="0"/>
                <a:ea typeface="微软雅黑" panose="020B0503020204020204" pitchFamily="34" charset="-122"/>
              </a:defRPr>
            </a:lvl1pPr>
          </a:lstStyle>
          <a:p>
            <a:fld id="{49AE70B2-8BF9-45C0-BB95-33D1B9D3A854}" type="slidenum">
              <a:rPr altLang="en-US" lang="zh-CN" smtClean="0"/>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仅标题">
    <p:bg>
      <p:bgPr>
        <a:solidFill>
          <a:schemeClr val="tx2"/>
        </a:solidFill>
        <a:effectLst/>
      </p:bgPr>
    </p:bg>
    <p:spTree>
      <p:nvGrpSpPr>
        <p:cNvPr id="84" name=""/>
        <p:cNvGrpSpPr/>
        <p:nvPr/>
      </p:nvGrpSpPr>
      <p:grpSpPr>
        <a:xfrm>
          <a:off x="0" y="0"/>
          <a:ext cx="0" cy="0"/>
          <a:chOff x="0" y="0"/>
          <a:chExt cx="0" cy="0"/>
        </a:xfrm>
      </p:grpSpPr>
      <p:pic>
        <p:nvPicPr>
          <p:cNvPr id="2097184" name="图片 6"/>
          <p:cNvPicPr>
            <a:picLocks/>
          </p:cNvPicPr>
          <p:nvPr userDrawn="1">
            <p:custDataLst>
              <p:tags r:id="rId1"/>
            </p:custDataLst>
          </p:nvPr>
        </p:nvPicPr>
        <p:blipFill>
          <a:blip xmlns:r="http://schemas.openxmlformats.org/officeDocument/2006/relationships" r:embed="rId2" r:link="rId3" cstate="print"/>
          <a:stretch>
            <a:fillRect/>
          </a:stretch>
        </p:blipFill>
        <p:spPr>
          <a:xfrm>
            <a:off x="7498080" y="2194560"/>
            <a:ext cx="4389120" cy="2468880"/>
          </a:xfrm>
          <a:prstGeom prst="rect"/>
        </p:spPr>
      </p:pic>
      <p:pic>
        <p:nvPicPr>
          <p:cNvPr id="2097185" name="图片 5"/>
          <p:cNvPicPr>
            <a:picLocks/>
          </p:cNvPicPr>
          <p:nvPr userDrawn="1">
            <p:custDataLst>
              <p:tags r:id="rId4"/>
            </p:custDataLst>
          </p:nvPr>
        </p:nvPicPr>
        <p:blipFill>
          <a:blip xmlns:r="http://schemas.openxmlformats.org/officeDocument/2006/relationships" r:embed="rId5" r:link="rId6" cstate="print"/>
          <a:stretch>
            <a:fillRect/>
          </a:stretch>
        </p:blipFill>
        <p:spPr>
          <a:xfrm>
            <a:off x="0" y="6208231"/>
            <a:ext cx="720090" cy="649769"/>
          </a:xfrm>
          <a:prstGeom prst="rect"/>
        </p:spPr>
      </p:pic>
      <p:sp>
        <p:nvSpPr>
          <p:cNvPr id="1048701" name="标题 1"/>
          <p:cNvSpPr>
            <a:spLocks noGrp="1"/>
          </p:cNvSpPr>
          <p:nvPr>
            <p:ph type="title"/>
            <p:custDataLst>
              <p:tags r:id="rId7"/>
            </p:custDataLst>
          </p:nvPr>
        </p:nvSpPr>
        <p:spPr>
          <a:xfrm>
            <a:off x="669882" y="443230"/>
            <a:ext cx="10852237" cy="441964"/>
          </a:xfrm>
        </p:spPr>
        <p:txBody>
          <a:bodyPr anchor="ctr" anchorCtr="0" bIns="46990" lIns="90170" rIns="90170" rtlCol="0" tIns="46990" vert="horz" wrap="square">
            <a:normAutofit/>
          </a:bodyPr>
          <a:lstStyle>
            <a:lvl1pPr algn="l" defTabSz="914400" eaLnBrk="1" fontAlgn="auto" hangingPunct="1" latinLnBrk="0" lvl="0" marL="0" marR="0" rtl="0">
              <a:lnSpc>
                <a:spcPct val="100000"/>
              </a:lnSpc>
              <a:buNone/>
              <a:defRPr altLang="en-US" baseline="0" b="1" cap="none" dirty="0" sz="2400" i="0" kern="1200" kumimoji="0" lang="zh-CN" noProof="1" normalizeH="0" spc="200" strike="noStrike" u="none">
                <a:solidFill>
                  <a:schemeClr val="bg1"/>
                </a:solidFill>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1048702" name="日期占位符 2"/>
          <p:cNvSpPr>
            <a:spLocks noGrp="1"/>
          </p:cNvSpPr>
          <p:nvPr>
            <p:ph type="dt" sz="half" idx="10"/>
            <p:custDataLst>
              <p:tags r:id="rId8"/>
            </p:custDataLst>
          </p:nvPr>
        </p:nvSpPr>
        <p:spPr>
          <a:xfrm>
            <a:off x="879742" y="6349833"/>
            <a:ext cx="2700000" cy="316800"/>
          </a:xfrm>
        </p:spPr>
        <p:txBody>
          <a:bodyPr wrap="square">
            <a:normAutofit/>
          </a:bodyPr>
          <a:lstStyle>
            <a:lvl1pPr>
              <a:defRPr>
                <a:solidFill>
                  <a:schemeClr val="lt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altLang="en-US" lang="zh-CN" smtClean="0"/>
            </a:fld>
            <a:endParaRPr altLang="en-US" lang="zh-CN"/>
          </a:p>
        </p:txBody>
      </p:sp>
      <p:sp>
        <p:nvSpPr>
          <p:cNvPr id="1048703" name="页脚占位符 3"/>
          <p:cNvSpPr>
            <a:spLocks noGrp="1"/>
          </p:cNvSpPr>
          <p:nvPr>
            <p:ph type="ftr" sz="quarter" idx="11"/>
            <p:custDataLst>
              <p:tags r:id="rId9"/>
            </p:custDataLst>
          </p:nvPr>
        </p:nvSpPr>
        <p:spPr>
          <a:xfrm>
            <a:off x="4116000" y="6349833"/>
            <a:ext cx="3960000" cy="316800"/>
          </a:xfrm>
        </p:spPr>
        <p:txBody>
          <a:bodyPr wrap="square">
            <a:normAutofit/>
          </a:bodyPr>
          <a:lstStyle>
            <a:lvl1pPr>
              <a:defRPr>
                <a:solidFill>
                  <a:schemeClr val="tx1">
                    <a:tint val="75000"/>
                  </a:schemeClr>
                </a:solidFill>
                <a:latin typeface="Arial" panose="020B0604020202020204" pitchFamily="34" charset="0"/>
                <a:ea typeface="微软雅黑" panose="020B0503020204020204" pitchFamily="34" charset="-122"/>
              </a:defRPr>
            </a:lvl1pPr>
          </a:lstStyle>
          <a:p>
            <a:endParaRPr altLang="en-US" lang="zh-CN"/>
          </a:p>
        </p:txBody>
      </p:sp>
      <p:sp>
        <p:nvSpPr>
          <p:cNvPr id="1048704" name="灯片编号占位符 4"/>
          <p:cNvSpPr>
            <a:spLocks noGrp="1"/>
          </p:cNvSpPr>
          <p:nvPr>
            <p:ph type="sldNum" sz="quarter" idx="12"/>
            <p:custDataLst>
              <p:tags r:id="rId10"/>
            </p:custDataLst>
          </p:nvPr>
        </p:nvSpPr>
        <p:spPr>
          <a:xfrm>
            <a:off x="8610600" y="6349833"/>
            <a:ext cx="2700000" cy="316800"/>
          </a:xfrm>
        </p:spPr>
        <p:txBody>
          <a:bodyPr wrap="square">
            <a:normAutofit/>
          </a:bodyPr>
          <a:lstStyle>
            <a:lvl1pPr>
              <a:defRPr>
                <a:solidFill>
                  <a:schemeClr val="lt1">
                    <a:tint val="75000"/>
                  </a:schemeClr>
                </a:solidFill>
                <a:latin typeface="Arial" panose="020B0604020202020204" pitchFamily="34" charset="0"/>
                <a:ea typeface="微软雅黑" panose="020B0503020204020204" pitchFamily="34" charset="-122"/>
              </a:defRPr>
            </a:lvl1pPr>
          </a:lstStyle>
          <a:p>
            <a:fld id="{49AE70B2-8BF9-45C0-BB95-33D1B9D3A854}" type="slidenum">
              <a:rPr altLang="en-US" lang="zh-CN" smtClean="0"/>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空白">
    <p:bg>
      <p:bgPr>
        <a:solidFill>
          <a:schemeClr val="tx2"/>
        </a:solidFill>
        <a:effectLst/>
      </p:bgPr>
    </p:bg>
    <p:spTree>
      <p:nvGrpSpPr>
        <p:cNvPr id="42" name=""/>
        <p:cNvGrpSpPr/>
        <p:nvPr/>
      </p:nvGrpSpPr>
      <p:grpSpPr>
        <a:xfrm>
          <a:off x="0" y="0"/>
          <a:ext cx="0" cy="0"/>
          <a:chOff x="0" y="0"/>
          <a:chExt cx="0" cy="0"/>
        </a:xfrm>
      </p:grpSpPr>
      <p:sp>
        <p:nvSpPr>
          <p:cNvPr id="1048596" name="日期占位符 1"/>
          <p:cNvSpPr>
            <a:spLocks noGrp="1"/>
          </p:cNvSpPr>
          <p:nvPr>
            <p:ph type="dt" sz="half" idx="10"/>
            <p:custDataLst>
              <p:tags r:id="rId1"/>
            </p:custDataLst>
          </p:nvPr>
        </p:nvSpPr>
        <p:spPr>
          <a:xfrm>
            <a:off x="879742" y="6349833"/>
            <a:ext cx="2700000" cy="316800"/>
          </a:xfrm>
        </p:spPr>
        <p:txBody>
          <a:bodyPr wrap="square">
            <a:normAutofit/>
          </a:bodyPr>
          <a:lstStyle>
            <a:lvl1pPr>
              <a:defRPr>
                <a:solidFill>
                  <a:schemeClr val="lt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altLang="en-US" lang="zh-CN" smtClean="0"/>
            </a:fld>
            <a:endParaRPr altLang="en-US" lang="zh-CN"/>
          </a:p>
        </p:txBody>
      </p:sp>
      <p:sp>
        <p:nvSpPr>
          <p:cNvPr id="1048597" name="页脚占位符 2"/>
          <p:cNvSpPr>
            <a:spLocks noGrp="1"/>
          </p:cNvSpPr>
          <p:nvPr>
            <p:ph type="ftr" sz="quarter" idx="11"/>
            <p:custDataLst>
              <p:tags r:id="rId2"/>
            </p:custDataLst>
          </p:nvPr>
        </p:nvSpPr>
        <p:spPr>
          <a:xfrm>
            <a:off x="4116000" y="6349833"/>
            <a:ext cx="3960000" cy="316800"/>
          </a:xfrm>
        </p:spPr>
        <p:txBody>
          <a:bodyPr wrap="square">
            <a:normAutofit/>
          </a:bodyPr>
          <a:lstStyle>
            <a:lvl1pPr>
              <a:defRPr>
                <a:solidFill>
                  <a:schemeClr val="tx1">
                    <a:tint val="75000"/>
                  </a:schemeClr>
                </a:solidFill>
                <a:latin typeface="Arial" panose="020B0604020202020204" pitchFamily="34" charset="0"/>
                <a:ea typeface="微软雅黑" panose="020B0503020204020204" pitchFamily="34" charset="-122"/>
              </a:defRPr>
            </a:lvl1pPr>
          </a:lstStyle>
          <a:p>
            <a:endParaRPr altLang="en-US" lang="zh-CN"/>
          </a:p>
        </p:txBody>
      </p:sp>
      <p:sp>
        <p:nvSpPr>
          <p:cNvPr id="1048598" name="灯片编号占位符 3"/>
          <p:cNvSpPr>
            <a:spLocks noGrp="1"/>
          </p:cNvSpPr>
          <p:nvPr>
            <p:ph type="sldNum" sz="quarter" idx="12"/>
            <p:custDataLst>
              <p:tags r:id="rId3"/>
            </p:custDataLst>
          </p:nvPr>
        </p:nvSpPr>
        <p:spPr>
          <a:xfrm>
            <a:off x="8610600" y="6349833"/>
            <a:ext cx="2700000" cy="316800"/>
          </a:xfrm>
        </p:spPr>
        <p:txBody>
          <a:bodyPr wrap="square">
            <a:normAutofit/>
          </a:bodyPr>
          <a:lstStyle>
            <a:lvl1pPr>
              <a:defRPr>
                <a:solidFill>
                  <a:schemeClr val="lt1">
                    <a:tint val="75000"/>
                  </a:schemeClr>
                </a:solidFill>
                <a:latin typeface="Arial" panose="020B0604020202020204" pitchFamily="34" charset="0"/>
                <a:ea typeface="微软雅黑" panose="020B0503020204020204" pitchFamily="34" charset="-122"/>
              </a:defRPr>
            </a:lvl1pPr>
          </a:lstStyle>
          <a:p>
            <a:fld id="{49AE70B2-8BF9-45C0-BB95-33D1B9D3A854}" type="slidenum">
              <a:rPr altLang="en-US" lang="zh-CN" smtClean="0"/>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tx2"/>
        </a:solidFill>
        <a:effectLst/>
      </p:bgPr>
    </p:bg>
    <p:spTree>
      <p:nvGrpSpPr>
        <p:cNvPr id="95" name=""/>
        <p:cNvGrpSpPr/>
        <p:nvPr/>
      </p:nvGrpSpPr>
      <p:grpSpPr>
        <a:xfrm>
          <a:off x="0" y="0"/>
          <a:ext cx="0" cy="0"/>
          <a:chOff x="0" y="0"/>
          <a:chExt cx="0" cy="0"/>
        </a:xfrm>
      </p:grpSpPr>
      <p:pic>
        <p:nvPicPr>
          <p:cNvPr id="2097205" name="图片 8"/>
          <p:cNvPicPr>
            <a:picLocks/>
          </p:cNvPicPr>
          <p:nvPr userDrawn="1">
            <p:custDataLst>
              <p:tags r:id="rId1"/>
            </p:custDataLst>
          </p:nvPr>
        </p:nvPicPr>
        <p:blipFill>
          <a:blip xmlns:r="http://schemas.openxmlformats.org/officeDocument/2006/relationships" r:embed="rId2" r:link="rId3" cstate="print"/>
          <a:stretch>
            <a:fillRect/>
          </a:stretch>
        </p:blipFill>
        <p:spPr>
          <a:xfrm>
            <a:off x="0" y="0"/>
            <a:ext cx="720090" cy="649769"/>
          </a:xfrm>
          <a:prstGeom prst="rect"/>
        </p:spPr>
      </p:pic>
      <p:pic>
        <p:nvPicPr>
          <p:cNvPr id="2097206" name="图片 7"/>
          <p:cNvPicPr>
            <a:picLocks/>
          </p:cNvPicPr>
          <p:nvPr userDrawn="1">
            <p:custDataLst>
              <p:tags r:id="rId4"/>
            </p:custDataLst>
          </p:nvPr>
        </p:nvPicPr>
        <p:blipFill>
          <a:blip xmlns:r="http://schemas.openxmlformats.org/officeDocument/2006/relationships" r:embed="rId5" r:link="rId6" cstate="print"/>
          <a:stretch>
            <a:fillRect/>
          </a:stretch>
        </p:blipFill>
        <p:spPr>
          <a:xfrm>
            <a:off x="11471910" y="0"/>
            <a:ext cx="720090" cy="512012"/>
          </a:xfrm>
          <a:prstGeom prst="rect"/>
        </p:spPr>
      </p:pic>
      <p:sp>
        <p:nvSpPr>
          <p:cNvPr id="1048766" name="标题 1"/>
          <p:cNvSpPr>
            <a:spLocks noGrp="1"/>
          </p:cNvSpPr>
          <p:nvPr>
            <p:ph type="title"/>
            <p:custDataLst>
              <p:tags r:id="rId7"/>
            </p:custDataLst>
          </p:nvPr>
        </p:nvSpPr>
        <p:spPr>
          <a:xfrm>
            <a:off x="669930" y="443234"/>
            <a:ext cx="10852237" cy="441964"/>
          </a:xfrm>
        </p:spPr>
        <p:txBody>
          <a:bodyPr anchor="ctr" anchorCtr="0" bIns="46990" lIns="90170" rIns="90170" rtlCol="0" tIns="46990" vert="horz" wrap="square">
            <a:normAutofit/>
          </a:bodyPr>
          <a:lstStyle>
            <a:lvl1pPr algn="l" defTabSz="914400" eaLnBrk="1" fontAlgn="auto" hangingPunct="1" latinLnBrk="0" lvl="0" marL="0" marR="0" rtl="0">
              <a:lnSpc>
                <a:spcPct val="100000"/>
              </a:lnSpc>
              <a:buNone/>
              <a:defRPr altLang="en-US" baseline="0" b="1" cap="none" dirty="0" sz="2400" i="0" kern="1200" kumimoji="0" lang="zh-CN" noProof="1" normalizeH="0" spc="200" strike="noStrike" u="none">
                <a:solidFill>
                  <a:schemeClr val="bg1"/>
                </a:solidFill>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1048767" name="图片占位符 2"/>
          <p:cNvSpPr>
            <a:spLocks noGrp="1"/>
          </p:cNvSpPr>
          <p:nvPr>
            <p:ph type="pic" idx="1"/>
            <p:custDataLst>
              <p:tags r:id="rId8"/>
            </p:custDataLst>
          </p:nvPr>
        </p:nvSpPr>
        <p:spPr>
          <a:xfrm>
            <a:off x="669930" y="952508"/>
            <a:ext cx="5283242" cy="5388907"/>
          </a:xfrm>
        </p:spPr>
        <p:txBody>
          <a:bodyPr bIns="46990" lIns="90170" rIns="90170" rtlCol="0" tIns="46990" vert="horz">
            <a:normAutofit/>
          </a:bodyPr>
          <a:lstStyle>
            <a:lvl1pPr algn="l" defTabSz="914400" eaLnBrk="1" fontAlgn="auto" hangingPunct="1" indent="0" latinLnBrk="0" lvl="0" marL="0" marR="0" rtl="0">
              <a:lnSpc>
                <a:spcPct val="130000"/>
              </a:lnSpc>
              <a:spcBef>
                <a:spcPts val="0"/>
              </a:spcBef>
              <a:spcAft>
                <a:spcPts val="1000"/>
              </a:spcAft>
              <a:buFont typeface="Arial" panose="020B0604020202020204" pitchFamily="34" charset="0"/>
              <a:buNone/>
              <a:defRPr altLang="en-US" baseline="0" b="0" cap="none" dirty="0" sz="1600" i="0" kern="1200" kumimoji="0" lang="zh-CN" noProof="1" normalizeH="0" spc="150" strike="noStrike" u="none">
                <a:solidFill>
                  <a:schemeClr val="bg1"/>
                </a:solidFill>
                <a:latin typeface="Arial" panose="020B0604020202020204" pitchFamily="34" charset="0"/>
                <a:ea typeface="微软雅黑" panose="020B0503020204020204" pitchFamily="34" charset="-122"/>
                <a:cs typeface="+mn-cs"/>
                <a:sym typeface="+mn-ea"/>
              </a:defRPr>
            </a:lvl1pPr>
            <a:lvl2pPr algn="l" defTabSz="914400" eaLnBrk="1" fontAlgn="auto" hangingPunct="1" indent="-228600" latinLnBrk="0" lvl="1" marL="685800" marR="0" rtl="0">
              <a:lnSpc>
                <a:spcPct val="130000"/>
              </a:lnSpc>
              <a:spcBef>
                <a:spcPts val="0"/>
              </a:spcBef>
              <a:spcAft>
                <a:spcPts val="1000"/>
              </a:spcAft>
              <a:buFont typeface="Arial" panose="020B0604020202020204" pitchFamily="34" charset="0"/>
              <a:buChar char="•"/>
              <a:tabLst>
                <a:tab algn="l" pos="1609725"/>
              </a:tabLst>
              <a:defRPr altLang="en-US" baseline="0" b="0" cap="none" dirty="0" sz="1600" i="0" kern="1200" kumimoji="0" lang="zh-CN" noProof="1" normalizeH="0" spc="150" strike="noStrike" u="none">
                <a:solidFill>
                  <a:schemeClr val="tx1"/>
                </a:solidFill>
                <a:latin typeface="+mn-lt"/>
                <a:ea typeface="+mn-ea"/>
                <a:cs typeface="+mn-cs"/>
                <a:sym typeface="+mn-ea"/>
              </a:defRPr>
            </a:lvl2pPr>
            <a:lvl3pPr algn="l" defTabSz="914400" eaLnBrk="1" fontAlgn="auto" hangingPunct="1" indent="-228600" latinLnBrk="0" lvl="2" marL="1143000" marR="0" rtl="0">
              <a:lnSpc>
                <a:spcPct val="130000"/>
              </a:lnSpc>
              <a:spcBef>
                <a:spcPts val="0"/>
              </a:spcBef>
              <a:spcAft>
                <a:spcPts val="1000"/>
              </a:spcAft>
              <a:buFont typeface="Arial" panose="020B0604020202020204" pitchFamily="34" charset="0"/>
              <a:buChar char="•"/>
              <a:defRPr altLang="en-US" baseline="0" b="0" cap="none" dirty="0" sz="1600" i="0" kern="1200" kumimoji="0" lang="zh-CN" noProof="1" normalizeH="0" spc="150" strike="noStrike" u="none">
                <a:solidFill>
                  <a:schemeClr val="tx1"/>
                </a:solidFill>
                <a:latin typeface="+mn-lt"/>
                <a:ea typeface="+mn-ea"/>
                <a:cs typeface="+mn-cs"/>
                <a:sym typeface="+mn-ea"/>
              </a:defRPr>
            </a:lvl3pPr>
            <a:lvl4pPr algn="l" defTabSz="914400" eaLnBrk="1" fontAlgn="auto" hangingPunct="1" indent="-228600" latinLnBrk="0" lvl="3" marL="1600200" marR="0" rtl="0">
              <a:lnSpc>
                <a:spcPct val="130000"/>
              </a:lnSpc>
              <a:spcBef>
                <a:spcPts val="0"/>
              </a:spcBef>
              <a:spcAft>
                <a:spcPts val="1000"/>
              </a:spcAft>
              <a:buFont typeface="Arial" panose="020B0604020202020204" pitchFamily="34" charset="0"/>
              <a:buChar char="•"/>
              <a:defRPr altLang="en-US" baseline="0" b="0" cap="none" dirty="0" sz="1600" i="0" kern="1200" kumimoji="0" lang="zh-CN" noProof="1" normalizeH="0" spc="150" strike="noStrike" u="none">
                <a:solidFill>
                  <a:schemeClr val="tx1"/>
                </a:solidFill>
                <a:latin typeface="+mn-lt"/>
                <a:ea typeface="+mn-ea"/>
                <a:cs typeface="+mn-cs"/>
                <a:sym typeface="+mn-ea"/>
              </a:defRPr>
            </a:lvl4pPr>
            <a:lvl5pPr algn="l" defTabSz="914400" eaLnBrk="1" fontAlgn="auto" hangingPunct="1" indent="-228600" latinLnBrk="0" lvl="4" marL="2057400" marR="0" rtl="0">
              <a:lnSpc>
                <a:spcPct val="130000"/>
              </a:lnSpc>
              <a:spcBef>
                <a:spcPts val="0"/>
              </a:spcBef>
              <a:spcAft>
                <a:spcPts val="1000"/>
              </a:spcAft>
              <a:buFont typeface="Arial" panose="020B0604020202020204" pitchFamily="34" charset="0"/>
              <a:buChar char="•"/>
              <a:defRPr altLang="en-US" baseline="0" b="0" cap="none" dirty="0" sz="1600" i="0" kern="1200" kumimoji="0" lang="zh-CN" noProof="1" normalizeH="0" spc="150" strike="noStrike" u="none">
                <a:solidFill>
                  <a:schemeClr val="tx1"/>
                </a:solidFill>
                <a:latin typeface="+mn-lt"/>
                <a:ea typeface="+mn-ea"/>
                <a:cs typeface="+mn-cs"/>
                <a:sym typeface="+mn-ea"/>
              </a:defRPr>
            </a:lvl5pPr>
          </a:lstStyle>
          <a:p>
            <a:pPr lvl="0"/>
            <a:endParaRPr dirty="0">
              <a:sym typeface="+mn-ea"/>
            </a:endParaRPr>
          </a:p>
        </p:txBody>
      </p:sp>
      <p:sp>
        <p:nvSpPr>
          <p:cNvPr id="1048768" name="文本占位符 3"/>
          <p:cNvSpPr>
            <a:spLocks noGrp="1"/>
          </p:cNvSpPr>
          <p:nvPr>
            <p:ph type="body" sz="half" idx="2"/>
            <p:custDataLst>
              <p:tags r:id="rId9"/>
            </p:custDataLst>
          </p:nvPr>
        </p:nvSpPr>
        <p:spPr>
          <a:xfrm>
            <a:off x="6238925" y="952508"/>
            <a:ext cx="5283242" cy="5388907"/>
          </a:xfrm>
        </p:spPr>
        <p:txBody>
          <a:bodyPr bIns="46990" lIns="90170" rIns="90170" rtlCol="0" tIns="46990" vert="horz" wrap="square">
            <a:normAutofit/>
          </a:bodyPr>
          <a:lstStyle>
            <a:lvl1pPr algn="l" defTabSz="914400" eaLnBrk="1" fontAlgn="auto" hangingPunct="1" indent="-228600" latinLnBrk="0" lvl="0" marL="228600" marR="0" rtl="0">
              <a:lnSpc>
                <a:spcPct val="130000"/>
              </a:lnSpc>
              <a:spcBef>
                <a:spcPts val="0"/>
              </a:spcBef>
              <a:spcAft>
                <a:spcPts val="1000"/>
              </a:spcAft>
              <a:buFont typeface="Arial" panose="020B0604020202020204" pitchFamily="34" charset="0"/>
              <a:buChar char="•"/>
              <a:defRPr altLang="en-US" baseline="0" b="0" cap="none" dirty="0" sz="1600" i="0" kern="1200" kumimoji="0" lang="zh-CN" noProof="1" normalizeH="0" spc="150" strike="noStrike" u="none">
                <a:solidFill>
                  <a:schemeClr val="bg1"/>
                </a:solidFill>
                <a:latin typeface="Arial" panose="020B0604020202020204" pitchFamily="34" charset="0"/>
                <a:ea typeface="微软雅黑" panose="020B0503020204020204" pitchFamily="34" charset="-122"/>
                <a:cs typeface="+mn-cs"/>
                <a:sym typeface="+mn-ea"/>
              </a:defRPr>
            </a:lvl1pPr>
          </a:lstStyle>
          <a:p>
            <a:pPr lvl="0"/>
            <a:r>
              <a:rPr>
                <a:sym typeface="+mn-ea"/>
              </a:rPr>
              <a:t>单击此处编辑母版文本样式</a:t>
            </a:r>
            <a:endParaRPr>
              <a:sym typeface="+mn-ea"/>
            </a:endParaRPr>
          </a:p>
        </p:txBody>
      </p:sp>
      <p:sp>
        <p:nvSpPr>
          <p:cNvPr id="1048769" name="日期占位符 4"/>
          <p:cNvSpPr>
            <a:spLocks noGrp="1"/>
          </p:cNvSpPr>
          <p:nvPr>
            <p:ph type="dt" sz="half" idx="10"/>
            <p:custDataLst>
              <p:tags r:id="rId10"/>
            </p:custDataLst>
          </p:nvPr>
        </p:nvSpPr>
        <p:spPr>
          <a:xfrm>
            <a:off x="879742" y="6349833"/>
            <a:ext cx="2700000" cy="316800"/>
          </a:xfrm>
        </p:spPr>
        <p:txBody>
          <a:bodyPr wrap="square">
            <a:normAutofit/>
          </a:bodyPr>
          <a:lstStyle>
            <a:lvl1pPr>
              <a:defRPr>
                <a:solidFill>
                  <a:schemeClr val="lt1">
                    <a:tint val="75000"/>
                  </a:schemeClr>
                </a:solidFill>
                <a:latin typeface="Arial" panose="020B0604020202020204" pitchFamily="34" charset="0"/>
                <a:ea typeface="微软雅黑" panose="020B0503020204020204" pitchFamily="34" charset="-122"/>
              </a:defRPr>
            </a:lvl1pPr>
          </a:lstStyle>
          <a:p>
            <a:fld id="{9EFD9D74-47D9-4702-A33C-335B63B48DBF}" type="datetimeFigureOut">
              <a:rPr altLang="en-US" lang="zh-CN" smtClean="0"/>
            </a:fld>
            <a:endParaRPr altLang="en-US" dirty="0" lang="zh-CN"/>
          </a:p>
        </p:txBody>
      </p:sp>
      <p:sp>
        <p:nvSpPr>
          <p:cNvPr id="1048770" name="页脚占位符 5"/>
          <p:cNvSpPr>
            <a:spLocks noGrp="1"/>
          </p:cNvSpPr>
          <p:nvPr>
            <p:ph type="ftr" sz="quarter" idx="11"/>
            <p:custDataLst>
              <p:tags r:id="rId11"/>
            </p:custDataLst>
          </p:nvPr>
        </p:nvSpPr>
        <p:spPr>
          <a:xfrm>
            <a:off x="4116000" y="6349833"/>
            <a:ext cx="3960000" cy="316800"/>
          </a:xfrm>
        </p:spPr>
        <p:txBody>
          <a:bodyPr wrap="square">
            <a:normAutofit/>
          </a:bodyPr>
          <a:lstStyle>
            <a:lvl1pPr>
              <a:defRPr>
                <a:solidFill>
                  <a:schemeClr val="tx1">
                    <a:tint val="75000"/>
                  </a:schemeClr>
                </a:solidFill>
                <a:latin typeface="Arial" panose="020B0604020202020204" pitchFamily="34" charset="0"/>
                <a:ea typeface="微软雅黑" panose="020B0503020204020204" pitchFamily="34" charset="-122"/>
              </a:defRPr>
            </a:lvl1pPr>
          </a:lstStyle>
          <a:p>
            <a:endParaRPr altLang="en-US" dirty="0" lang="zh-CN"/>
          </a:p>
        </p:txBody>
      </p:sp>
      <p:sp>
        <p:nvSpPr>
          <p:cNvPr id="1048771" name="灯片编号占位符 6"/>
          <p:cNvSpPr>
            <a:spLocks noGrp="1"/>
          </p:cNvSpPr>
          <p:nvPr>
            <p:ph type="sldNum" sz="quarter" idx="12"/>
            <p:custDataLst>
              <p:tags r:id="rId12"/>
            </p:custDataLst>
          </p:nvPr>
        </p:nvSpPr>
        <p:spPr>
          <a:xfrm>
            <a:off x="8610600" y="6349833"/>
            <a:ext cx="2700000" cy="316800"/>
          </a:xfrm>
        </p:spPr>
        <p:txBody>
          <a:bodyPr wrap="square">
            <a:normAutofit/>
          </a:bodyPr>
          <a:lstStyle>
            <a:lvl1pPr>
              <a:defRPr>
                <a:solidFill>
                  <a:schemeClr val="lt1">
                    <a:tint val="75000"/>
                  </a:schemeClr>
                </a:solidFill>
                <a:latin typeface="Arial" panose="020B0604020202020204" pitchFamily="34" charset="0"/>
                <a:ea typeface="微软雅黑" panose="020B0503020204020204" pitchFamily="34" charset="-122"/>
              </a:defRPr>
            </a:lvl1pPr>
          </a:lstStyle>
          <a:p>
            <a:fld id="{FABC47A4-756D-490B-A52F-7D9E2C9FC05F}" type="slidenum">
              <a:rPr altLang="en-US" lang="zh-CN" smtClean="0"/>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vertTitleAndTx">
  <p:cSld name="竖排标题与文本">
    <p:bg>
      <p:bgPr>
        <a:solidFill>
          <a:schemeClr val="tx2"/>
        </a:solidFill>
        <a:effectLst/>
      </p:bgPr>
    </p:bg>
    <p:spTree>
      <p:nvGrpSpPr>
        <p:cNvPr id="86" name=""/>
        <p:cNvGrpSpPr/>
        <p:nvPr/>
      </p:nvGrpSpPr>
      <p:grpSpPr>
        <a:xfrm>
          <a:off x="0" y="0"/>
          <a:ext cx="0" cy="0"/>
          <a:chOff x="0" y="0"/>
          <a:chExt cx="0" cy="0"/>
        </a:xfrm>
      </p:grpSpPr>
      <p:pic>
        <p:nvPicPr>
          <p:cNvPr id="2097188" name="图片 7"/>
          <p:cNvPicPr>
            <a:picLocks/>
          </p:cNvPicPr>
          <p:nvPr userDrawn="1">
            <p:custDataLst>
              <p:tags r:id="rId1"/>
            </p:custDataLst>
          </p:nvPr>
        </p:nvPicPr>
        <p:blipFill>
          <a:blip xmlns:r="http://schemas.openxmlformats.org/officeDocument/2006/relationships" r:embed="rId2" r:link="rId3" cstate="print"/>
          <a:stretch>
            <a:fillRect/>
          </a:stretch>
        </p:blipFill>
        <p:spPr>
          <a:xfrm>
            <a:off x="0" y="0"/>
            <a:ext cx="720090" cy="649769"/>
          </a:xfrm>
          <a:prstGeom prst="rect"/>
        </p:spPr>
      </p:pic>
      <p:pic>
        <p:nvPicPr>
          <p:cNvPr id="2097189" name="图片 6"/>
          <p:cNvPicPr>
            <a:picLocks/>
          </p:cNvPicPr>
          <p:nvPr userDrawn="1">
            <p:custDataLst>
              <p:tags r:id="rId4"/>
            </p:custDataLst>
          </p:nvPr>
        </p:nvPicPr>
        <p:blipFill>
          <a:blip xmlns:r="http://schemas.openxmlformats.org/officeDocument/2006/relationships" r:embed="rId5" r:link="rId6" cstate="print"/>
          <a:stretch>
            <a:fillRect/>
          </a:stretch>
        </p:blipFill>
        <p:spPr>
          <a:xfrm>
            <a:off x="11471910" y="0"/>
            <a:ext cx="720090" cy="512012"/>
          </a:xfrm>
          <a:prstGeom prst="rect"/>
        </p:spPr>
      </p:pic>
      <p:sp>
        <p:nvSpPr>
          <p:cNvPr id="1048711" name="竖排标题 1"/>
          <p:cNvSpPr>
            <a:spLocks noGrp="1"/>
          </p:cNvSpPr>
          <p:nvPr>
            <p:ph type="title" orient="vert"/>
            <p:custDataLst>
              <p:tags r:id="rId7"/>
            </p:custDataLst>
          </p:nvPr>
        </p:nvSpPr>
        <p:spPr>
          <a:xfrm>
            <a:off x="10571135" y="952508"/>
            <a:ext cx="950984" cy="5388907"/>
          </a:xfrm>
        </p:spPr>
        <p:txBody>
          <a:bodyPr anchor="ctr" anchorCtr="0" bIns="46990" lIns="90170" rIns="90170" rtlCol="0" tIns="46990" vert="eaVert" wrap="square">
            <a:normAutofit/>
          </a:bodyPr>
          <a:lstStyle>
            <a:lvl1pPr algn="l" defTabSz="914400" eaLnBrk="1" fontAlgn="auto" hangingPunct="1" latinLnBrk="0" lvl="0" marL="0" marR="0" rtl="0">
              <a:lnSpc>
                <a:spcPct val="100000"/>
              </a:lnSpc>
              <a:spcAft>
                <a:spcPts val="0"/>
              </a:spcAft>
              <a:buNone/>
              <a:defRPr altLang="en-US" baseline="0" b="1" cap="none" dirty="0" sz="2400" i="0" kern="1200" kumimoji="0" lang="zh-CN" noProof="1" normalizeH="0" spc="200" strike="noStrike" u="none">
                <a:solidFill>
                  <a:schemeClr val="bg1"/>
                </a:solidFill>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1048712" name="竖排文字占位符 2"/>
          <p:cNvSpPr>
            <a:spLocks noGrp="1"/>
          </p:cNvSpPr>
          <p:nvPr>
            <p:ph type="body" orient="vert" idx="1"/>
            <p:custDataLst>
              <p:tags r:id="rId8"/>
            </p:custDataLst>
          </p:nvPr>
        </p:nvSpPr>
        <p:spPr>
          <a:xfrm>
            <a:off x="669925" y="952500"/>
            <a:ext cx="9828101" cy="5388907"/>
          </a:xfrm>
        </p:spPr>
        <p:txBody>
          <a:bodyPr vert="eaVert" wrap="square">
            <a:normAutofit/>
          </a:bodyPr>
          <a:lstStyle>
            <a:lvl1pPr eaLnBrk="1" fontAlgn="auto" hangingPunct="1" indent="0" latinLnBrk="0">
              <a:defRPr>
                <a:solidFill>
                  <a:schemeClr val="bg1"/>
                </a:solidFill>
                <a:latin typeface="Arial" panose="020B0604020202020204" pitchFamily="34" charset="0"/>
                <a:ea typeface="微软雅黑" panose="020B0503020204020204" pitchFamily="34" charset="-122"/>
              </a:defRPr>
            </a:lvl1pPr>
            <a:lvl2pPr eaLnBrk="1" fontAlgn="auto" hangingPunct="1" indent="0" latinLnBrk="0">
              <a:defRPr>
                <a:solidFill>
                  <a:schemeClr val="bg1"/>
                </a:solidFill>
                <a:latin typeface="Arial" panose="020B0604020202020204" pitchFamily="34" charset="0"/>
                <a:ea typeface="微软雅黑" panose="020B0503020204020204" pitchFamily="34" charset="-122"/>
              </a:defRPr>
            </a:lvl2pPr>
            <a:lvl3pPr eaLnBrk="1" fontAlgn="auto" hangingPunct="1" indent="0" latinLnBrk="0">
              <a:defRPr>
                <a:solidFill>
                  <a:schemeClr val="bg1"/>
                </a:solidFill>
                <a:latin typeface="Arial" panose="020B0604020202020204" pitchFamily="34" charset="0"/>
                <a:ea typeface="微软雅黑" panose="020B0503020204020204" pitchFamily="34" charset="-122"/>
              </a:defRPr>
            </a:lvl3pPr>
            <a:lvl4pPr eaLnBrk="1" fontAlgn="auto" hangingPunct="1" indent="0" latinLnBrk="0">
              <a:defRPr>
                <a:solidFill>
                  <a:schemeClr val="bg1"/>
                </a:solidFill>
                <a:latin typeface="Arial" panose="020B0604020202020204" pitchFamily="34" charset="0"/>
                <a:ea typeface="微软雅黑" panose="020B0503020204020204" pitchFamily="34" charset="-122"/>
              </a:defRPr>
            </a:lvl4pPr>
            <a:lvl5pPr eaLnBrk="1" fontAlgn="auto" hangingPunct="1" indent="0" latinLnBrk="0">
              <a:defRPr>
                <a:solidFill>
                  <a:schemeClr val="bg1"/>
                </a:solidFill>
                <a:latin typeface="Arial" panose="020B0604020202020204" pitchFamily="34" charset="0"/>
                <a:ea typeface="微软雅黑" panose="020B0503020204020204" pitchFamily="34" charset="-122"/>
              </a:defRPr>
            </a:lvl5pPr>
          </a:lstStyle>
          <a:p>
            <a:pPr lvl="0"/>
            <a:r>
              <a:rPr altLang="en-US" dirty="0" lang="zh-CN"/>
              <a:t>单击此处编辑母版文本样式</a:t>
            </a:r>
            <a:endParaRPr altLang="en-US" dirty="0" lang="zh-CN"/>
          </a:p>
          <a:p>
            <a:pPr lvl="1"/>
            <a:r>
              <a:rPr altLang="en-US" dirty="0" lang="zh-CN"/>
              <a:t>第二级</a:t>
            </a:r>
            <a:endParaRPr altLang="en-US" dirty="0" lang="zh-CN"/>
          </a:p>
          <a:p>
            <a:pPr lvl="2"/>
            <a:r>
              <a:rPr altLang="en-US" dirty="0" lang="zh-CN"/>
              <a:t>第三级</a:t>
            </a:r>
            <a:endParaRPr altLang="en-US" dirty="0" lang="zh-CN"/>
          </a:p>
          <a:p>
            <a:pPr lvl="3"/>
            <a:r>
              <a:rPr altLang="en-US" dirty="0" lang="zh-CN"/>
              <a:t>第四级</a:t>
            </a:r>
            <a:endParaRPr altLang="en-US" dirty="0" lang="zh-CN"/>
          </a:p>
          <a:p>
            <a:pPr lvl="4"/>
            <a:r>
              <a:rPr altLang="en-US" dirty="0" lang="zh-CN"/>
              <a:t>第五级</a:t>
            </a:r>
            <a:endParaRPr altLang="en-US" dirty="0" lang="zh-CN"/>
          </a:p>
        </p:txBody>
      </p:sp>
      <p:sp>
        <p:nvSpPr>
          <p:cNvPr id="1048713" name="日期占位符 3"/>
          <p:cNvSpPr>
            <a:spLocks noGrp="1"/>
          </p:cNvSpPr>
          <p:nvPr>
            <p:ph type="dt" sz="half" idx="10"/>
            <p:custDataLst>
              <p:tags r:id="rId9"/>
            </p:custDataLst>
          </p:nvPr>
        </p:nvSpPr>
        <p:spPr>
          <a:xfrm>
            <a:off x="879742" y="6349833"/>
            <a:ext cx="2700000" cy="316800"/>
          </a:xfrm>
        </p:spPr>
        <p:txBody>
          <a:bodyPr wrap="square">
            <a:normAutofit/>
          </a:bodyPr>
          <a:lstStyle>
            <a:lvl1pPr>
              <a:defRPr>
                <a:solidFill>
                  <a:schemeClr val="lt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altLang="en-US" lang="zh-CN" smtClean="0"/>
            </a:fld>
            <a:endParaRPr altLang="en-US" lang="zh-CN"/>
          </a:p>
        </p:txBody>
      </p:sp>
      <p:sp>
        <p:nvSpPr>
          <p:cNvPr id="1048714" name="页脚占位符 4"/>
          <p:cNvSpPr>
            <a:spLocks noGrp="1"/>
          </p:cNvSpPr>
          <p:nvPr>
            <p:ph type="ftr" sz="quarter" idx="11"/>
            <p:custDataLst>
              <p:tags r:id="rId10"/>
            </p:custDataLst>
          </p:nvPr>
        </p:nvSpPr>
        <p:spPr>
          <a:xfrm>
            <a:off x="4116000" y="6349833"/>
            <a:ext cx="3960000" cy="316800"/>
          </a:xfrm>
        </p:spPr>
        <p:txBody>
          <a:bodyPr wrap="square">
            <a:normAutofit/>
          </a:bodyPr>
          <a:lstStyle>
            <a:lvl1pPr>
              <a:defRPr>
                <a:solidFill>
                  <a:schemeClr val="tx1">
                    <a:tint val="75000"/>
                  </a:schemeClr>
                </a:solidFill>
                <a:latin typeface="Arial" panose="020B0604020202020204" pitchFamily="34" charset="0"/>
                <a:ea typeface="微软雅黑" panose="020B0503020204020204" pitchFamily="34" charset="-122"/>
              </a:defRPr>
            </a:lvl1pPr>
          </a:lstStyle>
          <a:p>
            <a:endParaRPr altLang="en-US" lang="zh-CN"/>
          </a:p>
        </p:txBody>
      </p:sp>
      <p:sp>
        <p:nvSpPr>
          <p:cNvPr id="1048715" name="灯片编号占位符 5"/>
          <p:cNvSpPr>
            <a:spLocks noGrp="1"/>
          </p:cNvSpPr>
          <p:nvPr>
            <p:ph type="sldNum" sz="quarter" idx="12"/>
            <p:custDataLst>
              <p:tags r:id="rId11"/>
            </p:custDataLst>
          </p:nvPr>
        </p:nvSpPr>
        <p:spPr>
          <a:xfrm>
            <a:off x="8610600" y="6349833"/>
            <a:ext cx="2700000" cy="316800"/>
          </a:xfrm>
        </p:spPr>
        <p:txBody>
          <a:bodyPr wrap="square">
            <a:normAutofit/>
          </a:bodyPr>
          <a:lstStyle>
            <a:lvl1pPr>
              <a:defRPr>
                <a:solidFill>
                  <a:schemeClr val="lt1">
                    <a:tint val="75000"/>
                  </a:schemeClr>
                </a:solidFill>
                <a:latin typeface="Arial" panose="020B0604020202020204" pitchFamily="34" charset="0"/>
                <a:ea typeface="微软雅黑" panose="020B0503020204020204" pitchFamily="34" charset="-122"/>
              </a:defRPr>
            </a:lvl1pPr>
          </a:lstStyle>
          <a:p>
            <a:fld id="{49AE70B2-8BF9-45C0-BB95-33D1B9D3A854}" type="slidenum">
              <a:rPr altLang="en-US" lang="zh-CN" smtClean="0"/>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tags" Target="../tags/tag141.xml"/><Relationship Id="rId20" Type="http://schemas.openxmlformats.org/officeDocument/2006/relationships/tags" Target="../tags/tag142.xml"/><Relationship Id="rId21" Type="http://schemas.openxmlformats.org/officeDocument/2006/relationships/tags" Target="../tags/tag143.xml"/><Relationship Id="rId22" Type="http://schemas.openxmlformats.org/officeDocument/2006/relationships/tags" Target="../tags/tag144.xml"/><Relationship Id="rId23" Type="http://schemas.openxmlformats.org/officeDocument/2006/relationships/tags" Target="../tags/tag145.xml"/><Relationship Id="rId24" Type="http://schemas.openxmlformats.org/officeDocument/2006/relationships/tags" Target="../tags/tag146.xml"/><Relationship Id="rId2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3" name=""/>
        <p:cNvGrpSpPr/>
        <p:nvPr/>
      </p:nvGrpSpPr>
      <p:grpSpPr>
        <a:xfrm>
          <a:off x="0" y="0"/>
          <a:ext cx="0" cy="0"/>
          <a:chOff x="0" y="0"/>
          <a:chExt cx="0" cy="0"/>
        </a:xfrm>
      </p:grpSpPr>
      <p:sp>
        <p:nvSpPr>
          <p:cNvPr id="1048576" name="标题占位符 1"/>
          <p:cNvSpPr>
            <a:spLocks noGrp="1"/>
          </p:cNvSpPr>
          <p:nvPr>
            <p:ph type="title"/>
            <p:custDataLst>
              <p:tags r:id="rId19"/>
            </p:custDataLst>
          </p:nvPr>
        </p:nvSpPr>
        <p:spPr>
          <a:xfrm>
            <a:off x="669882" y="443230"/>
            <a:ext cx="10852237" cy="441964"/>
          </a:xfrm>
          <a:prstGeom prst="rect"/>
        </p:spPr>
        <p:txBody>
          <a:bodyPr anchor="ctr" anchorCtr="0" bIns="46990" lIns="90170" rIns="90170" rtlCol="0" tIns="46990" vert="horz" wrap="square">
            <a:normAutofit/>
          </a:bodyPr>
          <a:p>
            <a:r>
              <a:rPr altLang="en-US" dirty="0" lang="zh-CN"/>
              <a:t>单击此处编辑母版标题样式</a:t>
            </a:r>
            <a:endParaRPr altLang="en-US" dirty="0" lang="zh-CN"/>
          </a:p>
        </p:txBody>
      </p:sp>
      <p:sp>
        <p:nvSpPr>
          <p:cNvPr id="1048577" name="文本占位符 2"/>
          <p:cNvSpPr>
            <a:spLocks noGrp="1"/>
          </p:cNvSpPr>
          <p:nvPr>
            <p:ph type="body" idx="1"/>
            <p:custDataLst>
              <p:tags r:id="rId20"/>
            </p:custDataLst>
          </p:nvPr>
        </p:nvSpPr>
        <p:spPr>
          <a:xfrm>
            <a:off x="669882" y="961398"/>
            <a:ext cx="10852237" cy="5388907"/>
          </a:xfrm>
          <a:prstGeom prst="rect"/>
        </p:spPr>
        <p:txBody>
          <a:bodyPr bIns="46990" lIns="90170" rIns="90170" rtlCol="0" tIns="46990" vert="horz" wrap="square">
            <a:normAutofit/>
          </a:bodyPr>
          <a:p>
            <a:pPr lvl="0"/>
            <a:r>
              <a:rPr altLang="en-US" dirty="0" lang="zh-CN"/>
              <a:t>单击此处编辑母版文本样式</a:t>
            </a:r>
            <a:endParaRPr altLang="en-US" dirty="0" lang="zh-CN"/>
          </a:p>
          <a:p>
            <a:pPr lvl="1"/>
            <a:r>
              <a:rPr altLang="en-US" dirty="0" lang="zh-CN"/>
              <a:t>第二级</a:t>
            </a:r>
            <a:endParaRPr altLang="en-US" dirty="0" lang="zh-CN"/>
          </a:p>
          <a:p>
            <a:pPr lvl="2"/>
            <a:r>
              <a:rPr altLang="en-US" dirty="0" lang="zh-CN"/>
              <a:t>第三级</a:t>
            </a:r>
            <a:endParaRPr altLang="en-US" dirty="0" lang="zh-CN"/>
          </a:p>
          <a:p>
            <a:pPr lvl="3"/>
            <a:r>
              <a:rPr altLang="en-US" dirty="0" lang="zh-CN"/>
              <a:t>第四级</a:t>
            </a:r>
            <a:endParaRPr altLang="en-US" dirty="0" lang="zh-CN"/>
          </a:p>
          <a:p>
            <a:pPr lvl="4"/>
            <a:r>
              <a:rPr altLang="en-US" dirty="0" lang="zh-CN"/>
              <a:t>第五级</a:t>
            </a:r>
            <a:endParaRPr altLang="en-US" dirty="0" lang="zh-CN"/>
          </a:p>
        </p:txBody>
      </p:sp>
      <p:sp>
        <p:nvSpPr>
          <p:cNvPr id="1048578" name="日期占位符 3"/>
          <p:cNvSpPr>
            <a:spLocks noGrp="1"/>
          </p:cNvSpPr>
          <p:nvPr>
            <p:ph type="dt" sz="half" idx="2"/>
            <p:custDataLst>
              <p:tags r:id="rId21"/>
            </p:custDataLst>
          </p:nvPr>
        </p:nvSpPr>
        <p:spPr>
          <a:xfrm>
            <a:off x="879742" y="6349833"/>
            <a:ext cx="2700000" cy="316800"/>
          </a:xfrm>
          <a:prstGeom prst="rect"/>
        </p:spPr>
        <p:txBody>
          <a:bodyPr anchor="ctr" bIns="45720" lIns="91440" rIns="91440" rtlCol="0" tIns="45720" vert="horz" wrap="square">
            <a:normAutofit/>
          </a:bodyPr>
          <a:lstStyle>
            <a:lvl1pPr algn="l">
              <a:defRPr sz="1200">
                <a:solidFill>
                  <a:schemeClr val="lt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altLang="en-US" lang="zh-CN" smtClean="0"/>
            </a:fld>
            <a:endParaRPr altLang="en-US" lang="zh-CN"/>
          </a:p>
        </p:txBody>
      </p:sp>
      <p:sp>
        <p:nvSpPr>
          <p:cNvPr id="1048579" name="页脚占位符 4"/>
          <p:cNvSpPr>
            <a:spLocks noGrp="1"/>
          </p:cNvSpPr>
          <p:nvPr>
            <p:ph type="ftr" sz="quarter" idx="3"/>
            <p:custDataLst>
              <p:tags r:id="rId22"/>
            </p:custDataLst>
          </p:nvPr>
        </p:nvSpPr>
        <p:spPr>
          <a:xfrm>
            <a:off x="4116000" y="6349833"/>
            <a:ext cx="3960000" cy="316800"/>
          </a:xfrm>
          <a:prstGeom prst="rect"/>
        </p:spPr>
        <p:txBody>
          <a:bodyPr anchor="ctr" bIns="45720" lIns="91440" rIns="91440" rtlCol="0" tIns="45720" vert="horz" wrap="square">
            <a:normAutofit/>
          </a:bodyPr>
          <a:lstStyle>
            <a:lvl1pPr algn="ctr">
              <a:defRPr sz="1200">
                <a:solidFill>
                  <a:schemeClr val="tx1">
                    <a:tint val="75000"/>
                  </a:schemeClr>
                </a:solidFill>
                <a:latin typeface="Arial" panose="020B0604020202020204" pitchFamily="34" charset="0"/>
                <a:ea typeface="微软雅黑" panose="020B0503020204020204" pitchFamily="34" charset="-122"/>
              </a:defRPr>
            </a:lvl1pPr>
          </a:lstStyle>
          <a:p>
            <a:endParaRPr altLang="en-US" dirty="0" lang="zh-CN"/>
          </a:p>
        </p:txBody>
      </p:sp>
      <p:sp>
        <p:nvSpPr>
          <p:cNvPr id="1048580" name="灯片编号占位符 5"/>
          <p:cNvSpPr>
            <a:spLocks noGrp="1"/>
          </p:cNvSpPr>
          <p:nvPr>
            <p:ph type="sldNum" sz="quarter" idx="4"/>
            <p:custDataLst>
              <p:tags r:id="rId23"/>
            </p:custDataLst>
          </p:nvPr>
        </p:nvSpPr>
        <p:spPr>
          <a:xfrm>
            <a:off x="8610600" y="6349833"/>
            <a:ext cx="2700000" cy="316800"/>
          </a:xfrm>
          <a:prstGeom prst="rect"/>
        </p:spPr>
        <p:txBody>
          <a:bodyPr anchor="ctr" bIns="45720" lIns="91440" rIns="91440" rtlCol="0" tIns="45720" vert="horz" wrap="square">
            <a:normAutofit/>
          </a:bodyPr>
          <a:lstStyle>
            <a:lvl1pPr algn="r">
              <a:defRPr sz="1200">
                <a:solidFill>
                  <a:schemeClr val="lt1">
                    <a:tint val="75000"/>
                  </a:schemeClr>
                </a:solidFill>
                <a:latin typeface="Arial" panose="020B0604020202020204" pitchFamily="34" charset="0"/>
                <a:ea typeface="微软雅黑" panose="020B0503020204020204" pitchFamily="34" charset="-122"/>
              </a:defRPr>
            </a:lvl1pPr>
          </a:lstStyle>
          <a:p>
            <a:fld id="{49AE70B2-8BF9-45C0-BB95-33D1B9D3A854}" type="slidenum">
              <a:rPr altLang="en-US" lang="zh-CN" smtClean="0"/>
            </a:fld>
            <a:endParaRPr altLang="en-US" dirty="0" lang="zh-CN"/>
          </a:p>
        </p:txBody>
      </p:sp>
      <p:sp>
        <p:nvSpPr>
          <p:cNvPr id="1048581" name="KSO_TEMPLATE" hidden="1"/>
          <p:cNvSpPr/>
          <p:nvPr userDrawn="1">
            <p:custDataLst>
              <p:tags r:id="rId24"/>
            </p:custDataLst>
          </p:nvPr>
        </p:nvSpPr>
        <p:spPr>
          <a:xfrm>
            <a:off x="0" y="0"/>
            <a:ext cx="0" cy="0"/>
          </a:xfrm>
          <a:prstGeom prst="rec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solidFill>
                <a:schemeClr val="lt1"/>
              </a:solidFill>
            </a:endParaRPr>
          </a:p>
        </p:txBody>
      </p:sp>
    </p:spTree>
  </p:cSld>
  <p:clrMap accent1="accent1" accent2="accent2" accent3="accent3" accent4="accent4" accent5="accent5" accent6="accent6" bg1="lt1" bg2="lt2" tx1="dk1" tx2="dk2"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 id="2147483666" r:id="rId17"/>
    <p:sldLayoutId id="2147483667" r:id="rId18"/>
  </p:sldLayoutIdLst>
  <p:txStyles>
    <p:titleStyle>
      <a:lvl1pPr algn="l" defTabSz="914400" eaLnBrk="1" fontAlgn="auto" hangingPunct="1" latinLnBrk="0" rtl="0">
        <a:lnSpc>
          <a:spcPct val="100000"/>
        </a:lnSpc>
        <a:spcBef>
          <a:spcPct val="0"/>
        </a:spcBef>
        <a:buNone/>
        <a:defRPr b="1" cap="none" sz="2400" kern="1200" normalizeH="0" spc="200" strike="noStrike" u="none">
          <a:solidFill>
            <a:schemeClr val="bg1"/>
          </a:solidFill>
          <a:latin typeface="Arial" panose="020B0604020202020204" pitchFamily="34" charset="0"/>
          <a:ea typeface="微软雅黑" panose="020B0503020204020204" pitchFamily="34" charset="-122"/>
          <a:cs typeface="+mj-cs"/>
        </a:defRPr>
      </a:lvl1pPr>
    </p:titleStyle>
    <p:bodyStyle>
      <a:lvl1pPr algn="l" defTabSz="914400" eaLnBrk="1" fontAlgn="auto" hangingPunct="1" indent="-228600" latinLnBrk="0" marL="228600" rtl="0">
        <a:lnSpc>
          <a:spcPct val="130000"/>
        </a:lnSpc>
        <a:spcBef>
          <a:spcPts val="0"/>
        </a:spcBef>
        <a:spcAft>
          <a:spcPts val="1000"/>
        </a:spcAft>
        <a:buFont typeface="Arial" panose="020B0604020202020204" pitchFamily="34" charset="0"/>
        <a:buChar char="•"/>
        <a:defRPr baseline="0" cap="none" sz="1600" kern="1200" normalizeH="0" spc="150" strike="noStrike" u="none">
          <a:solidFill>
            <a:schemeClr val="bg1"/>
          </a:solidFill>
          <a:latin typeface="Arial" panose="020B0604020202020204" pitchFamily="34" charset="0"/>
          <a:ea typeface="微软雅黑" panose="020B0503020204020204" pitchFamily="34" charset="-122"/>
          <a:cs typeface="+mn-cs"/>
        </a:defRPr>
      </a:lvl1pPr>
      <a:lvl2pPr algn="l" defTabSz="914400" eaLnBrk="1" fontAlgn="auto" hangingPunct="1" indent="-228600" latinLnBrk="0" marL="685800" rtl="0">
        <a:lnSpc>
          <a:spcPct val="130000"/>
        </a:lnSpc>
        <a:spcBef>
          <a:spcPts val="0"/>
        </a:spcBef>
        <a:spcAft>
          <a:spcPts val="1000"/>
        </a:spcAft>
        <a:buFont typeface="Arial" panose="020B0604020202020204" pitchFamily="34" charset="0"/>
        <a:buChar char="•"/>
        <a:tabLst>
          <a:tab algn="l" pos="1609725"/>
        </a:tabLst>
        <a:defRPr baseline="0" cap="none" sz="1600" kern="1200" normalizeH="0" spc="150" strike="noStrike" u="none">
          <a:solidFill>
            <a:schemeClr val="bg1"/>
          </a:solidFill>
          <a:latin typeface="Arial" panose="020B0604020202020204" pitchFamily="34" charset="0"/>
          <a:ea typeface="微软雅黑" panose="020B0503020204020204" pitchFamily="34" charset="-122"/>
          <a:cs typeface="+mn-cs"/>
        </a:defRPr>
      </a:lvl2pPr>
      <a:lvl3pPr algn="l" defTabSz="914400" eaLnBrk="1" fontAlgn="auto" hangingPunct="1" indent="-228600" latinLnBrk="0" marL="1143000" rtl="0">
        <a:lnSpc>
          <a:spcPct val="130000"/>
        </a:lnSpc>
        <a:spcBef>
          <a:spcPts val="0"/>
        </a:spcBef>
        <a:spcAft>
          <a:spcPts val="1000"/>
        </a:spcAft>
        <a:buFont typeface="Arial" panose="020B0604020202020204" pitchFamily="34" charset="0"/>
        <a:buChar char="•"/>
        <a:defRPr baseline="0" cap="none" sz="1600" kern="1200" normalizeH="0" spc="150" strike="noStrike" u="none">
          <a:solidFill>
            <a:schemeClr val="bg1"/>
          </a:solidFill>
          <a:latin typeface="Arial" panose="020B0604020202020204" pitchFamily="34" charset="0"/>
          <a:ea typeface="微软雅黑" panose="020B0503020204020204" pitchFamily="34" charset="-122"/>
          <a:cs typeface="+mn-cs"/>
        </a:defRPr>
      </a:lvl3pPr>
      <a:lvl4pPr algn="l" defTabSz="914400" eaLnBrk="1" fontAlgn="auto" hangingPunct="1" indent="-228600" latinLnBrk="0" marL="1600200" rtl="0">
        <a:lnSpc>
          <a:spcPct val="130000"/>
        </a:lnSpc>
        <a:spcBef>
          <a:spcPts val="0"/>
        </a:spcBef>
        <a:spcAft>
          <a:spcPts val="1000"/>
        </a:spcAft>
        <a:buFont typeface="Arial" panose="020B0604020202020204" pitchFamily="34" charset="0"/>
        <a:buChar char="•"/>
        <a:defRPr baseline="0" cap="none" sz="1600" kern="1200" normalizeH="0" spc="150" strike="noStrike" u="none">
          <a:solidFill>
            <a:schemeClr val="bg1"/>
          </a:solidFill>
          <a:latin typeface="Arial" panose="020B0604020202020204" pitchFamily="34" charset="0"/>
          <a:ea typeface="微软雅黑" panose="020B0503020204020204" pitchFamily="34" charset="-122"/>
          <a:cs typeface="+mn-cs"/>
        </a:defRPr>
      </a:lvl4pPr>
      <a:lvl5pPr algn="l" defTabSz="914400" eaLnBrk="1" fontAlgn="auto" hangingPunct="1" indent="-228600" latinLnBrk="0" marL="2057400" rtl="0">
        <a:lnSpc>
          <a:spcPct val="130000"/>
        </a:lnSpc>
        <a:spcBef>
          <a:spcPts val="0"/>
        </a:spcBef>
        <a:spcAft>
          <a:spcPts val="1000"/>
        </a:spcAft>
        <a:buFont typeface="Arial" panose="020B0604020202020204" pitchFamily="34" charset="0"/>
        <a:buChar char="•"/>
        <a:defRPr baseline="0" cap="none" sz="1600" kern="1200" normalizeH="0" spc="150" strike="noStrike" u="none">
          <a:solidFill>
            <a:schemeClr val="bg1"/>
          </a:solidFill>
          <a:latin typeface="Arial" panose="020B0604020202020204" pitchFamily="34" charset="0"/>
          <a:ea typeface="微软雅黑" panose="020B0503020204020204" pitchFamily="34" charset="-122"/>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tags" Target="../tags/tag147.xml"/><Relationship Id="rId2" Type="http://schemas.openxmlformats.org/officeDocument/2006/relationships/tags" Target="../tags/tag148.xml"/><Relationship Id="rId3" Type="http://schemas.openxmlformats.org/officeDocument/2006/relationships/tags" Target="../tags/tag149.xml"/><Relationship Id="rId4" Type="http://schemas.openxmlformats.org/officeDocument/2006/relationships/tags" Target="../tags/tag150.xml"/><Relationship Id="rId5" Type="http://schemas.openxmlformats.org/officeDocument/2006/relationships/tags" Target="../tags/tag151.xml"/><Relationship Id="rId6" Type="http://schemas.openxmlformats.org/officeDocument/2006/relationships/slideLayout" Target="../slideLayouts/slideLayout1.xml"/><Relationship Id="rId7"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tags" Target="../tags/tag190.xml"/><Relationship Id="rId2" Type="http://schemas.openxmlformats.org/officeDocument/2006/relationships/image" Target="../media/image2.png"/><Relationship Id="rId3" Type="http://schemas.openxmlformats.org/officeDocument/2006/relationships/image" Target="file:///C:\Users\1V994W2\PycharmProjects\PPT_Background_Generation/pic_temp/0_pic_quater_left_up.png" TargetMode="External"/><Relationship Id="rId4" Type="http://schemas.openxmlformats.org/officeDocument/2006/relationships/tags" Target="../tags/tag191.xml"/><Relationship Id="rId5" Type="http://schemas.openxmlformats.org/officeDocument/2006/relationships/image" Target="../media/image3.png"/><Relationship Id="rId6" Type="http://schemas.openxmlformats.org/officeDocument/2006/relationships/image" Target="file:///C:\Users\1V994W2\PycharmProjects\PPT_Background_Generation/pic_temp/1_pic_quater_right_up.png" TargetMode="External"/><Relationship Id="rId7" Type="http://schemas.openxmlformats.org/officeDocument/2006/relationships/tags" Target="../tags/tag192.xml"/><Relationship Id="rId8" Type="http://schemas.openxmlformats.org/officeDocument/2006/relationships/tags" Target="../tags/tag193.xml"/><Relationship Id="rId9" Type="http://schemas.openxmlformats.org/officeDocument/2006/relationships/tags" Target="../tags/tag194.xml"/><Relationship Id="rId10" Type="http://schemas.openxmlformats.org/officeDocument/2006/relationships/tags" Target="../tags/tag195.xml"/><Relationship Id="rId11" Type="http://schemas.openxmlformats.org/officeDocument/2006/relationships/tags" Target="../tags/tag196.xml"/><Relationship Id="rId12" Type="http://schemas.openxmlformats.org/officeDocument/2006/relationships/tags" Target="../tags/tag197.xml"/><Relationship Id="rId13" Type="http://schemas.openxmlformats.org/officeDocument/2006/relationships/tags" Target="../tags/tag198.xml"/><Relationship Id="rId14" Type="http://schemas.openxmlformats.org/officeDocument/2006/relationships/tags" Target="../tags/tag199.xml"/><Relationship Id="rId15" Type="http://schemas.openxmlformats.org/officeDocument/2006/relationships/image" Target="../media/image13.jpeg"/><Relationship Id="rId16" Type="http://schemas.openxmlformats.org/officeDocument/2006/relationships/tags" Target="../tags/tag200.xml"/><Relationship Id="rId17" Type="http://schemas.openxmlformats.org/officeDocument/2006/relationships/slideLayout" Target="../slideLayouts/slideLayout7.xml"/><Relationship Id="rId18"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tags" Target="../tags/tag201.xml"/><Relationship Id="rId2" Type="http://schemas.openxmlformats.org/officeDocument/2006/relationships/tags" Target="../tags/tag202.xml"/><Relationship Id="rId3" Type="http://schemas.openxmlformats.org/officeDocument/2006/relationships/image" Target="../media/image2.png"/><Relationship Id="rId4" Type="http://schemas.openxmlformats.org/officeDocument/2006/relationships/image" Target="file:///C:\Users\1V994W2\PycharmProjects\PPT_Background_Generation/pic_temp/0_pic_quater_left_up.png" TargetMode="External"/><Relationship Id="rId5" Type="http://schemas.openxmlformats.org/officeDocument/2006/relationships/tags" Target="../tags/tag203.xml"/><Relationship Id="rId6" Type="http://schemas.openxmlformats.org/officeDocument/2006/relationships/image" Target="../media/image3.png"/><Relationship Id="rId7" Type="http://schemas.openxmlformats.org/officeDocument/2006/relationships/image" Target="file:///C:\Users\1V994W2\PycharmProjects\PPT_Background_Generation/pic_temp/1_pic_quater_right_up.png" TargetMode="External"/><Relationship Id="rId8" Type="http://schemas.openxmlformats.org/officeDocument/2006/relationships/tags" Target="../tags/tag204.xml"/><Relationship Id="rId9" Type="http://schemas.openxmlformats.org/officeDocument/2006/relationships/tags" Target="../tags/tag205.xml"/><Relationship Id="rId10" Type="http://schemas.openxmlformats.org/officeDocument/2006/relationships/tags" Target="../tags/tag206.xml"/><Relationship Id="rId11" Type="http://schemas.openxmlformats.org/officeDocument/2006/relationships/tags" Target="../tags/tag207.xml"/><Relationship Id="rId12" Type="http://schemas.openxmlformats.org/officeDocument/2006/relationships/tags" Target="../tags/tag208.xml"/><Relationship Id="rId13" Type="http://schemas.openxmlformats.org/officeDocument/2006/relationships/image" Target="../media/image14.jpeg"/><Relationship Id="rId14" Type="http://schemas.openxmlformats.org/officeDocument/2006/relationships/tags" Target="../tags/tag209.xml"/><Relationship Id="rId15" Type="http://schemas.openxmlformats.org/officeDocument/2006/relationships/slideLayout" Target="../slideLayouts/slideLayout7.xml"/><Relationship Id="rId16"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tags" Target="../tags/tag210.xml"/><Relationship Id="rId2" Type="http://schemas.openxmlformats.org/officeDocument/2006/relationships/tags" Target="../tags/tag211.xml"/><Relationship Id="rId3" Type="http://schemas.openxmlformats.org/officeDocument/2006/relationships/image" Target="../media/image2.png"/><Relationship Id="rId4" Type="http://schemas.openxmlformats.org/officeDocument/2006/relationships/image" Target="file:///C:\Users\1V994W2\PycharmProjects\PPT_Background_Generation/pic_temp/0_pic_quater_left_up.png" TargetMode="External"/><Relationship Id="rId5" Type="http://schemas.openxmlformats.org/officeDocument/2006/relationships/tags" Target="../tags/tag212.xml"/><Relationship Id="rId6" Type="http://schemas.openxmlformats.org/officeDocument/2006/relationships/image" Target="../media/image3.png"/><Relationship Id="rId7" Type="http://schemas.openxmlformats.org/officeDocument/2006/relationships/image" Target="file:///C:\Users\1V994W2\PycharmProjects\PPT_Background_Generation/pic_temp/1_pic_quater_right_up.png" TargetMode="External"/><Relationship Id="rId8" Type="http://schemas.openxmlformats.org/officeDocument/2006/relationships/tags" Target="../tags/tag213.xml"/><Relationship Id="rId9" Type="http://schemas.openxmlformats.org/officeDocument/2006/relationships/tags" Target="../tags/tag214.xml"/><Relationship Id="rId10" Type="http://schemas.openxmlformats.org/officeDocument/2006/relationships/tags" Target="../tags/tag215.xml"/><Relationship Id="rId11" Type="http://schemas.openxmlformats.org/officeDocument/2006/relationships/tags" Target="../tags/tag216.xml"/><Relationship Id="rId12" Type="http://schemas.openxmlformats.org/officeDocument/2006/relationships/tags" Target="../tags/tag217.xml"/><Relationship Id="rId13" Type="http://schemas.openxmlformats.org/officeDocument/2006/relationships/tags" Target="../tags/tag218.xml"/><Relationship Id="rId14" Type="http://schemas.openxmlformats.org/officeDocument/2006/relationships/tags" Target="../tags/tag219.xml"/><Relationship Id="rId15" Type="http://schemas.openxmlformats.org/officeDocument/2006/relationships/tags" Target="../tags/tag220.xml"/><Relationship Id="rId16" Type="http://schemas.openxmlformats.org/officeDocument/2006/relationships/tags" Target="../tags/tag221.xml"/><Relationship Id="rId17" Type="http://schemas.openxmlformats.org/officeDocument/2006/relationships/tags" Target="../tags/tag222.xml"/><Relationship Id="rId18" Type="http://schemas.openxmlformats.org/officeDocument/2006/relationships/tags" Target="../tags/tag223.xml"/><Relationship Id="rId19" Type="http://schemas.openxmlformats.org/officeDocument/2006/relationships/tags" Target="../tags/tag224.xml"/><Relationship Id="rId20" Type="http://schemas.openxmlformats.org/officeDocument/2006/relationships/tags" Target="../tags/tag225.xml"/><Relationship Id="rId21" Type="http://schemas.openxmlformats.org/officeDocument/2006/relationships/tags" Target="../tags/tag226.xml"/><Relationship Id="rId22" Type="http://schemas.openxmlformats.org/officeDocument/2006/relationships/tags" Target="../tags/tag227.xml"/><Relationship Id="rId23" Type="http://schemas.openxmlformats.org/officeDocument/2006/relationships/image" Target="../media/image15.jpeg"/><Relationship Id="rId24" Type="http://schemas.openxmlformats.org/officeDocument/2006/relationships/tags" Target="../tags/tag228.xml"/><Relationship Id="rId25" Type="http://schemas.openxmlformats.org/officeDocument/2006/relationships/slideLayout" Target="../slideLayouts/slideLayout7.xml"/><Relationship Id="rId26"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image" Target="../media/image16.jpeg"/><Relationship Id="rId2"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tags" Target="../tags/tag229.xml"/><Relationship Id="rId2" Type="http://schemas.openxmlformats.org/officeDocument/2006/relationships/slideLayout" Target="../slideLayouts/slideLayout11.xml"/><Relationship Id="rId3" Type="http://schemas.openxmlformats.org/officeDocument/2006/relationships/notesSlide" Target="../notesSlides/notesSlide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tags" Target="../tags/tag152.xml"/><Relationship Id="rId2" Type="http://schemas.openxmlformats.org/officeDocument/2006/relationships/tags" Target="../tags/tag153.xml"/><Relationship Id="rId3" Type="http://schemas.openxmlformats.org/officeDocument/2006/relationships/tags" Target="../tags/tag154.xml"/><Relationship Id="rId4" Type="http://schemas.openxmlformats.org/officeDocument/2006/relationships/slideLayout" Target="../slideLayouts/slideLayout7.xml"/><Relationship Id="rId5"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tags" Target="../tags/tag155.xml"/><Relationship Id="rId2" Type="http://schemas.openxmlformats.org/officeDocument/2006/relationships/tags" Target="../tags/tag156.xml"/><Relationship Id="rId3" Type="http://schemas.openxmlformats.org/officeDocument/2006/relationships/image" Target="../media/image2.png"/><Relationship Id="rId4" Type="http://schemas.openxmlformats.org/officeDocument/2006/relationships/image" Target="file:///C:\Users\1V994W2\PycharmProjects\PPT_Background_Generation/pic_temp/0_pic_quater_left_up.png" TargetMode="External"/><Relationship Id="rId5" Type="http://schemas.openxmlformats.org/officeDocument/2006/relationships/tags" Target="../tags/tag157.xml"/><Relationship Id="rId6" Type="http://schemas.openxmlformats.org/officeDocument/2006/relationships/image" Target="../media/image3.png"/><Relationship Id="rId7" Type="http://schemas.openxmlformats.org/officeDocument/2006/relationships/image" Target="file:///C:\Users\1V994W2\PycharmProjects\PPT_Background_Generation/pic_temp/1_pic_quater_right_up.png" TargetMode="External"/><Relationship Id="rId8" Type="http://schemas.openxmlformats.org/officeDocument/2006/relationships/tags" Target="../tags/tag158.xml"/><Relationship Id="rId9" Type="http://schemas.openxmlformats.org/officeDocument/2006/relationships/image" Target="../media/image6.jpeg"/><Relationship Id="rId10" Type="http://schemas.openxmlformats.org/officeDocument/2006/relationships/tags" Target="../tags/tag159.xml"/><Relationship Id="rId11" Type="http://schemas.openxmlformats.org/officeDocument/2006/relationships/tags" Target="../tags/tag160.xml"/><Relationship Id="rId12" Type="http://schemas.openxmlformats.org/officeDocument/2006/relationships/slideLayout" Target="../slideLayouts/slideLayout7.xml"/><Relationship Id="rId1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tags" Target="../tags/tag161.xml"/><Relationship Id="rId2" Type="http://schemas.openxmlformats.org/officeDocument/2006/relationships/tags" Target="../tags/tag162.xml"/><Relationship Id="rId3" Type="http://schemas.openxmlformats.org/officeDocument/2006/relationships/image" Target="../media/image2.png"/><Relationship Id="rId4" Type="http://schemas.openxmlformats.org/officeDocument/2006/relationships/image" Target="file:///C:\Users\1V994W2\PycharmProjects\PPT_Background_Generation/pic_temp/0_pic_quater_left_up.png" TargetMode="External"/><Relationship Id="rId5" Type="http://schemas.openxmlformats.org/officeDocument/2006/relationships/tags" Target="../tags/tag163.xml"/><Relationship Id="rId6" Type="http://schemas.openxmlformats.org/officeDocument/2006/relationships/image" Target="../media/image3.png"/><Relationship Id="rId7" Type="http://schemas.openxmlformats.org/officeDocument/2006/relationships/image" Target="file:///C:\Users\1V994W2\PycharmProjects\PPT_Background_Generation/pic_temp/1_pic_quater_right_up.png" TargetMode="External"/><Relationship Id="rId8" Type="http://schemas.openxmlformats.org/officeDocument/2006/relationships/tags" Target="../tags/tag164.xml"/><Relationship Id="rId9" Type="http://schemas.openxmlformats.org/officeDocument/2006/relationships/image" Target="../media/image7.jpeg"/><Relationship Id="rId10" Type="http://schemas.openxmlformats.org/officeDocument/2006/relationships/tags" Target="../tags/tag165.xml"/><Relationship Id="rId11" Type="http://schemas.openxmlformats.org/officeDocument/2006/relationships/tags" Target="../tags/tag166.xml"/><Relationship Id="rId12" Type="http://schemas.openxmlformats.org/officeDocument/2006/relationships/tags" Target="../tags/tag167.xml"/><Relationship Id="rId13" Type="http://schemas.openxmlformats.org/officeDocument/2006/relationships/slideLayout" Target="../slideLayouts/slideLayout7.xml"/><Relationship Id="rId14"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tags" Target="../tags/tag168.xml"/><Relationship Id="rId2" Type="http://schemas.openxmlformats.org/officeDocument/2006/relationships/image" Target="../media/image2.png"/><Relationship Id="rId3" Type="http://schemas.openxmlformats.org/officeDocument/2006/relationships/image" Target="file:///C:\Users\1V994W2\PycharmProjects\PPT_Background_Generation/pic_temp/0_pic_quater_left_up.png" TargetMode="External"/><Relationship Id="rId4" Type="http://schemas.openxmlformats.org/officeDocument/2006/relationships/tags" Target="../tags/tag169.xml"/><Relationship Id="rId5" Type="http://schemas.openxmlformats.org/officeDocument/2006/relationships/image" Target="../media/image3.png"/><Relationship Id="rId6" Type="http://schemas.openxmlformats.org/officeDocument/2006/relationships/image" Target="file:///C:\Users\1V994W2\PycharmProjects\PPT_Background_Generation/pic_temp/1_pic_quater_right_up.png" TargetMode="External"/><Relationship Id="rId7" Type="http://schemas.openxmlformats.org/officeDocument/2006/relationships/tags" Target="../tags/tag170.xml"/><Relationship Id="rId8" Type="http://schemas.openxmlformats.org/officeDocument/2006/relationships/image" Target="../media/image8.jpeg"/><Relationship Id="rId9" Type="http://schemas.openxmlformats.org/officeDocument/2006/relationships/tags" Target="../tags/tag171.xml"/><Relationship Id="rId10" Type="http://schemas.openxmlformats.org/officeDocument/2006/relationships/image" Target="../media/image9.jpeg"/><Relationship Id="rId11" Type="http://schemas.openxmlformats.org/officeDocument/2006/relationships/tags" Target="../tags/tag172.xml"/><Relationship Id="rId12" Type="http://schemas.openxmlformats.org/officeDocument/2006/relationships/tags" Target="../tags/tag173.xml"/><Relationship Id="rId13" Type="http://schemas.openxmlformats.org/officeDocument/2006/relationships/slideLayout" Target="../slideLayouts/slideLayout7.xml"/><Relationship Id="rId14"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tags" Target="../tags/tag174.xml"/><Relationship Id="rId2" Type="http://schemas.openxmlformats.org/officeDocument/2006/relationships/tags" Target="../tags/tag175.xml"/><Relationship Id="rId3" Type="http://schemas.openxmlformats.org/officeDocument/2006/relationships/image" Target="../media/image2.png"/><Relationship Id="rId4" Type="http://schemas.openxmlformats.org/officeDocument/2006/relationships/image" Target="file:///C:\Users\1V994W2\PycharmProjects\PPT_Background_Generation/pic_temp/0_pic_quater_left_up.png" TargetMode="External"/><Relationship Id="rId5" Type="http://schemas.openxmlformats.org/officeDocument/2006/relationships/tags" Target="../tags/tag176.xml"/><Relationship Id="rId6" Type="http://schemas.openxmlformats.org/officeDocument/2006/relationships/image" Target="../media/image3.png"/><Relationship Id="rId7" Type="http://schemas.openxmlformats.org/officeDocument/2006/relationships/image" Target="file:///C:\Users\1V994W2\PycharmProjects\PPT_Background_Generation/pic_temp/1_pic_quater_right_up.png" TargetMode="External"/><Relationship Id="rId8" Type="http://schemas.openxmlformats.org/officeDocument/2006/relationships/tags" Target="../tags/tag177.xml"/><Relationship Id="rId9" Type="http://schemas.openxmlformats.org/officeDocument/2006/relationships/image" Target="../media/image10.jpeg"/><Relationship Id="rId10" Type="http://schemas.openxmlformats.org/officeDocument/2006/relationships/tags" Target="../tags/tag178.xml"/><Relationship Id="rId11" Type="http://schemas.openxmlformats.org/officeDocument/2006/relationships/slideLayout" Target="../slideLayouts/slideLayout7.xml"/><Relationship Id="rId1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tags" Target="../tags/tag179.xml"/><Relationship Id="rId2" Type="http://schemas.openxmlformats.org/officeDocument/2006/relationships/tags" Target="../tags/tag180.xml"/><Relationship Id="rId3" Type="http://schemas.openxmlformats.org/officeDocument/2006/relationships/image" Target="../media/image2.png"/><Relationship Id="rId4" Type="http://schemas.openxmlformats.org/officeDocument/2006/relationships/image" Target="file:///C:\Users\1V994W2\PycharmProjects\PPT_Background_Generation/pic_temp/0_pic_quater_left_up.png" TargetMode="External"/><Relationship Id="rId5" Type="http://schemas.openxmlformats.org/officeDocument/2006/relationships/tags" Target="../tags/tag181.xml"/><Relationship Id="rId6" Type="http://schemas.openxmlformats.org/officeDocument/2006/relationships/image" Target="../media/image3.png"/><Relationship Id="rId7" Type="http://schemas.openxmlformats.org/officeDocument/2006/relationships/image" Target="file:///C:\Users\1V994W2\PycharmProjects\PPT_Background_Generation/pic_temp/1_pic_quater_right_up.png" TargetMode="External"/><Relationship Id="rId8" Type="http://schemas.openxmlformats.org/officeDocument/2006/relationships/tags" Target="../tags/tag182.xml"/><Relationship Id="rId9" Type="http://schemas.openxmlformats.org/officeDocument/2006/relationships/tags" Target="../tags/tag183.xml"/><Relationship Id="rId10" Type="http://schemas.openxmlformats.org/officeDocument/2006/relationships/image" Target="../media/image11.jpeg"/><Relationship Id="rId11" Type="http://schemas.openxmlformats.org/officeDocument/2006/relationships/tags" Target="../tags/tag184.xml"/><Relationship Id="rId12" Type="http://schemas.openxmlformats.org/officeDocument/2006/relationships/slideLayout" Target="../slideLayouts/slideLayout7.xml"/><Relationship Id="rId13"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tags" Target="../tags/tag185.xml"/><Relationship Id="rId2" Type="http://schemas.openxmlformats.org/officeDocument/2006/relationships/tags" Target="../tags/tag186.xml"/><Relationship Id="rId3" Type="http://schemas.openxmlformats.org/officeDocument/2006/relationships/tags" Target="../tags/tag187.xml"/><Relationship Id="rId4" Type="http://schemas.openxmlformats.org/officeDocument/2006/relationships/tags" Target="../tags/tag188.xml"/><Relationship Id="rId5" Type="http://schemas.openxmlformats.org/officeDocument/2006/relationships/image" Target="../media/image12.jpeg"/><Relationship Id="rId6" Type="http://schemas.openxmlformats.org/officeDocument/2006/relationships/tags" Target="../tags/tag189.xml"/><Relationship Id="rId7" Type="http://schemas.openxmlformats.org/officeDocument/2006/relationships/slideLayout" Target="../slideLayouts/slideLayout7.xml"/><Relationship Id="rId8"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cxnSp>
        <p:nvCxnSpPr>
          <p:cNvPr id="3145728" name="直接连接符 8"/>
          <p:cNvCxnSpPr>
            <a:cxnSpLocks/>
          </p:cNvCxnSpPr>
          <p:nvPr>
            <p:custDataLst>
              <p:tags r:id="rId1"/>
            </p:custDataLst>
          </p:nvPr>
        </p:nvCxnSpPr>
        <p:spPr>
          <a:xfrm>
            <a:off x="800417" y="3787457"/>
            <a:ext cx="1200526" cy="0"/>
          </a:xfrm>
          <a:prstGeom prst="line"/>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048590" name="副标题 2"/>
          <p:cNvSpPr>
            <a:spLocks noGrp="1"/>
          </p:cNvSpPr>
          <p:nvPr>
            <p:ph type="subTitle" idx="13"/>
            <p:custDataLst>
              <p:tags r:id="rId2"/>
            </p:custDataLst>
          </p:nvPr>
        </p:nvSpPr>
        <p:spPr>
          <a:xfrm>
            <a:off x="596989" y="670813"/>
            <a:ext cx="9793581" cy="2769870"/>
          </a:xfrm>
        </p:spPr>
        <p:txBody>
          <a:bodyPr>
            <a:noAutofit/>
          </a:bodyPr>
          <a:p>
            <a:r>
              <a:rPr altLang="zh-CN" b="1" sz="4400" lang="en-US">
                <a:latin typeface="Noto Serif Tibetan"/>
                <a:cs typeface="Noto Serif Tibetan"/>
              </a:rPr>
              <a:t>C</a:t>
            </a:r>
            <a:r>
              <a:rPr altLang="zh-CN" b="1" sz="4400" lang="en-US">
                <a:latin typeface="Noto Serif Tibetan"/>
                <a:cs typeface="Noto Serif Tibetan"/>
              </a:rPr>
              <a:t>OVID-19 </a:t>
            </a:r>
            <a:r>
              <a:rPr altLang="zh-CN" b="1" sz="4400" lang="en-US">
                <a:latin typeface="Noto Serif Tibetan"/>
                <a:cs typeface="Noto Serif Tibetan"/>
              </a:rPr>
              <a:t>P</a:t>
            </a:r>
            <a:r>
              <a:rPr altLang="zh-CN" b="1" sz="4400" lang="en-US">
                <a:latin typeface="Noto Serif Tibetan"/>
                <a:cs typeface="Noto Serif Tibetan"/>
              </a:rPr>
              <a:t>r</a:t>
            </a:r>
            <a:r>
              <a:rPr altLang="zh-CN" b="1" sz="4400" lang="en-US">
                <a:latin typeface="Noto Serif Tibetan"/>
                <a:cs typeface="Noto Serif Tibetan"/>
              </a:rPr>
              <a:t>e</a:t>
            </a:r>
            <a:r>
              <a:rPr altLang="zh-CN" b="1" sz="4400" lang="en-US">
                <a:latin typeface="Noto Serif Tibetan"/>
                <a:cs typeface="Noto Serif Tibetan"/>
              </a:rPr>
              <a:t>d</a:t>
            </a:r>
            <a:r>
              <a:rPr altLang="zh-CN" b="1" sz="4400" lang="en-US">
                <a:latin typeface="Noto Serif Tibetan"/>
                <a:cs typeface="Noto Serif Tibetan"/>
              </a:rPr>
              <a:t>i</a:t>
            </a:r>
            <a:r>
              <a:rPr altLang="zh-CN" b="1" sz="4400" lang="en-US">
                <a:latin typeface="Noto Serif Tibetan"/>
                <a:cs typeface="Noto Serif Tibetan"/>
              </a:rPr>
              <a:t>c</a:t>
            </a:r>
            <a:r>
              <a:rPr altLang="zh-CN" b="1" sz="4400" lang="en-US">
                <a:latin typeface="Noto Serif Tibetan"/>
                <a:cs typeface="Noto Serif Tibetan"/>
              </a:rPr>
              <a:t>tion </a:t>
            </a:r>
            <a:r>
              <a:rPr altLang="zh-CN" b="1" sz="4400" lang="en-US">
                <a:latin typeface="Noto Serif Tibetan"/>
                <a:cs typeface="Noto Serif Tibetan"/>
              </a:rPr>
              <a:t>M</a:t>
            </a:r>
            <a:r>
              <a:rPr altLang="zh-CN" b="1" sz="4400" lang="en-US">
                <a:latin typeface="Noto Serif Tibetan"/>
                <a:cs typeface="Noto Serif Tibetan"/>
              </a:rPr>
              <a:t>o</a:t>
            </a:r>
            <a:r>
              <a:rPr altLang="zh-CN" b="1" sz="4400" lang="en-US">
                <a:latin typeface="Noto Serif Tibetan"/>
                <a:cs typeface="Noto Serif Tibetan"/>
              </a:rPr>
              <a:t>d</a:t>
            </a:r>
            <a:r>
              <a:rPr altLang="zh-CN" b="1" sz="4400" lang="en-US">
                <a:latin typeface="Noto Serif Tibetan"/>
                <a:cs typeface="Noto Serif Tibetan"/>
              </a:rPr>
              <a:t>e</a:t>
            </a:r>
            <a:r>
              <a:rPr altLang="zh-CN" b="1" sz="4400" lang="en-US">
                <a:latin typeface="Noto Serif Tibetan"/>
                <a:cs typeface="Noto Serif Tibetan"/>
              </a:rPr>
              <a:t>l</a:t>
            </a:r>
            <a:r>
              <a:rPr altLang="zh-CN" b="1" sz="4400" lang="en-US">
                <a:latin typeface="Noto Serif Tibetan"/>
                <a:cs typeface="Noto Serif Tibetan"/>
              </a:rPr>
              <a:t> </a:t>
            </a:r>
            <a:r>
              <a:rPr altLang="zh-CN" b="1" sz="4400" lang="en-US">
                <a:latin typeface="Noto Serif Tibetan"/>
                <a:cs typeface="Noto Serif Tibetan"/>
              </a:rPr>
              <a:t>R</a:t>
            </a:r>
            <a:r>
              <a:rPr altLang="zh-CN" b="1" sz="4400" lang="en-US">
                <a:latin typeface="Noto Serif Tibetan"/>
                <a:cs typeface="Noto Serif Tibetan"/>
              </a:rPr>
              <a:t>e</a:t>
            </a:r>
            <a:r>
              <a:rPr altLang="zh-CN" b="1" sz="4400" lang="en-US">
                <a:latin typeface="Noto Serif Tibetan"/>
                <a:cs typeface="Noto Serif Tibetan"/>
              </a:rPr>
              <a:t>p</a:t>
            </a:r>
            <a:r>
              <a:rPr altLang="zh-CN" b="1" sz="4400" lang="en-US">
                <a:latin typeface="Noto Serif Tibetan"/>
                <a:cs typeface="Noto Serif Tibetan"/>
              </a:rPr>
              <a:t>o</a:t>
            </a:r>
            <a:r>
              <a:rPr altLang="zh-CN" b="1" sz="4400" lang="en-US">
                <a:latin typeface="Noto Serif Tibetan"/>
                <a:cs typeface="Noto Serif Tibetan"/>
              </a:rPr>
              <a:t>r</a:t>
            </a:r>
            <a:r>
              <a:rPr altLang="zh-CN" b="1" sz="4400" lang="en-US">
                <a:latin typeface="Noto Serif Tibetan"/>
                <a:cs typeface="Noto Serif Tibetan"/>
              </a:rPr>
              <a:t>t</a:t>
            </a:r>
            <a:endParaRPr altLang="zh-CN" b="1" lang="en-US">
              <a:latin typeface="Noto Serif Tibetan"/>
              <a:cs typeface="Noto Serif Tibetan"/>
            </a:endParaRPr>
          </a:p>
        </p:txBody>
      </p:sp>
      <p:sp>
        <p:nvSpPr>
          <p:cNvPr id="1048591" name="文本占位符 9"/>
          <p:cNvSpPr>
            <a:spLocks noGrp="1"/>
          </p:cNvSpPr>
          <p:nvPr>
            <p:ph type="body" sz="quarter" idx="15"/>
            <p:custDataLst>
              <p:tags r:id="rId3"/>
            </p:custDataLst>
          </p:nvPr>
        </p:nvSpPr>
        <p:spPr>
          <a:xfrm>
            <a:off x="3358360" y="5172391"/>
            <a:ext cx="5475280" cy="1043258"/>
          </a:xfrm>
        </p:spPr>
        <p:txBody>
          <a:bodyPr>
            <a:normAutofit/>
          </a:bodyPr>
          <a:p>
            <a:r>
              <a:rPr altLang="zh-CN" lang="en-US">
                <a:latin typeface="Noto Sans Thai"/>
                <a:cs typeface="Noto Sans Thai"/>
              </a:rPr>
              <a:t>R</a:t>
            </a:r>
            <a:r>
              <a:rPr altLang="zh-CN" lang="en-US">
                <a:latin typeface="Noto Sans Thai"/>
                <a:cs typeface="Noto Sans Thai"/>
              </a:rPr>
              <a:t>e</a:t>
            </a:r>
            <a:r>
              <a:rPr altLang="zh-CN" lang="en-US">
                <a:latin typeface="Noto Sans Thai"/>
                <a:cs typeface="Noto Sans Thai"/>
              </a:rPr>
              <a:t>g</a:t>
            </a:r>
            <a:r>
              <a:rPr altLang="zh-CN" lang="en-US">
                <a:latin typeface="Noto Sans Thai"/>
                <a:cs typeface="Noto Sans Thai"/>
              </a:rPr>
              <a:t>.</a:t>
            </a:r>
            <a:r>
              <a:rPr altLang="zh-CN" lang="en-US">
                <a:latin typeface="Noto Sans Thai"/>
                <a:cs typeface="Noto Sans Thai"/>
              </a:rPr>
              <a:t> </a:t>
            </a:r>
            <a:r>
              <a:rPr altLang="zh-CN" lang="en-US">
                <a:latin typeface="Noto Sans Thai"/>
                <a:cs typeface="Noto Sans Thai"/>
              </a:rPr>
              <a:t>N</a:t>
            </a:r>
            <a:r>
              <a:rPr altLang="zh-CN" lang="en-US">
                <a:latin typeface="Noto Sans Thai"/>
                <a:cs typeface="Noto Sans Thai"/>
              </a:rPr>
              <a:t>o</a:t>
            </a:r>
            <a:r>
              <a:rPr altLang="zh-CN" lang="en-US">
                <a:latin typeface="Noto Sans Thai"/>
                <a:cs typeface="Noto Sans Thai"/>
              </a:rPr>
              <a:t>:</a:t>
            </a:r>
            <a:r>
              <a:rPr altLang="zh-CN" lang="en-US">
                <a:latin typeface="Noto Sans Thai"/>
                <a:cs typeface="Noto Sans Thai"/>
              </a:rPr>
              <a:t> </a:t>
            </a:r>
            <a:r>
              <a:rPr altLang="zh-CN" lang="en-US">
                <a:latin typeface="Noto Sans Thai"/>
                <a:cs typeface="Noto Sans Thai"/>
              </a:rPr>
              <a:t>F</a:t>
            </a:r>
            <a:r>
              <a:rPr altLang="zh-CN" lang="en-US">
                <a:latin typeface="Noto Sans Thai"/>
                <a:cs typeface="Noto Sans Thai"/>
              </a:rPr>
              <a:t>E</a:t>
            </a:r>
            <a:r>
              <a:rPr altLang="zh-CN" lang="en-US">
                <a:latin typeface="Noto Sans Thai"/>
                <a:cs typeface="Noto Sans Thai"/>
              </a:rPr>
              <a:t>/</a:t>
            </a:r>
            <a:r>
              <a:rPr altLang="zh-CN" lang="en-US">
                <a:latin typeface="Noto Sans Thai"/>
                <a:cs typeface="Noto Sans Thai"/>
              </a:rPr>
              <a:t>2</a:t>
            </a:r>
            <a:r>
              <a:rPr altLang="zh-CN" lang="en-US">
                <a:latin typeface="Noto Sans Thai"/>
                <a:cs typeface="Noto Sans Thai"/>
              </a:rPr>
              <a:t>3</a:t>
            </a:r>
            <a:r>
              <a:rPr altLang="zh-CN" lang="en-US">
                <a:latin typeface="Noto Sans Thai"/>
                <a:cs typeface="Noto Sans Thai"/>
              </a:rPr>
              <a:t>/</a:t>
            </a:r>
            <a:r>
              <a:rPr altLang="zh-CN" lang="en-US">
                <a:latin typeface="Noto Sans Thai"/>
                <a:cs typeface="Noto Sans Thai"/>
              </a:rPr>
              <a:t>5</a:t>
            </a:r>
            <a:r>
              <a:rPr altLang="zh-CN" lang="en-US">
                <a:latin typeface="Noto Sans Thai"/>
                <a:cs typeface="Noto Sans Thai"/>
              </a:rPr>
              <a:t>1</a:t>
            </a:r>
            <a:r>
              <a:rPr altLang="zh-CN" lang="en-US">
                <a:latin typeface="Noto Sans Thai"/>
                <a:cs typeface="Noto Sans Thai"/>
              </a:rPr>
              <a:t>0</a:t>
            </a:r>
            <a:r>
              <a:rPr altLang="zh-CN" lang="en-US">
                <a:latin typeface="Noto Sans Thai"/>
                <a:cs typeface="Noto Sans Thai"/>
              </a:rPr>
              <a:t>6</a:t>
            </a:r>
            <a:r>
              <a:rPr altLang="zh-CN" lang="en-US">
                <a:latin typeface="Noto Sans Thai"/>
                <a:cs typeface="Noto Sans Thai"/>
              </a:rPr>
              <a:t>3</a:t>
            </a:r>
            <a:r>
              <a:rPr altLang="zh-CN" lang="en-US">
                <a:latin typeface="Noto Sans Thai"/>
                <a:cs typeface="Noto Sans Thai"/>
              </a:rPr>
              <a:t>5</a:t>
            </a:r>
            <a:r>
              <a:rPr altLang="zh-CN" lang="en-US">
                <a:latin typeface="Noto Sans Thai"/>
                <a:cs typeface="Noto Sans Thai"/>
              </a:rPr>
              <a:t>8</a:t>
            </a:r>
            <a:r>
              <a:rPr altLang="zh-CN" lang="en-US">
                <a:latin typeface="Noto Sans Thai"/>
                <a:cs typeface="Noto Sans Thai"/>
              </a:rPr>
              <a:t>9</a:t>
            </a:r>
            <a:endParaRPr altLang="zh-CN" lang="en-US">
              <a:latin typeface="Noto Sans Thai"/>
              <a:cs typeface="Noto Sans Thai"/>
            </a:endParaRPr>
          </a:p>
          <a:p>
            <a:r>
              <a:rPr altLang="zh-CN" lang="en-US">
                <a:latin typeface="Noto Sans Thai"/>
                <a:cs typeface="Noto Sans Thai"/>
              </a:rPr>
              <a:t>3</a:t>
            </a:r>
            <a:r>
              <a:rPr altLang="zh-CN" lang="en-US">
                <a:latin typeface="Noto Sans Thai"/>
                <a:cs typeface="Noto Sans Thai"/>
              </a:rPr>
              <a:t>M</a:t>
            </a:r>
            <a:r>
              <a:rPr altLang="zh-CN" lang="en-US">
                <a:latin typeface="Noto Sans Thai"/>
                <a:cs typeface="Noto Sans Thai"/>
              </a:rPr>
              <a:t>T</a:t>
            </a:r>
            <a:r>
              <a:rPr altLang="zh-CN" lang="en-US">
                <a:latin typeface="Noto Sans Thai"/>
                <a:cs typeface="Noto Sans Thai"/>
              </a:rPr>
              <a:t>T</a:t>
            </a:r>
            <a:r>
              <a:rPr altLang="zh-CN" lang="en-US">
                <a:latin typeface="Noto Sans Thai"/>
                <a:cs typeface="Noto Sans Thai"/>
              </a:rPr>
              <a:t> </a:t>
            </a:r>
            <a:r>
              <a:rPr altLang="zh-CN" lang="en-US">
                <a:latin typeface="Noto Sans Thai"/>
                <a:cs typeface="Noto Sans Thai"/>
              </a:rPr>
              <a:t>C</a:t>
            </a:r>
            <a:r>
              <a:rPr altLang="zh-CN" lang="en-US">
                <a:latin typeface="Noto Sans Thai"/>
                <a:cs typeface="Noto Sans Thai"/>
              </a:rPr>
              <a:t>o</a:t>
            </a:r>
            <a:r>
              <a:rPr altLang="zh-CN" lang="en-US">
                <a:latin typeface="Noto Sans Thai"/>
                <a:cs typeface="Noto Sans Thai"/>
              </a:rPr>
              <a:t>h</a:t>
            </a:r>
            <a:r>
              <a:rPr altLang="zh-CN" lang="en-US">
                <a:latin typeface="Noto Sans Thai"/>
                <a:cs typeface="Noto Sans Thai"/>
              </a:rPr>
              <a:t>o</a:t>
            </a:r>
            <a:r>
              <a:rPr altLang="zh-CN" lang="en-US">
                <a:latin typeface="Noto Sans Thai"/>
                <a:cs typeface="Noto Sans Thai"/>
              </a:rPr>
              <a:t>rt </a:t>
            </a:r>
            <a:r>
              <a:rPr altLang="zh-CN" lang="en-US">
                <a:latin typeface="Noto Sans Thai"/>
                <a:cs typeface="Noto Sans Thai"/>
              </a:rPr>
              <a:t>2</a:t>
            </a:r>
            <a:r>
              <a:rPr altLang="zh-CN" lang="en-US">
                <a:latin typeface="Noto Sans Thai"/>
                <a:cs typeface="Noto Sans Thai"/>
              </a:rPr>
              <a:t> </a:t>
            </a:r>
            <a:r>
              <a:rPr altLang="zh-CN" lang="en-US">
                <a:latin typeface="Noto Sans Thai"/>
                <a:cs typeface="Noto Sans Thai"/>
              </a:rPr>
              <a:t>D</a:t>
            </a:r>
            <a:r>
              <a:rPr altLang="zh-CN" lang="en-US">
                <a:latin typeface="Noto Sans Thai"/>
                <a:cs typeface="Noto Sans Thai"/>
              </a:rPr>
              <a:t>a</a:t>
            </a:r>
            <a:r>
              <a:rPr altLang="zh-CN" lang="en-US">
                <a:latin typeface="Noto Sans Thai"/>
                <a:cs typeface="Noto Sans Thai"/>
              </a:rPr>
              <a:t>t</a:t>
            </a:r>
            <a:r>
              <a:rPr altLang="zh-CN" lang="en-US">
                <a:latin typeface="Noto Sans Thai"/>
                <a:cs typeface="Noto Sans Thai"/>
              </a:rPr>
              <a:t>a</a:t>
            </a:r>
            <a:r>
              <a:rPr altLang="zh-CN" lang="en-US">
                <a:latin typeface="Noto Sans Thai"/>
                <a:cs typeface="Noto Sans Thai"/>
              </a:rPr>
              <a:t> </a:t>
            </a:r>
            <a:r>
              <a:rPr altLang="zh-CN" lang="en-US">
                <a:latin typeface="Noto Sans Thai"/>
                <a:cs typeface="Noto Sans Thai"/>
              </a:rPr>
              <a:t>S</a:t>
            </a:r>
            <a:r>
              <a:rPr altLang="zh-CN" lang="en-US">
                <a:latin typeface="Noto Sans Thai"/>
                <a:cs typeface="Noto Sans Thai"/>
              </a:rPr>
              <a:t>c</a:t>
            </a:r>
            <a:r>
              <a:rPr altLang="zh-CN" lang="en-US">
                <a:latin typeface="Noto Sans Thai"/>
                <a:cs typeface="Noto Sans Thai"/>
              </a:rPr>
              <a:t>i</a:t>
            </a:r>
            <a:r>
              <a:rPr altLang="zh-CN" lang="en-US">
                <a:latin typeface="Noto Sans Thai"/>
                <a:cs typeface="Noto Sans Thai"/>
              </a:rPr>
              <a:t>ence </a:t>
            </a:r>
            <a:endParaRPr altLang="zh-CN" lang="en-US">
              <a:latin typeface="Noto Sans Thai"/>
              <a:cs typeface="Noto Sans Thai"/>
            </a:endParaRPr>
          </a:p>
        </p:txBody>
      </p:sp>
      <p:sp>
        <p:nvSpPr>
          <p:cNvPr id="1048592" name="文本占位符 10"/>
          <p:cNvSpPr>
            <a:spLocks noGrp="1"/>
          </p:cNvSpPr>
          <p:nvPr>
            <p:ph type="body" sz="quarter" idx="16"/>
            <p:custDataLst>
              <p:tags r:id="rId4"/>
            </p:custDataLst>
          </p:nvPr>
        </p:nvSpPr>
        <p:spPr>
          <a:xfrm>
            <a:off x="3101239" y="4301292"/>
            <a:ext cx="8817440" cy="1392729"/>
          </a:xfrm>
        </p:spPr>
        <p:txBody>
          <a:bodyPr>
            <a:noAutofit/>
          </a:bodyPr>
          <a:p>
            <a:r>
              <a:rPr altLang="zh-CN" b="0" sz="3600" lang="en-US">
                <a:latin typeface="Source Sans Pro"/>
                <a:ea typeface="Noto Sans CJK HK"/>
                <a:cs typeface="Noto Serif Tibetan"/>
              </a:rPr>
              <a:t>P</a:t>
            </a:r>
            <a:r>
              <a:rPr altLang="zh-CN" b="0" sz="3600" lang="en-US">
                <a:latin typeface="Source Sans Pro"/>
                <a:ea typeface="Noto Sans CJK HK"/>
                <a:cs typeface="Noto Serif Tibetan"/>
              </a:rPr>
              <a:t>r</a:t>
            </a:r>
            <a:r>
              <a:rPr altLang="zh-CN" b="0" sz="3600" lang="en-US">
                <a:latin typeface="Source Sans Pro"/>
                <a:ea typeface="Noto Sans CJK HK"/>
                <a:cs typeface="Noto Serif Tibetan"/>
              </a:rPr>
              <a:t>e</a:t>
            </a:r>
            <a:r>
              <a:rPr altLang="zh-CN" b="0" sz="3600" lang="en-US">
                <a:latin typeface="Source Sans Pro"/>
                <a:ea typeface="Noto Sans CJK HK"/>
                <a:cs typeface="Noto Serif Tibetan"/>
              </a:rPr>
              <a:t>p</a:t>
            </a:r>
            <a:r>
              <a:rPr altLang="zh-CN" b="0" sz="3600" lang="en-US">
                <a:latin typeface="Source Sans Pro"/>
                <a:ea typeface="Noto Sans CJK HK"/>
                <a:cs typeface="Noto Serif Tibetan"/>
              </a:rPr>
              <a:t>a</a:t>
            </a:r>
            <a:r>
              <a:rPr altLang="zh-CN" b="0" sz="3600" lang="en-US">
                <a:latin typeface="Source Sans Pro"/>
                <a:ea typeface="Noto Sans CJK HK"/>
                <a:cs typeface="Noto Serif Tibetan"/>
              </a:rPr>
              <a:t>red </a:t>
            </a:r>
            <a:r>
              <a:rPr altLang="zh-CN" b="0" sz="3600" lang="en-US">
                <a:latin typeface="Source Sans Pro"/>
                <a:ea typeface="Noto Sans CJK HK"/>
                <a:cs typeface="Noto Serif Tibetan"/>
              </a:rPr>
              <a:t>b</a:t>
            </a:r>
            <a:r>
              <a:rPr altLang="zh-CN" b="0" sz="3600" lang="en-US">
                <a:latin typeface="Source Sans Pro"/>
                <a:ea typeface="Noto Sans CJK HK"/>
                <a:cs typeface="Noto Serif Tibetan"/>
              </a:rPr>
              <a:t>y</a:t>
            </a:r>
            <a:r>
              <a:rPr altLang="zh-CN" b="0" sz="3600" lang="en-US">
                <a:latin typeface="Source Sans Pro"/>
                <a:ea typeface="Noto Sans CJK HK"/>
                <a:cs typeface="Noto Serif Tibetan"/>
              </a:rPr>
              <a:t>:</a:t>
            </a:r>
            <a:r>
              <a:rPr altLang="zh-CN" b="0" sz="3600" lang="en-US">
                <a:latin typeface="Source Sans Pro"/>
                <a:ea typeface="Noto Sans CJK HK"/>
                <a:cs typeface="Noto Serif Tibetan"/>
              </a:rPr>
              <a:t> </a:t>
            </a:r>
            <a:r>
              <a:rPr altLang="zh-CN" b="0" sz="3600" lang="en-US">
                <a:latin typeface="Source Sans Pro"/>
                <a:ea typeface="Noto Sans CJK HK"/>
                <a:cs typeface="Noto Serif Tibetan"/>
              </a:rPr>
              <a:t>O</a:t>
            </a:r>
            <a:r>
              <a:rPr altLang="zh-CN" b="0" sz="3600" lang="en-US">
                <a:latin typeface="Source Sans Pro"/>
                <a:ea typeface="Noto Sans CJK HK"/>
                <a:cs typeface="Noto Serif Tibetan"/>
              </a:rPr>
              <a:t>y</a:t>
            </a:r>
            <a:r>
              <a:rPr altLang="zh-CN" b="0" sz="3600" lang="en-US">
                <a:latin typeface="Source Sans Pro"/>
                <a:ea typeface="Noto Sans CJK HK"/>
                <a:cs typeface="Noto Serif Tibetan"/>
              </a:rPr>
              <a:t>e</a:t>
            </a:r>
            <a:r>
              <a:rPr altLang="zh-CN" b="0" sz="3600" lang="en-US">
                <a:latin typeface="Source Sans Pro"/>
                <a:ea typeface="Noto Sans CJK HK"/>
                <a:cs typeface="Noto Serif Tibetan"/>
              </a:rPr>
              <a:t>w</a:t>
            </a:r>
            <a:r>
              <a:rPr altLang="zh-CN" b="0" sz="3600" lang="en-US">
                <a:latin typeface="Source Sans Pro"/>
                <a:ea typeface="Noto Sans CJK HK"/>
                <a:cs typeface="Noto Serif Tibetan"/>
              </a:rPr>
              <a:t>ole </a:t>
            </a:r>
            <a:r>
              <a:rPr altLang="zh-CN" b="0" sz="3600" lang="en-US">
                <a:latin typeface="Source Sans Pro"/>
                <a:ea typeface="Noto Sans CJK HK"/>
                <a:cs typeface="Noto Serif Tibetan"/>
              </a:rPr>
              <a:t>A</a:t>
            </a:r>
            <a:r>
              <a:rPr altLang="zh-CN" b="0" sz="3600" lang="en-US">
                <a:latin typeface="Source Sans Pro"/>
                <a:ea typeface="Noto Sans CJK HK"/>
                <a:cs typeface="Noto Serif Tibetan"/>
              </a:rPr>
              <a:t>y</a:t>
            </a:r>
            <a:r>
              <a:rPr altLang="zh-CN" b="0" sz="3600" lang="en-US">
                <a:latin typeface="Source Sans Pro"/>
                <a:ea typeface="Noto Sans CJK HK"/>
                <a:cs typeface="Noto Serif Tibetan"/>
              </a:rPr>
              <a:t>o</a:t>
            </a:r>
            <a:r>
              <a:rPr altLang="zh-CN" b="0" sz="3600" lang="en-US">
                <a:latin typeface="Source Sans Pro"/>
                <a:ea typeface="Noto Sans CJK HK"/>
                <a:cs typeface="Noto Serif Tibetan"/>
              </a:rPr>
              <a:t>m</a:t>
            </a:r>
            <a:r>
              <a:rPr altLang="zh-CN" b="0" sz="3600" lang="en-US">
                <a:latin typeface="Source Sans Pro"/>
                <a:ea typeface="Noto Sans CJK HK"/>
                <a:cs typeface="Noto Serif Tibetan"/>
              </a:rPr>
              <a:t>i</a:t>
            </a:r>
            <a:r>
              <a:rPr altLang="zh-CN" b="0" sz="3600" lang="en-US">
                <a:latin typeface="Source Sans Pro"/>
                <a:ea typeface="Noto Sans CJK HK"/>
                <a:cs typeface="Noto Serif Tibetan"/>
              </a:rPr>
              <a:t>de </a:t>
            </a:r>
            <a:r>
              <a:rPr altLang="zh-CN" b="0" sz="3600" lang="en-US">
                <a:latin typeface="Source Sans Pro"/>
                <a:ea typeface="Noto Sans CJK HK"/>
                <a:cs typeface="Noto Serif Tibetan"/>
              </a:rPr>
              <a:t>S</a:t>
            </a:r>
            <a:r>
              <a:rPr altLang="zh-CN" b="0" sz="3600" lang="en-US">
                <a:latin typeface="Source Sans Pro"/>
                <a:ea typeface="Noto Sans CJK HK"/>
                <a:cs typeface="Noto Serif Tibetan"/>
              </a:rPr>
              <a:t>a</a:t>
            </a:r>
            <a:r>
              <a:rPr altLang="zh-CN" b="0" sz="3600" lang="en-US">
                <a:latin typeface="Source Sans Pro"/>
                <a:ea typeface="Noto Sans CJK HK"/>
                <a:cs typeface="Noto Serif Tibetan"/>
              </a:rPr>
              <a:t>m</a:t>
            </a:r>
            <a:r>
              <a:rPr altLang="zh-CN" b="0" sz="3600" lang="en-US">
                <a:latin typeface="Source Sans Pro"/>
                <a:ea typeface="Noto Sans CJK HK"/>
                <a:cs typeface="Noto Serif Tibetan"/>
              </a:rPr>
              <a:t>u</a:t>
            </a:r>
            <a:r>
              <a:rPr altLang="zh-CN" b="0" sz="3600" lang="en-US">
                <a:latin typeface="Source Sans Pro"/>
                <a:ea typeface="Noto Sans CJK HK"/>
                <a:cs typeface="Noto Serif Tibetan"/>
              </a:rPr>
              <a:t>e</a:t>
            </a:r>
            <a:r>
              <a:rPr altLang="zh-CN" b="0" sz="3600" lang="en-US">
                <a:latin typeface="Source Sans Pro"/>
                <a:ea typeface="Noto Sans CJK HK"/>
                <a:cs typeface="Noto Serif Tibetan"/>
              </a:rPr>
              <a:t>l</a:t>
            </a:r>
            <a:r>
              <a:rPr altLang="zh-CN" b="0" sz="3600" lang="en-US">
                <a:latin typeface="Source Sans Pro"/>
                <a:ea typeface="Noto Sans CJK HK"/>
                <a:cs typeface="Noto Serif Tibetan"/>
              </a:rPr>
              <a:t>.</a:t>
            </a:r>
            <a:endParaRPr altLang="zh-CN" b="0" sz="3600" lang="en-US">
              <a:latin typeface="Source Sans Pro"/>
              <a:ea typeface="Noto Sans CJK HK"/>
              <a:cs typeface="Noto Serif Tibetan"/>
            </a:endParaRPr>
          </a:p>
        </p:txBody>
      </p:sp>
    </p:spTree>
    <p:custDataLst>
      <p:tags r:id="rId5"/>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67" name=""/>
        <p:cNvGrpSpPr/>
        <p:nvPr/>
      </p:nvGrpSpPr>
      <p:grpSpPr>
        <a:xfrm>
          <a:off x="0" y="0"/>
          <a:ext cx="0" cy="0"/>
          <a:chOff x="0" y="0"/>
          <a:chExt cx="0" cy="0"/>
        </a:xfrm>
      </p:grpSpPr>
      <p:pic>
        <p:nvPicPr>
          <p:cNvPr id="2097171" name="图片 14"/>
          <p:cNvPicPr>
            <a:picLocks/>
          </p:cNvPicPr>
          <p:nvPr>
            <p:custDataLst>
              <p:tags r:id="rId1"/>
            </p:custDataLst>
          </p:nvPr>
        </p:nvPicPr>
        <p:blipFill>
          <a:blip xmlns:r="http://schemas.openxmlformats.org/officeDocument/2006/relationships" r:embed="rId2" r:link="rId3" cstate="print"/>
          <a:stretch>
            <a:fillRect/>
          </a:stretch>
        </p:blipFill>
        <p:spPr>
          <a:xfrm>
            <a:off x="0" y="0"/>
            <a:ext cx="720090" cy="649769"/>
          </a:xfrm>
          <a:prstGeom prst="rect"/>
        </p:spPr>
      </p:pic>
      <p:pic>
        <p:nvPicPr>
          <p:cNvPr id="2097172" name="图片 15"/>
          <p:cNvPicPr>
            <a:picLocks/>
          </p:cNvPicPr>
          <p:nvPr>
            <p:custDataLst>
              <p:tags r:id="rId4"/>
            </p:custDataLst>
          </p:nvPr>
        </p:nvPicPr>
        <p:blipFill>
          <a:blip xmlns:r="http://schemas.openxmlformats.org/officeDocument/2006/relationships" r:embed="rId5" r:link="rId6" cstate="print"/>
          <a:stretch>
            <a:fillRect/>
          </a:stretch>
        </p:blipFill>
        <p:spPr>
          <a:xfrm>
            <a:off x="11471910" y="0"/>
            <a:ext cx="720090" cy="512012"/>
          </a:xfrm>
          <a:prstGeom prst="rect"/>
        </p:spPr>
      </p:pic>
      <p:sp>
        <p:nvSpPr>
          <p:cNvPr id="1048643" name="文本框 5"/>
          <p:cNvSpPr txBox="1"/>
          <p:nvPr>
            <p:custDataLst>
              <p:tags r:id="rId7"/>
            </p:custDataLst>
          </p:nvPr>
        </p:nvSpPr>
        <p:spPr>
          <a:xfrm>
            <a:off x="608400" y="608400"/>
            <a:ext cx="10970823" cy="706755"/>
          </a:xfrm>
          <a:prstGeom prst="rect"/>
        </p:spPr>
        <p:txBody>
          <a:bodyPr anchor="ctr" anchorCtr="0" bIns="38100" lIns="101600" rIns="76200" rtlCol="0" tIns="38100" vert="horz" wrap="square">
            <a:normAutofit/>
          </a:bodyPr>
          <a:lstStyle>
            <a:lvl1pPr fontAlgn="auto" marR="0">
              <a:lnSpc>
                <a:spcPct val="100000"/>
              </a:lnSpc>
              <a:spcBef>
                <a:spcPct val="0"/>
              </a:spcBef>
              <a:buNone/>
              <a:defRPr altLang="en-US" baseline="0" b="1" cap="none" dirty="0" sz="3600" i="0" kumimoji="0" lang="zh-CN" noProof="1" normalizeH="0" spc="300" strike="noStrike" u="none">
                <a:solidFill>
                  <a:schemeClr val="tx1">
                    <a:lumMod val="85000"/>
                    <a:lumOff val="15000"/>
                  </a:schemeClr>
                </a:solidFill>
                <a:latin typeface="微软雅黑" panose="020B0503020204020204" pitchFamily="34" charset="-122"/>
                <a:ea typeface="微软雅黑" panose="020B0503020204020204" pitchFamily="34" charset="-122"/>
                <a:cs typeface="+mj-cs"/>
                <a:sym typeface="+mn-ea"/>
              </a:defRPr>
            </a:lvl1pPr>
          </a:lstStyle>
          <a:p>
            <a:r>
              <a:rPr altLang="zh-CN" lang="en-US">
                <a:solidFill>
                  <a:schemeClr val="tx1">
                    <a:lumMod val="85000"/>
                    <a:lumOff val="15000"/>
                  </a:schemeClr>
                </a:solidFill>
                <a:latin typeface="Arial" panose="020B0604020202020204" pitchFamily="34" charset="0"/>
              </a:rPr>
              <a:t>Add the title</a:t>
            </a:r>
            <a:endParaRPr altLang="zh-CN" lang="en-US">
              <a:solidFill>
                <a:schemeClr val="tx1">
                  <a:lumMod val="85000"/>
                  <a:lumOff val="15000"/>
                </a:schemeClr>
              </a:solidFill>
              <a:latin typeface="Arial" panose="020B0604020202020204" pitchFamily="34" charset="0"/>
            </a:endParaRPr>
          </a:p>
        </p:txBody>
      </p:sp>
      <p:sp>
        <p:nvSpPr>
          <p:cNvPr id="1048644" name="任意多边形 7"/>
          <p:cNvSpPr/>
          <p:nvPr>
            <p:custDataLst>
              <p:tags r:id="rId8"/>
            </p:custDataLst>
          </p:nvPr>
        </p:nvSpPr>
        <p:spPr>
          <a:xfrm rot="816452">
            <a:off x="9997717" y="1897635"/>
            <a:ext cx="617006" cy="620126"/>
          </a:xfrm>
          <a:custGeom>
            <a:avLst/>
            <a:ahLst/>
            <a:cxnLst>
              <a:cxn ang="0">
                <a:pos x="wd2" y="hd2"/>
              </a:cxn>
              <a:cxn ang="5400000">
                <a:pos x="wd2" y="hd2"/>
              </a:cxn>
              <a:cxn ang="10800000">
                <a:pos x="wd2" y="hd2"/>
              </a:cxn>
              <a:cxn ang="16200000">
                <a:pos x="wd2" y="hd2"/>
              </a:cxn>
            </a:cxnLst>
            <a:rect l="0" t="0" r="r" b="b"/>
            <a:pathLst>
              <a:path w="21600" h="21600" extrusionOk="0">
                <a:moveTo>
                  <a:pt x="12281" y="19846"/>
                </a:moveTo>
                <a:lnTo>
                  <a:pt x="9413" y="12882"/>
                </a:lnTo>
                <a:lnTo>
                  <a:pt x="19655" y="2640"/>
                </a:lnTo>
                <a:cubicBezTo>
                  <a:pt x="19655" y="2640"/>
                  <a:pt x="12281" y="19846"/>
                  <a:pt x="12281" y="19846"/>
                </a:cubicBezTo>
                <a:close/>
                <a:moveTo>
                  <a:pt x="1755" y="9320"/>
                </a:moveTo>
                <a:lnTo>
                  <a:pt x="18960" y="1945"/>
                </a:lnTo>
                <a:lnTo>
                  <a:pt x="8719" y="12187"/>
                </a:lnTo>
                <a:cubicBezTo>
                  <a:pt x="8719" y="12187"/>
                  <a:pt x="1755" y="9320"/>
                  <a:pt x="1755" y="9320"/>
                </a:cubicBezTo>
                <a:close/>
                <a:moveTo>
                  <a:pt x="21600" y="491"/>
                </a:moveTo>
                <a:cubicBezTo>
                  <a:pt x="21600" y="220"/>
                  <a:pt x="21380" y="0"/>
                  <a:pt x="21109" y="0"/>
                </a:cubicBezTo>
                <a:cubicBezTo>
                  <a:pt x="21034" y="0"/>
                  <a:pt x="20964" y="20"/>
                  <a:pt x="20900" y="52"/>
                </a:cubicBezTo>
                <a:lnTo>
                  <a:pt x="20898" y="48"/>
                </a:lnTo>
                <a:lnTo>
                  <a:pt x="302" y="8875"/>
                </a:lnTo>
                <a:cubicBezTo>
                  <a:pt x="301" y="8875"/>
                  <a:pt x="299" y="8876"/>
                  <a:pt x="297" y="8877"/>
                </a:cubicBezTo>
                <a:lnTo>
                  <a:pt x="280" y="8885"/>
                </a:lnTo>
                <a:lnTo>
                  <a:pt x="281" y="8887"/>
                </a:lnTo>
                <a:cubicBezTo>
                  <a:pt x="116" y="8967"/>
                  <a:pt x="0" y="9132"/>
                  <a:pt x="0" y="9327"/>
                </a:cubicBezTo>
                <a:cubicBezTo>
                  <a:pt x="0" y="9550"/>
                  <a:pt x="151" y="9731"/>
                  <a:pt x="355" y="9791"/>
                </a:cubicBezTo>
                <a:lnTo>
                  <a:pt x="353" y="9799"/>
                </a:lnTo>
                <a:lnTo>
                  <a:pt x="8462" y="13138"/>
                </a:lnTo>
                <a:lnTo>
                  <a:pt x="11801" y="21248"/>
                </a:lnTo>
                <a:lnTo>
                  <a:pt x="11809" y="21245"/>
                </a:lnTo>
                <a:cubicBezTo>
                  <a:pt x="11869" y="21449"/>
                  <a:pt x="12050" y="21600"/>
                  <a:pt x="12273" y="21600"/>
                </a:cubicBezTo>
                <a:cubicBezTo>
                  <a:pt x="12468" y="21600"/>
                  <a:pt x="12634" y="21484"/>
                  <a:pt x="12713" y="21319"/>
                </a:cubicBezTo>
                <a:lnTo>
                  <a:pt x="12716" y="21320"/>
                </a:lnTo>
                <a:lnTo>
                  <a:pt x="12723" y="21303"/>
                </a:lnTo>
                <a:cubicBezTo>
                  <a:pt x="12724" y="21301"/>
                  <a:pt x="12725" y="21300"/>
                  <a:pt x="12725" y="21298"/>
                </a:cubicBezTo>
                <a:lnTo>
                  <a:pt x="21553" y="702"/>
                </a:lnTo>
                <a:lnTo>
                  <a:pt x="21547" y="699"/>
                </a:lnTo>
                <a:cubicBezTo>
                  <a:pt x="21578" y="636"/>
                  <a:pt x="21600" y="567"/>
                  <a:pt x="21600" y="491"/>
                </a:cubicBezTo>
                <a:moveTo>
                  <a:pt x="7855" y="16200"/>
                </a:moveTo>
                <a:cubicBezTo>
                  <a:pt x="7719" y="16200"/>
                  <a:pt x="7596" y="16255"/>
                  <a:pt x="7507" y="16344"/>
                </a:cubicBezTo>
                <a:lnTo>
                  <a:pt x="6035" y="17817"/>
                </a:lnTo>
                <a:cubicBezTo>
                  <a:pt x="5946" y="17905"/>
                  <a:pt x="5891" y="18029"/>
                  <a:pt x="5891" y="18164"/>
                </a:cubicBezTo>
                <a:cubicBezTo>
                  <a:pt x="5891" y="18435"/>
                  <a:pt x="6111" y="18655"/>
                  <a:pt x="6382" y="18655"/>
                </a:cubicBezTo>
                <a:cubicBezTo>
                  <a:pt x="6517" y="18655"/>
                  <a:pt x="6640" y="18600"/>
                  <a:pt x="6729" y="18511"/>
                </a:cubicBezTo>
                <a:lnTo>
                  <a:pt x="8202" y="17038"/>
                </a:lnTo>
                <a:cubicBezTo>
                  <a:pt x="8291" y="16950"/>
                  <a:pt x="8345" y="16827"/>
                  <a:pt x="8345" y="16691"/>
                </a:cubicBezTo>
                <a:cubicBezTo>
                  <a:pt x="8345" y="16420"/>
                  <a:pt x="8126" y="16200"/>
                  <a:pt x="7855" y="16200"/>
                </a:cubicBezTo>
                <a:moveTo>
                  <a:pt x="7855" y="14237"/>
                </a:moveTo>
                <a:cubicBezTo>
                  <a:pt x="7855" y="13966"/>
                  <a:pt x="7635" y="13745"/>
                  <a:pt x="7364" y="13745"/>
                </a:cubicBezTo>
                <a:cubicBezTo>
                  <a:pt x="7228" y="13745"/>
                  <a:pt x="7105" y="13801"/>
                  <a:pt x="7017" y="13889"/>
                </a:cubicBezTo>
                <a:lnTo>
                  <a:pt x="2107" y="18798"/>
                </a:lnTo>
                <a:cubicBezTo>
                  <a:pt x="2019" y="18888"/>
                  <a:pt x="1964" y="19011"/>
                  <a:pt x="1964" y="19145"/>
                </a:cubicBezTo>
                <a:cubicBezTo>
                  <a:pt x="1964" y="19417"/>
                  <a:pt x="2184" y="19636"/>
                  <a:pt x="2455" y="19636"/>
                </a:cubicBezTo>
                <a:cubicBezTo>
                  <a:pt x="2590" y="19636"/>
                  <a:pt x="2713" y="19582"/>
                  <a:pt x="2802" y="19493"/>
                </a:cubicBezTo>
                <a:lnTo>
                  <a:pt x="7711" y="14583"/>
                </a:lnTo>
                <a:cubicBezTo>
                  <a:pt x="7800" y="14495"/>
                  <a:pt x="7855" y="14372"/>
                  <a:pt x="7855" y="14237"/>
                </a:cubicBezTo>
                <a:moveTo>
                  <a:pt x="4765" y="14583"/>
                </a:moveTo>
                <a:lnTo>
                  <a:pt x="5256" y="14093"/>
                </a:lnTo>
                <a:cubicBezTo>
                  <a:pt x="5345" y="14004"/>
                  <a:pt x="5400" y="13881"/>
                  <a:pt x="5400" y="13745"/>
                </a:cubicBezTo>
                <a:cubicBezTo>
                  <a:pt x="5400" y="13475"/>
                  <a:pt x="5180" y="13255"/>
                  <a:pt x="4909" y="13255"/>
                </a:cubicBezTo>
                <a:cubicBezTo>
                  <a:pt x="4774" y="13255"/>
                  <a:pt x="4651" y="13310"/>
                  <a:pt x="4562" y="13398"/>
                </a:cubicBezTo>
                <a:lnTo>
                  <a:pt x="4071" y="13889"/>
                </a:lnTo>
                <a:cubicBezTo>
                  <a:pt x="3982" y="13979"/>
                  <a:pt x="3927" y="14101"/>
                  <a:pt x="3927" y="14237"/>
                </a:cubicBezTo>
                <a:cubicBezTo>
                  <a:pt x="3927" y="14507"/>
                  <a:pt x="4147" y="14727"/>
                  <a:pt x="4418" y="14727"/>
                </a:cubicBezTo>
                <a:cubicBezTo>
                  <a:pt x="4554" y="14727"/>
                  <a:pt x="4676" y="14673"/>
                  <a:pt x="4765" y="14583"/>
                </a:cubicBezTo>
              </a:path>
            </a:pathLst>
          </a:custGeom>
          <a:solidFill>
            <a:schemeClr val="accent1"/>
          </a:solidFill>
          <a:ln w="12700">
            <a:miter lim="400000"/>
          </a:ln>
        </p:spPr>
        <p:txBody>
          <a:bodyPr anchor="ctr" bIns="19045" lIns="19045" rIns="19045" tIns="19045" wrap="square">
            <a:normAutofit/>
          </a:bodyPr>
          <a:p>
            <a:pPr defTabSz="227965">
              <a:lnSpc>
                <a:spcPct val="120000"/>
              </a:lnSpc>
              <a:defRPr cap="none" sz="3000">
                <a:solidFill>
                  <a:srgbClr val="FFFFFF"/>
                </a:solidFill>
                <a:effectLst>
                  <a:outerShdw blurRad="38100" dir="5400000" dist="12700" rotWithShape="0">
                    <a:srgbClr val="000000">
                      <a:alpha val="50000"/>
                    </a:srgbClr>
                  </a:outerShdw>
                </a:effectLst>
              </a:defRPr>
            </a:pPr>
            <a:endParaRPr sz="15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048645" name="椭圆 7"/>
          <p:cNvSpPr/>
          <p:nvPr>
            <p:custDataLst>
              <p:tags r:id="rId9"/>
            </p:custDataLst>
          </p:nvPr>
        </p:nvSpPr>
        <p:spPr bwMode="auto">
          <a:xfrm>
            <a:off x="4021521" y="4126107"/>
            <a:ext cx="177801" cy="177801"/>
          </a:xfrm>
          <a:prstGeom prst="ellipse"/>
          <a:solidFill>
            <a:schemeClr val="accent2"/>
          </a:solidFill>
          <a:effectLst/>
        </p:spPr>
        <p:style>
          <a:lnRef idx="0">
            <a:schemeClr val="accent1"/>
          </a:lnRef>
          <a:fillRef idx="3">
            <a:schemeClr val="accent1"/>
          </a:fillRef>
          <a:effectRef idx="3">
            <a:schemeClr val="accent1"/>
          </a:effectRef>
          <a:fontRef idx="minor">
            <a:schemeClr val="lt1"/>
          </a:fontRef>
        </p:style>
        <p:txBody>
          <a:bodyPr anchor="ctr" anchorCtr="0" bIns="45720" compatLnSpc="1" lIns="91440" numCol="1" rIns="91440" tIns="45720" vert="horz" wrap="square">
            <a:normAutofit fontScale="25000" lnSpcReduction="20000"/>
          </a:bodyPr>
          <a:lstStyle>
            <a:defPPr>
              <a:defRPr lang="zh-CN"/>
            </a:defPPr>
            <a:lvl1pPr algn="l" defTabSz="913765" eaLnBrk="1" hangingPunct="1" latinLnBrk="0" marL="0" rtl="0">
              <a:defRPr sz="1800" kern="1200">
                <a:solidFill>
                  <a:schemeClr val="lt1"/>
                </a:solidFill>
              </a:defRPr>
            </a:lvl1pPr>
            <a:lvl2pPr algn="l" defTabSz="913765" eaLnBrk="1" hangingPunct="1" latinLnBrk="0" marL="457200" rtl="0">
              <a:defRPr sz="1800" kern="1200">
                <a:solidFill>
                  <a:schemeClr val="lt1"/>
                </a:solidFill>
              </a:defRPr>
            </a:lvl2pPr>
            <a:lvl3pPr algn="l" defTabSz="913765" eaLnBrk="1" hangingPunct="1" latinLnBrk="0" marL="914400" rtl="0">
              <a:defRPr sz="1800" kern="1200">
                <a:solidFill>
                  <a:schemeClr val="lt1"/>
                </a:solidFill>
              </a:defRPr>
            </a:lvl3pPr>
            <a:lvl4pPr algn="l" defTabSz="913765" eaLnBrk="1" hangingPunct="1" latinLnBrk="0" marL="1371600" rtl="0">
              <a:defRPr sz="1800" kern="1200">
                <a:solidFill>
                  <a:schemeClr val="lt1"/>
                </a:solidFill>
              </a:defRPr>
            </a:lvl4pPr>
            <a:lvl5pPr algn="l" defTabSz="913765" eaLnBrk="1" hangingPunct="1" latinLnBrk="0" marL="1828800" rtl="0">
              <a:defRPr sz="1800" kern="1200">
                <a:solidFill>
                  <a:schemeClr val="lt1"/>
                </a:solidFill>
              </a:defRPr>
            </a:lvl5pPr>
            <a:lvl6pPr algn="l" defTabSz="913765" eaLnBrk="1" hangingPunct="1" latinLnBrk="0" marL="2286000" rtl="0">
              <a:defRPr sz="1800" kern="1200">
                <a:solidFill>
                  <a:schemeClr val="lt1"/>
                </a:solidFill>
              </a:defRPr>
            </a:lvl6pPr>
            <a:lvl7pPr algn="l" defTabSz="913765" eaLnBrk="1" hangingPunct="1" latinLnBrk="0" marL="2743200" rtl="0">
              <a:defRPr sz="1800" kern="1200">
                <a:solidFill>
                  <a:schemeClr val="lt1"/>
                </a:solidFill>
              </a:defRPr>
            </a:lvl7pPr>
            <a:lvl8pPr algn="l" defTabSz="913765" eaLnBrk="1" hangingPunct="1" latinLnBrk="0" marL="3200400" rtl="0">
              <a:defRPr sz="1800" kern="1200">
                <a:solidFill>
                  <a:schemeClr val="lt1"/>
                </a:solidFill>
              </a:defRPr>
            </a:lvl8pPr>
            <a:lvl9pPr algn="l" defTabSz="913765" eaLnBrk="1" hangingPunct="1" latinLnBrk="0" marL="3657600" rtl="0">
              <a:defRPr sz="1800" kern="1200">
                <a:solidFill>
                  <a:schemeClr val="lt1"/>
                </a:solidFill>
              </a:defRPr>
            </a:lvl9pPr>
          </a:lstStyle>
          <a:p>
            <a:pPr algn="ctr">
              <a:lnSpc>
                <a:spcPct val="120000"/>
              </a:lnSpc>
            </a:pPr>
            <a:endParaRPr dirty="0" sz="2400" lang="en-US">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048646" name="剪去同侧角的矩形 24"/>
          <p:cNvSpPr/>
          <p:nvPr>
            <p:custDataLst>
              <p:tags r:id="rId10"/>
            </p:custDataLst>
          </p:nvPr>
        </p:nvSpPr>
        <p:spPr>
          <a:xfrm>
            <a:off x="3438525" y="5052695"/>
            <a:ext cx="2136775" cy="1195070"/>
          </a:xfrm>
          <a:prstGeom prst="snip2SameRect">
            <a:avLst>
              <a:gd name="adj1" fmla="val 0"/>
              <a:gd name="adj2" fmla="val 0"/>
            </a:avLst>
          </a:prstGeom>
          <a:ln>
            <a:noFill/>
          </a:ln>
        </p:spPr>
        <p:txBody>
          <a:bodyPr anchor="t" bIns="45720" lIns="91440" rIns="91440" tIns="45720" wrap="square">
            <a:normAutofit fontScale="71429" lnSpcReduction="20000"/>
          </a:bodyPr>
          <a:p>
            <a:pPr>
              <a:lnSpc>
                <a:spcPct val="120000"/>
              </a:lnSpc>
              <a:tabLst>
                <a:tab algn="l" pos="227965"/>
              </a:tabLst>
            </a:pPr>
            <a:r>
              <a:rPr altLang="zh-CN" sz="1400" lang="en-US" spc="15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Click here to add the text, the text is the extraction of your thought, please try to explain your point of view as succinctly as possible.</a:t>
            </a:r>
            <a:endParaRPr altLang="zh-CN" sz="1400" lang="en-US" spc="15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048647" name="文本框 9"/>
          <p:cNvSpPr txBox="1"/>
          <p:nvPr>
            <p:custDataLst>
              <p:tags r:id="rId11"/>
            </p:custDataLst>
          </p:nvPr>
        </p:nvSpPr>
        <p:spPr bwMode="auto">
          <a:xfrm>
            <a:off x="3438544" y="4610151"/>
            <a:ext cx="2027621" cy="429861"/>
          </a:xfrm>
          <a:prstGeom prst="rect"/>
          <a:noFill/>
          <a:ln>
            <a:noFill/>
          </a:ln>
        </p:spPr>
        <p:txBody>
          <a:bodyPr anchor="b" bIns="45720" lIns="91440" rIns="91440" tIns="45720" wrap="square">
            <a:normAutofit fontScale="95000"/>
          </a:bodyPr>
          <a:lstStyle>
            <a:defPPr>
              <a:defRPr lang="zh-CN"/>
            </a:defPPr>
            <a:lvl1pPr algn="l" defTabSz="913765" eaLnBrk="1" hangingPunct="1" latinLnBrk="0" marL="0" rtl="0">
              <a:defRPr sz="1800" kern="1200">
                <a:solidFill>
                  <a:schemeClr val="tx1"/>
                </a:solidFill>
              </a:defRPr>
            </a:lvl1pPr>
            <a:lvl2pPr algn="l" defTabSz="913765" eaLnBrk="1" hangingPunct="1" latinLnBrk="0" marL="457200" rtl="0">
              <a:defRPr sz="1800" kern="1200">
                <a:solidFill>
                  <a:schemeClr val="tx1"/>
                </a:solidFill>
              </a:defRPr>
            </a:lvl2pPr>
            <a:lvl3pPr algn="l" defTabSz="913765" eaLnBrk="1" hangingPunct="1" latinLnBrk="0" marL="914400" rtl="0">
              <a:defRPr sz="1800" kern="1200">
                <a:solidFill>
                  <a:schemeClr val="tx1"/>
                </a:solidFill>
              </a:defRPr>
            </a:lvl3pPr>
            <a:lvl4pPr algn="l" defTabSz="913765" eaLnBrk="1" hangingPunct="1" latinLnBrk="0" marL="1371600" rtl="0">
              <a:defRPr sz="1800" kern="1200">
                <a:solidFill>
                  <a:schemeClr val="tx1"/>
                </a:solidFill>
              </a:defRPr>
            </a:lvl4pPr>
            <a:lvl5pPr algn="l" defTabSz="913765" eaLnBrk="1" hangingPunct="1" latinLnBrk="0" marL="1828800" rtl="0">
              <a:defRPr sz="1800" kern="1200">
                <a:solidFill>
                  <a:schemeClr val="tx1"/>
                </a:solidFill>
              </a:defRPr>
            </a:lvl5pPr>
            <a:lvl6pPr algn="l" defTabSz="913765" eaLnBrk="1" hangingPunct="1" latinLnBrk="0" marL="2286000" rtl="0">
              <a:defRPr sz="1800" kern="1200">
                <a:solidFill>
                  <a:schemeClr val="tx1"/>
                </a:solidFill>
              </a:defRPr>
            </a:lvl6pPr>
            <a:lvl7pPr algn="l" defTabSz="913765" eaLnBrk="1" hangingPunct="1" latinLnBrk="0" marL="2743200" rtl="0">
              <a:defRPr sz="1800" kern="1200">
                <a:solidFill>
                  <a:schemeClr val="tx1"/>
                </a:solidFill>
              </a:defRPr>
            </a:lvl7pPr>
            <a:lvl8pPr algn="l" defTabSz="913765" eaLnBrk="1" hangingPunct="1" latinLnBrk="0" marL="3200400" rtl="0">
              <a:defRPr sz="1800" kern="1200">
                <a:solidFill>
                  <a:schemeClr val="tx1"/>
                </a:solidFill>
              </a:defRPr>
            </a:lvl8pPr>
            <a:lvl9pPr algn="l" defTabSz="913765" eaLnBrk="1" hangingPunct="1" latinLnBrk="0" marL="3657600" rtl="0">
              <a:defRPr sz="1800" kern="1200">
                <a:solidFill>
                  <a:schemeClr val="tx1"/>
                </a:solidFill>
              </a:defRPr>
            </a:lvl9pPr>
          </a:lstStyle>
          <a:p>
            <a:pPr>
              <a:lnSpc>
                <a:spcPct val="120000"/>
              </a:lnSpc>
              <a:spcBef>
                <a:spcPct val="0"/>
              </a:spcBef>
            </a:pPr>
            <a:r>
              <a:rPr altLang="zh-CN" b="1" sz="2000" lang="en-US" spc="300">
                <a:solidFill>
                  <a:schemeClr val="tx1">
                    <a:lumMod val="85000"/>
                    <a:lumOff val="15000"/>
                  </a:schemeClr>
                </a:solidFill>
                <a:latin typeface="Arial" panose="020B0604020202020204" pitchFamily="34" charset="0"/>
                <a:ea typeface="微软雅黑" panose="020B0503020204020204" pitchFamily="34" charset="-122"/>
                <a:cs typeface="+mj-cs"/>
                <a:sym typeface="Arial" panose="020B0604020202020204" pitchFamily="34" charset="0"/>
              </a:rPr>
              <a:t>Enter title</a:t>
            </a:r>
            <a:endParaRPr altLang="zh-CN" b="1" sz="2000" lang="en-US" spc="300">
              <a:solidFill>
                <a:schemeClr val="tx1">
                  <a:lumMod val="85000"/>
                  <a:lumOff val="15000"/>
                </a:schemeClr>
              </a:solidFill>
              <a:latin typeface="Arial" panose="020B0604020202020204" pitchFamily="34" charset="0"/>
              <a:ea typeface="微软雅黑" panose="020B0503020204020204" pitchFamily="34" charset="-122"/>
              <a:cs typeface="+mj-cs"/>
              <a:sym typeface="Arial" panose="020B0604020202020204" pitchFamily="34" charset="0"/>
            </a:endParaRPr>
          </a:p>
        </p:txBody>
      </p:sp>
      <p:sp>
        <p:nvSpPr>
          <p:cNvPr id="1048648" name="椭圆 10"/>
          <p:cNvSpPr/>
          <p:nvPr>
            <p:custDataLst>
              <p:tags r:id="rId12"/>
            </p:custDataLst>
          </p:nvPr>
        </p:nvSpPr>
        <p:spPr bwMode="auto">
          <a:xfrm>
            <a:off x="6482146" y="3372362"/>
            <a:ext cx="177801" cy="177801"/>
          </a:xfrm>
          <a:prstGeom prst="ellipse"/>
          <a:solidFill>
            <a:schemeClr val="accent1"/>
          </a:solidFill>
          <a:effectLst/>
        </p:spPr>
        <p:style>
          <a:lnRef idx="0">
            <a:schemeClr val="accent1"/>
          </a:lnRef>
          <a:fillRef idx="3">
            <a:schemeClr val="accent1"/>
          </a:fillRef>
          <a:effectRef idx="3">
            <a:schemeClr val="accent1"/>
          </a:effectRef>
          <a:fontRef idx="minor">
            <a:schemeClr val="lt1"/>
          </a:fontRef>
        </p:style>
        <p:txBody>
          <a:bodyPr anchor="ctr" anchorCtr="0" bIns="45720" compatLnSpc="1" lIns="91440" numCol="1" rIns="91440" tIns="45720" vert="horz" wrap="square">
            <a:normAutofit fontScale="25000" lnSpcReduction="20000"/>
          </a:bodyPr>
          <a:p>
            <a:pPr algn="ctr">
              <a:lnSpc>
                <a:spcPct val="120000"/>
              </a:lnSpc>
            </a:pPr>
            <a:endParaRPr dirty="0" sz="2400" lang="en-US">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048649" name="剪去同侧角的矩形 16"/>
          <p:cNvSpPr/>
          <p:nvPr>
            <p:custDataLst>
              <p:tags r:id="rId13"/>
            </p:custDataLst>
          </p:nvPr>
        </p:nvSpPr>
        <p:spPr>
          <a:xfrm>
            <a:off x="5575300" y="2276475"/>
            <a:ext cx="1999615" cy="963930"/>
          </a:xfrm>
          <a:prstGeom prst="snip2SameRect">
            <a:avLst>
              <a:gd name="adj1" fmla="val 0"/>
              <a:gd name="adj2" fmla="val 0"/>
            </a:avLst>
          </a:prstGeom>
          <a:ln>
            <a:noFill/>
          </a:ln>
        </p:spPr>
        <p:txBody>
          <a:bodyPr anchor="t" bIns="45720" lIns="91440" rIns="91440" tIns="45720" wrap="square">
            <a:normAutofit fontScale="64286" lnSpcReduction="20000"/>
          </a:bodyPr>
          <a:p>
            <a:pPr>
              <a:lnSpc>
                <a:spcPct val="120000"/>
              </a:lnSpc>
              <a:tabLst>
                <a:tab algn="l" pos="227965"/>
              </a:tabLst>
            </a:pPr>
            <a:r>
              <a:rPr altLang="zh-CN" sz="1400" lang="en-US" spc="15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Click here to add the text, the text is the extraction of your thought, please try to explain your point of view as succinctly as possible.</a:t>
            </a:r>
            <a:endParaRPr altLang="zh-CN" sz="1400" lang="en-US" spc="15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048650" name="文本框 12"/>
          <p:cNvSpPr txBox="1"/>
          <p:nvPr>
            <p:custDataLst>
              <p:tags r:id="rId14"/>
            </p:custDataLst>
          </p:nvPr>
        </p:nvSpPr>
        <p:spPr bwMode="auto">
          <a:xfrm>
            <a:off x="5575461" y="1833756"/>
            <a:ext cx="1919075" cy="429861"/>
          </a:xfrm>
          <a:prstGeom prst="rect"/>
          <a:noFill/>
          <a:ln>
            <a:noFill/>
          </a:ln>
        </p:spPr>
        <p:txBody>
          <a:bodyPr anchor="b" bIns="45720" lIns="91440" rIns="91440" tIns="45720" wrap="square">
            <a:normAutofit fontScale="95000"/>
          </a:bodyPr>
          <a:lstStyle>
            <a:defPPr>
              <a:defRPr lang="zh-CN"/>
            </a:defPPr>
            <a:lvl1pPr algn="l" defTabSz="913765" eaLnBrk="1" hangingPunct="1" latinLnBrk="0" marL="0" rtl="0">
              <a:defRPr sz="1800" kern="1200">
                <a:solidFill>
                  <a:schemeClr val="tx1"/>
                </a:solidFill>
              </a:defRPr>
            </a:lvl1pPr>
            <a:lvl2pPr algn="l" defTabSz="913765" eaLnBrk="1" hangingPunct="1" latinLnBrk="0" marL="457200" rtl="0">
              <a:defRPr sz="1800" kern="1200">
                <a:solidFill>
                  <a:schemeClr val="tx1"/>
                </a:solidFill>
              </a:defRPr>
            </a:lvl2pPr>
            <a:lvl3pPr algn="l" defTabSz="913765" eaLnBrk="1" hangingPunct="1" latinLnBrk="0" marL="914400" rtl="0">
              <a:defRPr sz="1800" kern="1200">
                <a:solidFill>
                  <a:schemeClr val="tx1"/>
                </a:solidFill>
              </a:defRPr>
            </a:lvl3pPr>
            <a:lvl4pPr algn="l" defTabSz="913765" eaLnBrk="1" hangingPunct="1" latinLnBrk="0" marL="1371600" rtl="0">
              <a:defRPr sz="1800" kern="1200">
                <a:solidFill>
                  <a:schemeClr val="tx1"/>
                </a:solidFill>
              </a:defRPr>
            </a:lvl4pPr>
            <a:lvl5pPr algn="l" defTabSz="913765" eaLnBrk="1" hangingPunct="1" latinLnBrk="0" marL="1828800" rtl="0">
              <a:defRPr sz="1800" kern="1200">
                <a:solidFill>
                  <a:schemeClr val="tx1"/>
                </a:solidFill>
              </a:defRPr>
            </a:lvl5pPr>
            <a:lvl6pPr algn="l" defTabSz="913765" eaLnBrk="1" hangingPunct="1" latinLnBrk="0" marL="2286000" rtl="0">
              <a:defRPr sz="1800" kern="1200">
                <a:solidFill>
                  <a:schemeClr val="tx1"/>
                </a:solidFill>
              </a:defRPr>
            </a:lvl6pPr>
            <a:lvl7pPr algn="l" defTabSz="913765" eaLnBrk="1" hangingPunct="1" latinLnBrk="0" marL="2743200" rtl="0">
              <a:defRPr sz="1800" kern="1200">
                <a:solidFill>
                  <a:schemeClr val="tx1"/>
                </a:solidFill>
              </a:defRPr>
            </a:lvl7pPr>
            <a:lvl8pPr algn="l" defTabSz="913765" eaLnBrk="1" hangingPunct="1" latinLnBrk="0" marL="3200400" rtl="0">
              <a:defRPr sz="1800" kern="1200">
                <a:solidFill>
                  <a:schemeClr val="tx1"/>
                </a:solidFill>
              </a:defRPr>
            </a:lvl8pPr>
            <a:lvl9pPr algn="l" defTabSz="913765" eaLnBrk="1" hangingPunct="1" latinLnBrk="0" marL="3657600" rtl="0">
              <a:defRPr sz="1800" kern="1200">
                <a:solidFill>
                  <a:schemeClr val="tx1"/>
                </a:solidFill>
              </a:defRPr>
            </a:lvl9pPr>
          </a:lstStyle>
          <a:p>
            <a:pPr>
              <a:lnSpc>
                <a:spcPct val="120000"/>
              </a:lnSpc>
              <a:spcBef>
                <a:spcPct val="0"/>
              </a:spcBef>
            </a:pPr>
            <a:r>
              <a:rPr altLang="zh-CN" b="1" sz="2000" lang="en-US" spc="300">
                <a:solidFill>
                  <a:schemeClr val="tx1">
                    <a:lumMod val="85000"/>
                    <a:lumOff val="15000"/>
                  </a:schemeClr>
                </a:solidFill>
                <a:latin typeface="Arial" panose="020B0604020202020204" pitchFamily="34" charset="0"/>
                <a:ea typeface="微软雅黑" panose="020B0503020204020204" pitchFamily="34" charset="-122"/>
                <a:cs typeface="+mj-cs"/>
                <a:sym typeface="Arial" panose="020B0604020202020204" pitchFamily="34" charset="0"/>
              </a:rPr>
              <a:t>Enter title</a:t>
            </a:r>
            <a:endParaRPr altLang="zh-CN" b="1" sz="2000" lang="en-US" spc="300">
              <a:solidFill>
                <a:schemeClr val="tx1">
                  <a:lumMod val="85000"/>
                  <a:lumOff val="15000"/>
                </a:schemeClr>
              </a:solidFill>
              <a:latin typeface="Arial" panose="020B0604020202020204" pitchFamily="34" charset="0"/>
              <a:ea typeface="微软雅黑" panose="020B0503020204020204" pitchFamily="34" charset="-122"/>
              <a:cs typeface="+mj-cs"/>
              <a:sym typeface="Arial" panose="020B0604020202020204" pitchFamily="34" charset="0"/>
            </a:endParaRPr>
          </a:p>
        </p:txBody>
      </p:sp>
      <p:pic>
        <p:nvPicPr>
          <p:cNvPr id="2097173" name=""/>
          <p:cNvPicPr>
            <a:picLocks/>
          </p:cNvPicPr>
          <p:nvPr/>
        </p:nvPicPr>
        <p:blipFill>
          <a:blip xmlns:r="http://schemas.openxmlformats.org/officeDocument/2006/relationships" r:embed="rId15"/>
          <a:stretch>
            <a:fillRect/>
          </a:stretch>
        </p:blipFill>
        <p:spPr>
          <a:xfrm rot="0">
            <a:off x="300881" y="-188595"/>
            <a:ext cx="11891118" cy="6858000"/>
          </a:xfrm>
          <a:prstGeom prst="rect"/>
        </p:spPr>
      </p:pic>
    </p:spTree>
    <p:custDataLst>
      <p:tags r:id="rId16"/>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70" name=""/>
        <p:cNvGrpSpPr/>
        <p:nvPr/>
      </p:nvGrpSpPr>
      <p:grpSpPr>
        <a:xfrm>
          <a:off x="0" y="0"/>
          <a:ext cx="0" cy="0"/>
          <a:chOff x="0" y="0"/>
          <a:chExt cx="0" cy="0"/>
        </a:xfrm>
      </p:grpSpPr>
      <p:sp>
        <p:nvSpPr>
          <p:cNvPr id="1048654" name="矩形 16"/>
          <p:cNvSpPr/>
          <p:nvPr>
            <p:custDataLst>
              <p:tags r:id="rId1"/>
            </p:custDataLst>
          </p:nvPr>
        </p:nvSpPr>
        <p:spPr>
          <a:xfrm>
            <a:off x="292075" y="303809"/>
            <a:ext cx="11607851" cy="6250382"/>
          </a:xfrm>
          <a:prstGeom prst="rect"/>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rtlCol="0" wrap="square">
            <a:normAutofit/>
          </a:bodyPr>
          <a:p>
            <a:pPr algn="ctr"/>
            <a:endParaRPr altLang="en-US" lang="zh-CN">
              <a:solidFill>
                <a:schemeClr val="lt1"/>
              </a:solidFill>
              <a:latin typeface="Arial" panose="020B0604020202020204" pitchFamily="34" charset="0"/>
              <a:ea typeface="微软雅黑" panose="020B0503020204020204" pitchFamily="34" charset="-122"/>
            </a:endParaRPr>
          </a:p>
        </p:txBody>
      </p:sp>
      <p:pic>
        <p:nvPicPr>
          <p:cNvPr id="2097174" name="图片 17"/>
          <p:cNvPicPr>
            <a:picLocks/>
          </p:cNvPicPr>
          <p:nvPr>
            <p:custDataLst>
              <p:tags r:id="rId2"/>
            </p:custDataLst>
          </p:nvPr>
        </p:nvPicPr>
        <p:blipFill>
          <a:blip xmlns:r="http://schemas.openxmlformats.org/officeDocument/2006/relationships" r:embed="rId3" r:link="rId4" cstate="print"/>
          <a:stretch>
            <a:fillRect/>
          </a:stretch>
        </p:blipFill>
        <p:spPr>
          <a:xfrm>
            <a:off x="0" y="0"/>
            <a:ext cx="720090" cy="649769"/>
          </a:xfrm>
          <a:prstGeom prst="rect"/>
        </p:spPr>
      </p:pic>
      <p:pic>
        <p:nvPicPr>
          <p:cNvPr id="2097175" name="图片 18"/>
          <p:cNvPicPr>
            <a:picLocks/>
          </p:cNvPicPr>
          <p:nvPr>
            <p:custDataLst>
              <p:tags r:id="rId5"/>
            </p:custDataLst>
          </p:nvPr>
        </p:nvPicPr>
        <p:blipFill>
          <a:blip xmlns:r="http://schemas.openxmlformats.org/officeDocument/2006/relationships" r:embed="rId6" r:link="rId7" cstate="print"/>
          <a:stretch>
            <a:fillRect/>
          </a:stretch>
        </p:blipFill>
        <p:spPr>
          <a:xfrm>
            <a:off x="11471910" y="0"/>
            <a:ext cx="720090" cy="512012"/>
          </a:xfrm>
          <a:prstGeom prst="rect"/>
        </p:spPr>
      </p:pic>
      <p:sp>
        <p:nvSpPr>
          <p:cNvPr id="1048655" name="文本框 5"/>
          <p:cNvSpPr txBox="1"/>
          <p:nvPr>
            <p:custDataLst>
              <p:tags r:id="rId8"/>
            </p:custDataLst>
          </p:nvPr>
        </p:nvSpPr>
        <p:spPr>
          <a:xfrm>
            <a:off x="608400" y="608400"/>
            <a:ext cx="10970823" cy="706755"/>
          </a:xfrm>
          <a:prstGeom prst="rect"/>
        </p:spPr>
        <p:txBody>
          <a:bodyPr anchor="ctr" anchorCtr="0" bIns="38100" lIns="101600" rIns="76200" rtlCol="0" tIns="38100" vert="horz" wrap="square">
            <a:normAutofit/>
          </a:bodyPr>
          <a:lstStyle>
            <a:lvl1pPr fontAlgn="auto" marR="0">
              <a:lnSpc>
                <a:spcPct val="100000"/>
              </a:lnSpc>
              <a:spcBef>
                <a:spcPct val="0"/>
              </a:spcBef>
              <a:buNone/>
              <a:defRPr altLang="en-US" baseline="0" b="1" cap="none" dirty="0" sz="3600" i="0" kumimoji="0" lang="zh-CN" noProof="1" normalizeH="0" spc="300" strike="noStrike" u="none">
                <a:solidFill>
                  <a:schemeClr val="tx1">
                    <a:lumMod val="85000"/>
                    <a:lumOff val="15000"/>
                  </a:schemeClr>
                </a:solidFill>
                <a:latin typeface="微软雅黑" panose="020B0503020204020204" pitchFamily="34" charset="-122"/>
                <a:ea typeface="微软雅黑" panose="020B0503020204020204" pitchFamily="34" charset="-122"/>
                <a:cs typeface="+mj-cs"/>
                <a:sym typeface="+mn-ea"/>
              </a:defRPr>
            </a:lvl1pPr>
          </a:lstStyle>
          <a:p>
            <a:r>
              <a:rPr altLang="zh-CN" lang="en-US">
                <a:solidFill>
                  <a:schemeClr val="tx1">
                    <a:lumMod val="85000"/>
                    <a:lumOff val="15000"/>
                  </a:schemeClr>
                </a:solidFill>
                <a:latin typeface="Arial" panose="020B0604020202020204" pitchFamily="34" charset="0"/>
              </a:rPr>
              <a:t>Add the title</a:t>
            </a:r>
            <a:endParaRPr altLang="zh-CN" lang="en-US">
              <a:solidFill>
                <a:schemeClr val="tx1">
                  <a:lumMod val="85000"/>
                  <a:lumOff val="15000"/>
                </a:schemeClr>
              </a:solidFill>
              <a:latin typeface="Arial" panose="020B0604020202020204" pitchFamily="34" charset="0"/>
            </a:endParaRPr>
          </a:p>
        </p:txBody>
      </p:sp>
      <p:sp>
        <p:nvSpPr>
          <p:cNvPr id="1048656" name="任意多边形 7"/>
          <p:cNvSpPr/>
          <p:nvPr>
            <p:custDataLst>
              <p:tags r:id="rId9"/>
            </p:custDataLst>
          </p:nvPr>
        </p:nvSpPr>
        <p:spPr>
          <a:xfrm rot="816452">
            <a:off x="9997717" y="1722372"/>
            <a:ext cx="617006" cy="620126"/>
          </a:xfrm>
          <a:custGeom>
            <a:avLst/>
            <a:ahLst/>
            <a:cxnLst>
              <a:cxn ang="0">
                <a:pos x="wd2" y="hd2"/>
              </a:cxn>
              <a:cxn ang="5400000">
                <a:pos x="wd2" y="hd2"/>
              </a:cxn>
              <a:cxn ang="10800000">
                <a:pos x="wd2" y="hd2"/>
              </a:cxn>
              <a:cxn ang="16200000">
                <a:pos x="wd2" y="hd2"/>
              </a:cxn>
            </a:cxnLst>
            <a:rect l="0" t="0" r="r" b="b"/>
            <a:pathLst>
              <a:path w="21600" h="21600" extrusionOk="0">
                <a:moveTo>
                  <a:pt x="12281" y="19846"/>
                </a:moveTo>
                <a:lnTo>
                  <a:pt x="9413" y="12882"/>
                </a:lnTo>
                <a:lnTo>
                  <a:pt x="19655" y="2640"/>
                </a:lnTo>
                <a:cubicBezTo>
                  <a:pt x="19655" y="2640"/>
                  <a:pt x="12281" y="19846"/>
                  <a:pt x="12281" y="19846"/>
                </a:cubicBezTo>
                <a:close/>
                <a:moveTo>
                  <a:pt x="1755" y="9320"/>
                </a:moveTo>
                <a:lnTo>
                  <a:pt x="18960" y="1945"/>
                </a:lnTo>
                <a:lnTo>
                  <a:pt x="8719" y="12187"/>
                </a:lnTo>
                <a:cubicBezTo>
                  <a:pt x="8719" y="12187"/>
                  <a:pt x="1755" y="9320"/>
                  <a:pt x="1755" y="9320"/>
                </a:cubicBezTo>
                <a:close/>
                <a:moveTo>
                  <a:pt x="21600" y="491"/>
                </a:moveTo>
                <a:cubicBezTo>
                  <a:pt x="21600" y="220"/>
                  <a:pt x="21380" y="0"/>
                  <a:pt x="21109" y="0"/>
                </a:cubicBezTo>
                <a:cubicBezTo>
                  <a:pt x="21034" y="0"/>
                  <a:pt x="20964" y="20"/>
                  <a:pt x="20900" y="52"/>
                </a:cubicBezTo>
                <a:lnTo>
                  <a:pt x="20898" y="48"/>
                </a:lnTo>
                <a:lnTo>
                  <a:pt x="302" y="8875"/>
                </a:lnTo>
                <a:cubicBezTo>
                  <a:pt x="301" y="8875"/>
                  <a:pt x="299" y="8876"/>
                  <a:pt x="297" y="8877"/>
                </a:cubicBezTo>
                <a:lnTo>
                  <a:pt x="280" y="8885"/>
                </a:lnTo>
                <a:lnTo>
                  <a:pt x="281" y="8887"/>
                </a:lnTo>
                <a:cubicBezTo>
                  <a:pt x="116" y="8967"/>
                  <a:pt x="0" y="9132"/>
                  <a:pt x="0" y="9327"/>
                </a:cubicBezTo>
                <a:cubicBezTo>
                  <a:pt x="0" y="9550"/>
                  <a:pt x="151" y="9731"/>
                  <a:pt x="355" y="9791"/>
                </a:cubicBezTo>
                <a:lnTo>
                  <a:pt x="353" y="9799"/>
                </a:lnTo>
                <a:lnTo>
                  <a:pt x="8462" y="13138"/>
                </a:lnTo>
                <a:lnTo>
                  <a:pt x="11801" y="21248"/>
                </a:lnTo>
                <a:lnTo>
                  <a:pt x="11809" y="21245"/>
                </a:lnTo>
                <a:cubicBezTo>
                  <a:pt x="11869" y="21449"/>
                  <a:pt x="12050" y="21600"/>
                  <a:pt x="12273" y="21600"/>
                </a:cubicBezTo>
                <a:cubicBezTo>
                  <a:pt x="12468" y="21600"/>
                  <a:pt x="12634" y="21484"/>
                  <a:pt x="12713" y="21319"/>
                </a:cubicBezTo>
                <a:lnTo>
                  <a:pt x="12716" y="21320"/>
                </a:lnTo>
                <a:lnTo>
                  <a:pt x="12723" y="21303"/>
                </a:lnTo>
                <a:cubicBezTo>
                  <a:pt x="12724" y="21301"/>
                  <a:pt x="12725" y="21300"/>
                  <a:pt x="12725" y="21298"/>
                </a:cubicBezTo>
                <a:lnTo>
                  <a:pt x="21553" y="702"/>
                </a:lnTo>
                <a:lnTo>
                  <a:pt x="21547" y="699"/>
                </a:lnTo>
                <a:cubicBezTo>
                  <a:pt x="21578" y="636"/>
                  <a:pt x="21600" y="567"/>
                  <a:pt x="21600" y="491"/>
                </a:cubicBezTo>
                <a:moveTo>
                  <a:pt x="7855" y="16200"/>
                </a:moveTo>
                <a:cubicBezTo>
                  <a:pt x="7719" y="16200"/>
                  <a:pt x="7596" y="16255"/>
                  <a:pt x="7507" y="16344"/>
                </a:cubicBezTo>
                <a:lnTo>
                  <a:pt x="6035" y="17817"/>
                </a:lnTo>
                <a:cubicBezTo>
                  <a:pt x="5946" y="17905"/>
                  <a:pt x="5891" y="18029"/>
                  <a:pt x="5891" y="18164"/>
                </a:cubicBezTo>
                <a:cubicBezTo>
                  <a:pt x="5891" y="18435"/>
                  <a:pt x="6111" y="18655"/>
                  <a:pt x="6382" y="18655"/>
                </a:cubicBezTo>
                <a:cubicBezTo>
                  <a:pt x="6517" y="18655"/>
                  <a:pt x="6640" y="18600"/>
                  <a:pt x="6729" y="18511"/>
                </a:cubicBezTo>
                <a:lnTo>
                  <a:pt x="8202" y="17038"/>
                </a:lnTo>
                <a:cubicBezTo>
                  <a:pt x="8291" y="16950"/>
                  <a:pt x="8345" y="16827"/>
                  <a:pt x="8345" y="16691"/>
                </a:cubicBezTo>
                <a:cubicBezTo>
                  <a:pt x="8345" y="16420"/>
                  <a:pt x="8126" y="16200"/>
                  <a:pt x="7855" y="16200"/>
                </a:cubicBezTo>
                <a:moveTo>
                  <a:pt x="7855" y="14237"/>
                </a:moveTo>
                <a:cubicBezTo>
                  <a:pt x="7855" y="13966"/>
                  <a:pt x="7635" y="13745"/>
                  <a:pt x="7364" y="13745"/>
                </a:cubicBezTo>
                <a:cubicBezTo>
                  <a:pt x="7228" y="13745"/>
                  <a:pt x="7105" y="13801"/>
                  <a:pt x="7017" y="13889"/>
                </a:cubicBezTo>
                <a:lnTo>
                  <a:pt x="2107" y="18798"/>
                </a:lnTo>
                <a:cubicBezTo>
                  <a:pt x="2019" y="18888"/>
                  <a:pt x="1964" y="19011"/>
                  <a:pt x="1964" y="19145"/>
                </a:cubicBezTo>
                <a:cubicBezTo>
                  <a:pt x="1964" y="19417"/>
                  <a:pt x="2184" y="19636"/>
                  <a:pt x="2455" y="19636"/>
                </a:cubicBezTo>
                <a:cubicBezTo>
                  <a:pt x="2590" y="19636"/>
                  <a:pt x="2713" y="19582"/>
                  <a:pt x="2802" y="19493"/>
                </a:cubicBezTo>
                <a:lnTo>
                  <a:pt x="7711" y="14583"/>
                </a:lnTo>
                <a:cubicBezTo>
                  <a:pt x="7800" y="14495"/>
                  <a:pt x="7855" y="14372"/>
                  <a:pt x="7855" y="14237"/>
                </a:cubicBezTo>
                <a:moveTo>
                  <a:pt x="4765" y="14583"/>
                </a:moveTo>
                <a:lnTo>
                  <a:pt x="5256" y="14093"/>
                </a:lnTo>
                <a:cubicBezTo>
                  <a:pt x="5345" y="14004"/>
                  <a:pt x="5400" y="13881"/>
                  <a:pt x="5400" y="13745"/>
                </a:cubicBezTo>
                <a:cubicBezTo>
                  <a:pt x="5400" y="13475"/>
                  <a:pt x="5180" y="13255"/>
                  <a:pt x="4909" y="13255"/>
                </a:cubicBezTo>
                <a:cubicBezTo>
                  <a:pt x="4774" y="13255"/>
                  <a:pt x="4651" y="13310"/>
                  <a:pt x="4562" y="13398"/>
                </a:cubicBezTo>
                <a:lnTo>
                  <a:pt x="4071" y="13889"/>
                </a:lnTo>
                <a:cubicBezTo>
                  <a:pt x="3982" y="13979"/>
                  <a:pt x="3927" y="14101"/>
                  <a:pt x="3927" y="14237"/>
                </a:cubicBezTo>
                <a:cubicBezTo>
                  <a:pt x="3927" y="14507"/>
                  <a:pt x="4147" y="14727"/>
                  <a:pt x="4418" y="14727"/>
                </a:cubicBezTo>
                <a:cubicBezTo>
                  <a:pt x="4554" y="14727"/>
                  <a:pt x="4676" y="14673"/>
                  <a:pt x="4765" y="14583"/>
                </a:cubicBezTo>
              </a:path>
            </a:pathLst>
          </a:custGeom>
          <a:solidFill>
            <a:schemeClr val="accent1"/>
          </a:solidFill>
          <a:ln w="12700">
            <a:miter lim="400000"/>
          </a:ln>
        </p:spPr>
        <p:txBody>
          <a:bodyPr anchor="ctr" bIns="19045" lIns="19045" rIns="19045" tIns="19045" wrap="square">
            <a:normAutofit/>
          </a:bodyPr>
          <a:p>
            <a:pPr defTabSz="227965">
              <a:lnSpc>
                <a:spcPct val="120000"/>
              </a:lnSpc>
              <a:defRPr cap="none" sz="3000">
                <a:solidFill>
                  <a:srgbClr val="FFFFFF"/>
                </a:solidFill>
                <a:effectLst>
                  <a:outerShdw blurRad="38100" dir="5400000" dist="12700" rotWithShape="0">
                    <a:srgbClr val="000000">
                      <a:alpha val="50000"/>
                    </a:srgbClr>
                  </a:outerShdw>
                </a:effectLst>
              </a:defRPr>
            </a:pPr>
            <a:endParaRPr sz="15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048657" name="椭圆 7"/>
          <p:cNvSpPr/>
          <p:nvPr>
            <p:custDataLst>
              <p:tags r:id="rId10"/>
            </p:custDataLst>
          </p:nvPr>
        </p:nvSpPr>
        <p:spPr bwMode="auto">
          <a:xfrm>
            <a:off x="2246696" y="4778884"/>
            <a:ext cx="177801" cy="177801"/>
          </a:xfrm>
          <a:prstGeom prst="ellipse"/>
          <a:solidFill>
            <a:schemeClr val="accent2"/>
          </a:solidFill>
          <a:effectLst/>
        </p:spPr>
        <p:style>
          <a:lnRef idx="0">
            <a:schemeClr val="accent1"/>
          </a:lnRef>
          <a:fillRef idx="3">
            <a:schemeClr val="accent1"/>
          </a:fillRef>
          <a:effectRef idx="3">
            <a:schemeClr val="accent1"/>
          </a:effectRef>
          <a:fontRef idx="minor">
            <a:schemeClr val="lt1"/>
          </a:fontRef>
        </p:style>
        <p:txBody>
          <a:bodyPr anchor="ctr" anchorCtr="0" bIns="45720" compatLnSpc="1" lIns="91440" numCol="1" rIns="91440" tIns="45720" vert="horz" wrap="square">
            <a:normAutofit fontScale="25000" lnSpcReduction="20000"/>
          </a:bodyPr>
          <a:lstStyle>
            <a:defPPr>
              <a:defRPr lang="zh-CN"/>
            </a:defPPr>
            <a:lvl1pPr algn="l" defTabSz="913765" eaLnBrk="1" hangingPunct="1" latinLnBrk="0" marL="0" rtl="0">
              <a:defRPr sz="1800" kern="1200">
                <a:solidFill>
                  <a:schemeClr val="lt1"/>
                </a:solidFill>
              </a:defRPr>
            </a:lvl1pPr>
            <a:lvl2pPr algn="l" defTabSz="913765" eaLnBrk="1" hangingPunct="1" latinLnBrk="0" marL="457200" rtl="0">
              <a:defRPr sz="1800" kern="1200">
                <a:solidFill>
                  <a:schemeClr val="lt1"/>
                </a:solidFill>
              </a:defRPr>
            </a:lvl2pPr>
            <a:lvl3pPr algn="l" defTabSz="913765" eaLnBrk="1" hangingPunct="1" latinLnBrk="0" marL="914400" rtl="0">
              <a:defRPr sz="1800" kern="1200">
                <a:solidFill>
                  <a:schemeClr val="lt1"/>
                </a:solidFill>
              </a:defRPr>
            </a:lvl3pPr>
            <a:lvl4pPr algn="l" defTabSz="913765" eaLnBrk="1" hangingPunct="1" latinLnBrk="0" marL="1371600" rtl="0">
              <a:defRPr sz="1800" kern="1200">
                <a:solidFill>
                  <a:schemeClr val="lt1"/>
                </a:solidFill>
              </a:defRPr>
            </a:lvl4pPr>
            <a:lvl5pPr algn="l" defTabSz="913765" eaLnBrk="1" hangingPunct="1" latinLnBrk="0" marL="1828800" rtl="0">
              <a:defRPr sz="1800" kern="1200">
                <a:solidFill>
                  <a:schemeClr val="lt1"/>
                </a:solidFill>
              </a:defRPr>
            </a:lvl5pPr>
            <a:lvl6pPr algn="l" defTabSz="913765" eaLnBrk="1" hangingPunct="1" latinLnBrk="0" marL="2286000" rtl="0">
              <a:defRPr sz="1800" kern="1200">
                <a:solidFill>
                  <a:schemeClr val="lt1"/>
                </a:solidFill>
              </a:defRPr>
            </a:lvl6pPr>
            <a:lvl7pPr algn="l" defTabSz="913765" eaLnBrk="1" hangingPunct="1" latinLnBrk="0" marL="2743200" rtl="0">
              <a:defRPr sz="1800" kern="1200">
                <a:solidFill>
                  <a:schemeClr val="lt1"/>
                </a:solidFill>
              </a:defRPr>
            </a:lvl7pPr>
            <a:lvl8pPr algn="l" defTabSz="913765" eaLnBrk="1" hangingPunct="1" latinLnBrk="0" marL="3200400" rtl="0">
              <a:defRPr sz="1800" kern="1200">
                <a:solidFill>
                  <a:schemeClr val="lt1"/>
                </a:solidFill>
              </a:defRPr>
            </a:lvl8pPr>
            <a:lvl9pPr algn="l" defTabSz="913765" eaLnBrk="1" hangingPunct="1" latinLnBrk="0" marL="3657600" rtl="0">
              <a:defRPr sz="1800" kern="1200">
                <a:solidFill>
                  <a:schemeClr val="lt1"/>
                </a:solidFill>
              </a:defRPr>
            </a:lvl9pPr>
          </a:lstStyle>
          <a:p>
            <a:pPr algn="ctr">
              <a:lnSpc>
                <a:spcPct val="120000"/>
              </a:lnSpc>
            </a:pPr>
            <a:endParaRPr dirty="0" sz="2400" lang="en-US">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048658" name="椭圆 10"/>
          <p:cNvSpPr/>
          <p:nvPr>
            <p:custDataLst>
              <p:tags r:id="rId11"/>
            </p:custDataLst>
          </p:nvPr>
        </p:nvSpPr>
        <p:spPr bwMode="auto">
          <a:xfrm>
            <a:off x="7865811" y="3496184"/>
            <a:ext cx="177801" cy="177801"/>
          </a:xfrm>
          <a:prstGeom prst="ellipse"/>
          <a:solidFill>
            <a:schemeClr val="accent2"/>
          </a:solidFill>
          <a:effectLst/>
        </p:spPr>
        <p:style>
          <a:lnRef idx="0">
            <a:schemeClr val="accent1"/>
          </a:lnRef>
          <a:fillRef idx="3">
            <a:schemeClr val="accent1"/>
          </a:fillRef>
          <a:effectRef idx="3">
            <a:schemeClr val="accent1"/>
          </a:effectRef>
          <a:fontRef idx="minor">
            <a:schemeClr val="lt1"/>
          </a:fontRef>
        </p:style>
        <p:txBody>
          <a:bodyPr anchor="ctr" anchorCtr="0" bIns="45720" compatLnSpc="1" lIns="91440" numCol="1" rIns="91440" tIns="45720" vert="horz" wrap="square">
            <a:normAutofit fontScale="25000" lnSpcReduction="20000"/>
          </a:bodyPr>
          <a:p>
            <a:pPr algn="ctr">
              <a:lnSpc>
                <a:spcPct val="120000"/>
              </a:lnSpc>
            </a:pPr>
            <a:endParaRPr dirty="0" sz="2400" lang="en-US">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048659" name="椭圆 13"/>
          <p:cNvSpPr/>
          <p:nvPr>
            <p:custDataLst>
              <p:tags r:id="rId12"/>
            </p:custDataLst>
          </p:nvPr>
        </p:nvSpPr>
        <p:spPr bwMode="auto">
          <a:xfrm>
            <a:off x="5041966" y="4315969"/>
            <a:ext cx="177801" cy="177801"/>
          </a:xfrm>
          <a:prstGeom prst="ellipse"/>
          <a:solidFill>
            <a:schemeClr val="accent1"/>
          </a:solidFill>
          <a:effectLst/>
        </p:spPr>
        <p:style>
          <a:lnRef idx="0">
            <a:schemeClr val="accent1"/>
          </a:lnRef>
          <a:fillRef idx="3">
            <a:schemeClr val="accent1"/>
          </a:fillRef>
          <a:effectRef idx="3">
            <a:schemeClr val="accent1"/>
          </a:effectRef>
          <a:fontRef idx="minor">
            <a:schemeClr val="lt1"/>
          </a:fontRef>
        </p:style>
        <p:txBody>
          <a:bodyPr anchor="ctr" anchorCtr="0" bIns="45720" compatLnSpc="1" lIns="91440" numCol="1" rIns="91440" tIns="45720" vert="horz" wrap="square">
            <a:normAutofit fontScale="25000" lnSpcReduction="20000"/>
          </a:bodyPr>
          <a:p>
            <a:pPr algn="ctr">
              <a:lnSpc>
                <a:spcPct val="120000"/>
              </a:lnSpc>
            </a:pPr>
            <a:endParaRPr dirty="0" sz="2400" lang="en-US">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pic>
        <p:nvPicPr>
          <p:cNvPr id="2097176" name=""/>
          <p:cNvPicPr>
            <a:picLocks/>
          </p:cNvPicPr>
          <p:nvPr/>
        </p:nvPicPr>
        <p:blipFill>
          <a:blip xmlns:r="http://schemas.openxmlformats.org/officeDocument/2006/relationships" r:embed="rId13"/>
          <a:stretch>
            <a:fillRect/>
          </a:stretch>
        </p:blipFill>
        <p:spPr>
          <a:xfrm rot="0">
            <a:off x="0" y="716167"/>
            <a:ext cx="12192000" cy="5598461"/>
          </a:xfrm>
          <a:prstGeom prst="rect"/>
        </p:spPr>
      </p:pic>
    </p:spTree>
    <p:custDataLst>
      <p:tags r:id="rId14"/>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73" name=""/>
        <p:cNvGrpSpPr/>
        <p:nvPr/>
      </p:nvGrpSpPr>
      <p:grpSpPr>
        <a:xfrm>
          <a:off x="0" y="0"/>
          <a:ext cx="0" cy="0"/>
          <a:chOff x="0" y="0"/>
          <a:chExt cx="0" cy="0"/>
        </a:xfrm>
      </p:grpSpPr>
      <p:sp>
        <p:nvSpPr>
          <p:cNvPr id="1048663" name="矩形 19"/>
          <p:cNvSpPr/>
          <p:nvPr>
            <p:custDataLst>
              <p:tags r:id="rId1"/>
            </p:custDataLst>
          </p:nvPr>
        </p:nvSpPr>
        <p:spPr>
          <a:xfrm>
            <a:off x="289535" y="303809"/>
            <a:ext cx="11607851" cy="6250382"/>
          </a:xfrm>
          <a:prstGeom prst="rect"/>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rtlCol="0" wrap="square">
            <a:normAutofit/>
          </a:bodyPr>
          <a:p>
            <a:pPr algn="ctr"/>
            <a:endParaRPr altLang="en-US" lang="zh-CN">
              <a:solidFill>
                <a:schemeClr val="lt1"/>
              </a:solidFill>
              <a:latin typeface="Arial" panose="020B0604020202020204" pitchFamily="34" charset="0"/>
              <a:ea typeface="微软雅黑" panose="020B0503020204020204" pitchFamily="34" charset="-122"/>
            </a:endParaRPr>
          </a:p>
        </p:txBody>
      </p:sp>
      <p:pic>
        <p:nvPicPr>
          <p:cNvPr id="2097177" name="图片 20"/>
          <p:cNvPicPr>
            <a:picLocks/>
          </p:cNvPicPr>
          <p:nvPr>
            <p:custDataLst>
              <p:tags r:id="rId2"/>
            </p:custDataLst>
          </p:nvPr>
        </p:nvPicPr>
        <p:blipFill>
          <a:blip xmlns:r="http://schemas.openxmlformats.org/officeDocument/2006/relationships" r:embed="rId3" r:link="rId4" cstate="print"/>
          <a:stretch>
            <a:fillRect/>
          </a:stretch>
        </p:blipFill>
        <p:spPr>
          <a:xfrm>
            <a:off x="0" y="0"/>
            <a:ext cx="720090" cy="649769"/>
          </a:xfrm>
          <a:prstGeom prst="rect"/>
        </p:spPr>
      </p:pic>
      <p:pic>
        <p:nvPicPr>
          <p:cNvPr id="2097178" name="图片 21"/>
          <p:cNvPicPr>
            <a:picLocks/>
          </p:cNvPicPr>
          <p:nvPr>
            <p:custDataLst>
              <p:tags r:id="rId5"/>
            </p:custDataLst>
          </p:nvPr>
        </p:nvPicPr>
        <p:blipFill>
          <a:blip xmlns:r="http://schemas.openxmlformats.org/officeDocument/2006/relationships" r:embed="rId6" r:link="rId7" cstate="print"/>
          <a:stretch>
            <a:fillRect/>
          </a:stretch>
        </p:blipFill>
        <p:spPr>
          <a:xfrm>
            <a:off x="11471910" y="0"/>
            <a:ext cx="720090" cy="512012"/>
          </a:xfrm>
          <a:prstGeom prst="rect"/>
        </p:spPr>
      </p:pic>
      <p:sp>
        <p:nvSpPr>
          <p:cNvPr id="1048664" name="文本框 5"/>
          <p:cNvSpPr txBox="1"/>
          <p:nvPr>
            <p:custDataLst>
              <p:tags r:id="rId8"/>
            </p:custDataLst>
          </p:nvPr>
        </p:nvSpPr>
        <p:spPr>
          <a:xfrm>
            <a:off x="608400" y="608400"/>
            <a:ext cx="10970823" cy="706755"/>
          </a:xfrm>
          <a:prstGeom prst="rect"/>
        </p:spPr>
        <p:txBody>
          <a:bodyPr anchor="ctr" anchorCtr="0" bIns="38100" lIns="101600" rIns="76200" rtlCol="0" tIns="38100" vert="horz" wrap="square">
            <a:normAutofit/>
          </a:bodyPr>
          <a:lstStyle>
            <a:lvl1pPr fontAlgn="auto" marR="0">
              <a:lnSpc>
                <a:spcPct val="100000"/>
              </a:lnSpc>
              <a:spcBef>
                <a:spcPct val="0"/>
              </a:spcBef>
              <a:buNone/>
              <a:defRPr altLang="en-US" baseline="0" b="1" cap="none" dirty="0" sz="3600" i="0" kumimoji="0" lang="zh-CN" noProof="1" normalizeH="0" spc="300" strike="noStrike" u="none">
                <a:solidFill>
                  <a:schemeClr val="tx1">
                    <a:lumMod val="85000"/>
                    <a:lumOff val="15000"/>
                  </a:schemeClr>
                </a:solidFill>
                <a:latin typeface="微软雅黑" panose="020B0503020204020204" pitchFamily="34" charset="-122"/>
                <a:ea typeface="微软雅黑" panose="020B0503020204020204" pitchFamily="34" charset="-122"/>
                <a:cs typeface="+mj-cs"/>
                <a:sym typeface="+mn-ea"/>
              </a:defRPr>
            </a:lvl1pPr>
          </a:lstStyle>
          <a:p>
            <a:r>
              <a:rPr altLang="zh-CN" lang="en-US">
                <a:solidFill>
                  <a:schemeClr val="tx1">
                    <a:lumMod val="85000"/>
                    <a:lumOff val="15000"/>
                  </a:schemeClr>
                </a:solidFill>
                <a:latin typeface="Arial" panose="020B0604020202020204" pitchFamily="34" charset="0"/>
              </a:rPr>
              <a:t>Add the title</a:t>
            </a:r>
            <a:endParaRPr altLang="zh-CN" lang="en-US">
              <a:solidFill>
                <a:schemeClr val="tx1">
                  <a:lumMod val="85000"/>
                  <a:lumOff val="15000"/>
                </a:schemeClr>
              </a:solidFill>
              <a:latin typeface="Arial" panose="020B0604020202020204" pitchFamily="34" charset="0"/>
            </a:endParaRPr>
          </a:p>
        </p:txBody>
      </p:sp>
      <p:sp>
        <p:nvSpPr>
          <p:cNvPr id="1048665" name="任意多边形 2"/>
          <p:cNvSpPr/>
          <p:nvPr>
            <p:custDataLst>
              <p:tags r:id="rId9"/>
            </p:custDataLst>
          </p:nvPr>
        </p:nvSpPr>
        <p:spPr bwMode="auto">
          <a:xfrm>
            <a:off x="1604833" y="2098956"/>
            <a:ext cx="8392877" cy="3086308"/>
          </a:xfrm>
          <a:custGeom>
            <a:avLst/>
            <a:gdLst>
              <a:gd name="T0" fmla="*/ 0 w 2828"/>
              <a:gd name="T1" fmla="*/ 856 h 1032"/>
              <a:gd name="T2" fmla="*/ 660 w 2828"/>
              <a:gd name="T3" fmla="*/ 540 h 1032"/>
              <a:gd name="T4" fmla="*/ 1232 w 2828"/>
              <a:gd name="T5" fmla="*/ 720 h 1032"/>
              <a:gd name="T6" fmla="*/ 1772 w 2828"/>
              <a:gd name="T7" fmla="*/ 320 h 1032"/>
              <a:gd name="T8" fmla="*/ 2315 w 2828"/>
              <a:gd name="T9" fmla="*/ 479 h 1032"/>
              <a:gd name="T10" fmla="*/ 2828 w 2828"/>
              <a:gd name="T11" fmla="*/ 0 h 1032"/>
            </a:gdLst>
            <a:ahLst/>
            <a:cxnLst>
              <a:cxn ang="0">
                <a:pos x="T0" y="T1"/>
              </a:cxn>
              <a:cxn ang="0">
                <a:pos x="T2" y="T3"/>
              </a:cxn>
              <a:cxn ang="0">
                <a:pos x="T4" y="T5"/>
              </a:cxn>
              <a:cxn ang="0">
                <a:pos x="T6" y="T7"/>
              </a:cxn>
              <a:cxn ang="0">
                <a:pos x="T8" y="T9"/>
              </a:cxn>
              <a:cxn ang="0">
                <a:pos x="T10" y="T11"/>
              </a:cxn>
            </a:cxnLst>
            <a:rect l="0" t="0" r="r" b="b"/>
            <a:pathLst>
              <a:path w="2828" h="1032">
                <a:moveTo>
                  <a:pt x="0" y="856"/>
                </a:moveTo>
                <a:cubicBezTo>
                  <a:pt x="420" y="1032"/>
                  <a:pt x="464" y="536"/>
                  <a:pt x="660" y="540"/>
                </a:cubicBezTo>
                <a:cubicBezTo>
                  <a:pt x="856" y="544"/>
                  <a:pt x="976" y="736"/>
                  <a:pt x="1232" y="720"/>
                </a:cubicBezTo>
                <a:cubicBezTo>
                  <a:pt x="1488" y="704"/>
                  <a:pt x="1508" y="352"/>
                  <a:pt x="1772" y="320"/>
                </a:cubicBezTo>
                <a:cubicBezTo>
                  <a:pt x="2036" y="288"/>
                  <a:pt x="2063" y="491"/>
                  <a:pt x="2315" y="479"/>
                </a:cubicBezTo>
                <a:cubicBezTo>
                  <a:pt x="2567" y="467"/>
                  <a:pt x="2572" y="84"/>
                  <a:pt x="2828" y="0"/>
                </a:cubicBezTo>
              </a:path>
            </a:pathLst>
          </a:custGeom>
          <a:noFill/>
          <a:ln w="15875" cap="flat">
            <a:solidFill>
              <a:schemeClr val="tx1"/>
            </a:solidFill>
            <a:prstDash val="dash"/>
            <a:miter lim="800000"/>
          </a:ln>
        </p:spPr>
        <p:txBody>
          <a:bodyPr anchor="t" anchorCtr="0" bIns="45720" compatLnSpc="1" lIns="91440" numCol="1" rIns="91440" tIns="45720" vert="horz" wrap="square">
            <a:normAutofit/>
          </a:bodyPr>
          <a:p>
            <a:pPr>
              <a:lnSpc>
                <a:spcPct val="120000"/>
              </a:lnSpc>
            </a:pPr>
            <a:endParaRPr 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1048666" name="任意多边形 7"/>
          <p:cNvSpPr/>
          <p:nvPr>
            <p:custDataLst>
              <p:tags r:id="rId10"/>
            </p:custDataLst>
          </p:nvPr>
        </p:nvSpPr>
        <p:spPr>
          <a:xfrm rot="816452">
            <a:off x="10025280" y="1582116"/>
            <a:ext cx="617006" cy="620126"/>
          </a:xfrm>
          <a:custGeom>
            <a:avLst/>
            <a:ahLst/>
            <a:cxnLst>
              <a:cxn ang="0">
                <a:pos x="wd2" y="hd2"/>
              </a:cxn>
              <a:cxn ang="5400000">
                <a:pos x="wd2" y="hd2"/>
              </a:cxn>
              <a:cxn ang="10800000">
                <a:pos x="wd2" y="hd2"/>
              </a:cxn>
              <a:cxn ang="16200000">
                <a:pos x="wd2" y="hd2"/>
              </a:cxn>
            </a:cxnLst>
            <a:rect l="0" t="0" r="r" b="b"/>
            <a:pathLst>
              <a:path w="21600" h="21600" extrusionOk="0">
                <a:moveTo>
                  <a:pt x="12281" y="19846"/>
                </a:moveTo>
                <a:lnTo>
                  <a:pt x="9413" y="12882"/>
                </a:lnTo>
                <a:lnTo>
                  <a:pt x="19655" y="2640"/>
                </a:lnTo>
                <a:cubicBezTo>
                  <a:pt x="19655" y="2640"/>
                  <a:pt x="12281" y="19846"/>
                  <a:pt x="12281" y="19846"/>
                </a:cubicBezTo>
                <a:close/>
                <a:moveTo>
                  <a:pt x="1755" y="9320"/>
                </a:moveTo>
                <a:lnTo>
                  <a:pt x="18960" y="1945"/>
                </a:lnTo>
                <a:lnTo>
                  <a:pt x="8719" y="12187"/>
                </a:lnTo>
                <a:cubicBezTo>
                  <a:pt x="8719" y="12187"/>
                  <a:pt x="1755" y="9320"/>
                  <a:pt x="1755" y="9320"/>
                </a:cubicBezTo>
                <a:close/>
                <a:moveTo>
                  <a:pt x="21600" y="491"/>
                </a:moveTo>
                <a:cubicBezTo>
                  <a:pt x="21600" y="220"/>
                  <a:pt x="21380" y="0"/>
                  <a:pt x="21109" y="0"/>
                </a:cubicBezTo>
                <a:cubicBezTo>
                  <a:pt x="21034" y="0"/>
                  <a:pt x="20964" y="20"/>
                  <a:pt x="20900" y="52"/>
                </a:cubicBezTo>
                <a:lnTo>
                  <a:pt x="20898" y="48"/>
                </a:lnTo>
                <a:lnTo>
                  <a:pt x="302" y="8875"/>
                </a:lnTo>
                <a:cubicBezTo>
                  <a:pt x="301" y="8875"/>
                  <a:pt x="299" y="8876"/>
                  <a:pt x="297" y="8877"/>
                </a:cubicBezTo>
                <a:lnTo>
                  <a:pt x="280" y="8885"/>
                </a:lnTo>
                <a:lnTo>
                  <a:pt x="281" y="8887"/>
                </a:lnTo>
                <a:cubicBezTo>
                  <a:pt x="116" y="8967"/>
                  <a:pt x="0" y="9132"/>
                  <a:pt x="0" y="9327"/>
                </a:cubicBezTo>
                <a:cubicBezTo>
                  <a:pt x="0" y="9550"/>
                  <a:pt x="151" y="9731"/>
                  <a:pt x="355" y="9791"/>
                </a:cubicBezTo>
                <a:lnTo>
                  <a:pt x="353" y="9799"/>
                </a:lnTo>
                <a:lnTo>
                  <a:pt x="8462" y="13138"/>
                </a:lnTo>
                <a:lnTo>
                  <a:pt x="11801" y="21248"/>
                </a:lnTo>
                <a:lnTo>
                  <a:pt x="11809" y="21245"/>
                </a:lnTo>
                <a:cubicBezTo>
                  <a:pt x="11869" y="21449"/>
                  <a:pt x="12050" y="21600"/>
                  <a:pt x="12273" y="21600"/>
                </a:cubicBezTo>
                <a:cubicBezTo>
                  <a:pt x="12468" y="21600"/>
                  <a:pt x="12634" y="21484"/>
                  <a:pt x="12713" y="21319"/>
                </a:cubicBezTo>
                <a:lnTo>
                  <a:pt x="12716" y="21320"/>
                </a:lnTo>
                <a:lnTo>
                  <a:pt x="12723" y="21303"/>
                </a:lnTo>
                <a:cubicBezTo>
                  <a:pt x="12724" y="21301"/>
                  <a:pt x="12725" y="21300"/>
                  <a:pt x="12725" y="21298"/>
                </a:cubicBezTo>
                <a:lnTo>
                  <a:pt x="21553" y="702"/>
                </a:lnTo>
                <a:lnTo>
                  <a:pt x="21547" y="699"/>
                </a:lnTo>
                <a:cubicBezTo>
                  <a:pt x="21578" y="636"/>
                  <a:pt x="21600" y="567"/>
                  <a:pt x="21600" y="491"/>
                </a:cubicBezTo>
                <a:moveTo>
                  <a:pt x="7855" y="16200"/>
                </a:moveTo>
                <a:cubicBezTo>
                  <a:pt x="7719" y="16200"/>
                  <a:pt x="7596" y="16255"/>
                  <a:pt x="7507" y="16344"/>
                </a:cubicBezTo>
                <a:lnTo>
                  <a:pt x="6035" y="17817"/>
                </a:lnTo>
                <a:cubicBezTo>
                  <a:pt x="5946" y="17905"/>
                  <a:pt x="5891" y="18029"/>
                  <a:pt x="5891" y="18164"/>
                </a:cubicBezTo>
                <a:cubicBezTo>
                  <a:pt x="5891" y="18435"/>
                  <a:pt x="6111" y="18655"/>
                  <a:pt x="6382" y="18655"/>
                </a:cubicBezTo>
                <a:cubicBezTo>
                  <a:pt x="6517" y="18655"/>
                  <a:pt x="6640" y="18600"/>
                  <a:pt x="6729" y="18511"/>
                </a:cubicBezTo>
                <a:lnTo>
                  <a:pt x="8202" y="17038"/>
                </a:lnTo>
                <a:cubicBezTo>
                  <a:pt x="8291" y="16950"/>
                  <a:pt x="8345" y="16827"/>
                  <a:pt x="8345" y="16691"/>
                </a:cubicBezTo>
                <a:cubicBezTo>
                  <a:pt x="8345" y="16420"/>
                  <a:pt x="8126" y="16200"/>
                  <a:pt x="7855" y="16200"/>
                </a:cubicBezTo>
                <a:moveTo>
                  <a:pt x="7855" y="14237"/>
                </a:moveTo>
                <a:cubicBezTo>
                  <a:pt x="7855" y="13966"/>
                  <a:pt x="7635" y="13745"/>
                  <a:pt x="7364" y="13745"/>
                </a:cubicBezTo>
                <a:cubicBezTo>
                  <a:pt x="7228" y="13745"/>
                  <a:pt x="7105" y="13801"/>
                  <a:pt x="7017" y="13889"/>
                </a:cubicBezTo>
                <a:lnTo>
                  <a:pt x="2107" y="18798"/>
                </a:lnTo>
                <a:cubicBezTo>
                  <a:pt x="2019" y="18888"/>
                  <a:pt x="1964" y="19011"/>
                  <a:pt x="1964" y="19145"/>
                </a:cubicBezTo>
                <a:cubicBezTo>
                  <a:pt x="1964" y="19417"/>
                  <a:pt x="2184" y="19636"/>
                  <a:pt x="2455" y="19636"/>
                </a:cubicBezTo>
                <a:cubicBezTo>
                  <a:pt x="2590" y="19636"/>
                  <a:pt x="2713" y="19582"/>
                  <a:pt x="2802" y="19493"/>
                </a:cubicBezTo>
                <a:lnTo>
                  <a:pt x="7711" y="14583"/>
                </a:lnTo>
                <a:cubicBezTo>
                  <a:pt x="7800" y="14495"/>
                  <a:pt x="7855" y="14372"/>
                  <a:pt x="7855" y="14237"/>
                </a:cubicBezTo>
                <a:moveTo>
                  <a:pt x="4765" y="14583"/>
                </a:moveTo>
                <a:lnTo>
                  <a:pt x="5256" y="14093"/>
                </a:lnTo>
                <a:cubicBezTo>
                  <a:pt x="5345" y="14004"/>
                  <a:pt x="5400" y="13881"/>
                  <a:pt x="5400" y="13745"/>
                </a:cubicBezTo>
                <a:cubicBezTo>
                  <a:pt x="5400" y="13475"/>
                  <a:pt x="5180" y="13255"/>
                  <a:pt x="4909" y="13255"/>
                </a:cubicBezTo>
                <a:cubicBezTo>
                  <a:pt x="4774" y="13255"/>
                  <a:pt x="4651" y="13310"/>
                  <a:pt x="4562" y="13398"/>
                </a:cubicBezTo>
                <a:lnTo>
                  <a:pt x="4071" y="13889"/>
                </a:lnTo>
                <a:cubicBezTo>
                  <a:pt x="3982" y="13979"/>
                  <a:pt x="3927" y="14101"/>
                  <a:pt x="3927" y="14237"/>
                </a:cubicBezTo>
                <a:cubicBezTo>
                  <a:pt x="3927" y="14507"/>
                  <a:pt x="4147" y="14727"/>
                  <a:pt x="4418" y="14727"/>
                </a:cubicBezTo>
                <a:cubicBezTo>
                  <a:pt x="4554" y="14727"/>
                  <a:pt x="4676" y="14673"/>
                  <a:pt x="4765" y="14583"/>
                </a:cubicBezTo>
              </a:path>
            </a:pathLst>
          </a:custGeom>
          <a:solidFill>
            <a:schemeClr val="accent1"/>
          </a:solidFill>
          <a:ln w="12700">
            <a:miter lim="400000"/>
          </a:ln>
        </p:spPr>
        <p:txBody>
          <a:bodyPr anchor="ctr" bIns="19045" lIns="19045" rIns="19045" tIns="19045" wrap="square">
            <a:normAutofit/>
          </a:bodyPr>
          <a:p>
            <a:pPr defTabSz="227965">
              <a:lnSpc>
                <a:spcPct val="120000"/>
              </a:lnSpc>
              <a:defRPr cap="none" sz="3000">
                <a:solidFill>
                  <a:srgbClr val="FFFFFF"/>
                </a:solidFill>
                <a:effectLst>
                  <a:outerShdw blurRad="38100" dir="5400000" dist="12700" rotWithShape="0">
                    <a:srgbClr val="000000">
                      <a:alpha val="50000"/>
                    </a:srgbClr>
                  </a:outerShdw>
                </a:effectLst>
              </a:defRPr>
            </a:pPr>
            <a:endParaRPr sz="15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048667" name="椭圆 7"/>
          <p:cNvSpPr/>
          <p:nvPr>
            <p:custDataLst>
              <p:tags r:id="rId11"/>
            </p:custDataLst>
          </p:nvPr>
        </p:nvSpPr>
        <p:spPr bwMode="auto">
          <a:xfrm>
            <a:off x="1957394" y="4680916"/>
            <a:ext cx="177801" cy="177801"/>
          </a:xfrm>
          <a:prstGeom prst="ellipse"/>
          <a:solidFill>
            <a:schemeClr val="accent2"/>
          </a:solidFill>
          <a:effectLst/>
        </p:spPr>
        <p:style>
          <a:lnRef idx="0">
            <a:schemeClr val="accent1"/>
          </a:lnRef>
          <a:fillRef idx="3">
            <a:schemeClr val="accent1"/>
          </a:fillRef>
          <a:effectRef idx="3">
            <a:schemeClr val="accent1"/>
          </a:effectRef>
          <a:fontRef idx="minor">
            <a:schemeClr val="lt1"/>
          </a:fontRef>
        </p:style>
        <p:txBody>
          <a:bodyPr anchor="ctr" anchorCtr="0" bIns="45720" compatLnSpc="1" lIns="91440" numCol="1" rIns="91440" tIns="45720" vert="horz" wrap="square">
            <a:normAutofit fontScale="25000" lnSpcReduction="20000"/>
          </a:bodyPr>
          <a:lstStyle>
            <a:defPPr>
              <a:defRPr lang="zh-CN"/>
            </a:defPPr>
            <a:lvl1pPr algn="l" defTabSz="913765" eaLnBrk="1" hangingPunct="1" latinLnBrk="0" marL="0" rtl="0">
              <a:defRPr sz="1800" kern="1200">
                <a:solidFill>
                  <a:schemeClr val="lt1"/>
                </a:solidFill>
              </a:defRPr>
            </a:lvl1pPr>
            <a:lvl2pPr algn="l" defTabSz="913765" eaLnBrk="1" hangingPunct="1" latinLnBrk="0" marL="457200" rtl="0">
              <a:defRPr sz="1800" kern="1200">
                <a:solidFill>
                  <a:schemeClr val="lt1"/>
                </a:solidFill>
              </a:defRPr>
            </a:lvl2pPr>
            <a:lvl3pPr algn="l" defTabSz="913765" eaLnBrk="1" hangingPunct="1" latinLnBrk="0" marL="914400" rtl="0">
              <a:defRPr sz="1800" kern="1200">
                <a:solidFill>
                  <a:schemeClr val="lt1"/>
                </a:solidFill>
              </a:defRPr>
            </a:lvl3pPr>
            <a:lvl4pPr algn="l" defTabSz="913765" eaLnBrk="1" hangingPunct="1" latinLnBrk="0" marL="1371600" rtl="0">
              <a:defRPr sz="1800" kern="1200">
                <a:solidFill>
                  <a:schemeClr val="lt1"/>
                </a:solidFill>
              </a:defRPr>
            </a:lvl4pPr>
            <a:lvl5pPr algn="l" defTabSz="913765" eaLnBrk="1" hangingPunct="1" latinLnBrk="0" marL="1828800" rtl="0">
              <a:defRPr sz="1800" kern="1200">
                <a:solidFill>
                  <a:schemeClr val="lt1"/>
                </a:solidFill>
              </a:defRPr>
            </a:lvl5pPr>
            <a:lvl6pPr algn="l" defTabSz="913765" eaLnBrk="1" hangingPunct="1" latinLnBrk="0" marL="2286000" rtl="0">
              <a:defRPr sz="1800" kern="1200">
                <a:solidFill>
                  <a:schemeClr val="lt1"/>
                </a:solidFill>
              </a:defRPr>
            </a:lvl6pPr>
            <a:lvl7pPr algn="l" defTabSz="913765" eaLnBrk="1" hangingPunct="1" latinLnBrk="0" marL="2743200" rtl="0">
              <a:defRPr sz="1800" kern="1200">
                <a:solidFill>
                  <a:schemeClr val="lt1"/>
                </a:solidFill>
              </a:defRPr>
            </a:lvl7pPr>
            <a:lvl8pPr algn="l" defTabSz="913765" eaLnBrk="1" hangingPunct="1" latinLnBrk="0" marL="3200400" rtl="0">
              <a:defRPr sz="1800" kern="1200">
                <a:solidFill>
                  <a:schemeClr val="lt1"/>
                </a:solidFill>
              </a:defRPr>
            </a:lvl8pPr>
            <a:lvl9pPr algn="l" defTabSz="913765" eaLnBrk="1" hangingPunct="1" latinLnBrk="0" marL="3657600" rtl="0">
              <a:defRPr sz="1800" kern="1200">
                <a:solidFill>
                  <a:schemeClr val="lt1"/>
                </a:solidFill>
              </a:defRPr>
            </a:lvl9pPr>
          </a:lstStyle>
          <a:p>
            <a:pPr algn="ctr">
              <a:lnSpc>
                <a:spcPct val="120000"/>
              </a:lnSpc>
            </a:pPr>
            <a:endParaRPr dirty="0" sz="2400" lang="en-US">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048668" name="剪去同侧角的矩形 24"/>
          <p:cNvSpPr/>
          <p:nvPr>
            <p:custDataLst>
              <p:tags r:id="rId12"/>
            </p:custDataLst>
          </p:nvPr>
        </p:nvSpPr>
        <p:spPr>
          <a:xfrm>
            <a:off x="1549400" y="5332095"/>
            <a:ext cx="2970530" cy="1037590"/>
          </a:xfrm>
          <a:prstGeom prst="snip2SameRect">
            <a:avLst>
              <a:gd name="adj1" fmla="val 0"/>
              <a:gd name="adj2" fmla="val 0"/>
            </a:avLst>
          </a:prstGeom>
          <a:ln>
            <a:noFill/>
          </a:ln>
        </p:spPr>
        <p:txBody>
          <a:bodyPr anchor="t" bIns="45720" lIns="91440" rIns="91440" tIns="0" wrap="square"/>
          <a:p>
            <a:pPr>
              <a:lnSpc>
                <a:spcPct val="130000"/>
              </a:lnSpc>
              <a:tabLst>
                <a:tab algn="l" pos="227965"/>
              </a:tabLst>
            </a:pPr>
            <a:r>
              <a:rPr altLang="zh-CN" sz="1000" lang="en-US" spc="15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Click here to add the text, the text is the extraction of your thought, please try to explain your point of view as succinctly as possible.</a:t>
            </a:r>
            <a:endParaRPr altLang="zh-CN" sz="1000" lang="en-US" spc="15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048669" name="文本框 9"/>
          <p:cNvSpPr txBox="1"/>
          <p:nvPr>
            <p:custDataLst>
              <p:tags r:id="rId13"/>
            </p:custDataLst>
          </p:nvPr>
        </p:nvSpPr>
        <p:spPr bwMode="auto">
          <a:xfrm>
            <a:off x="1549707" y="4989138"/>
            <a:ext cx="2027621" cy="429861"/>
          </a:xfrm>
          <a:prstGeom prst="rect"/>
          <a:noFill/>
          <a:ln>
            <a:noFill/>
          </a:ln>
        </p:spPr>
        <p:txBody>
          <a:bodyPr anchor="b" bIns="45720" lIns="91440" rIns="91440" tIns="45720" wrap="square">
            <a:normAutofit fontScale="95000"/>
          </a:bodyPr>
          <a:lstStyle>
            <a:defPPr>
              <a:defRPr lang="zh-CN"/>
            </a:defPPr>
            <a:lvl1pPr algn="l" defTabSz="913765" eaLnBrk="1" hangingPunct="1" latinLnBrk="0" marL="0" rtl="0">
              <a:defRPr sz="1800" kern="1200">
                <a:solidFill>
                  <a:schemeClr val="tx1"/>
                </a:solidFill>
              </a:defRPr>
            </a:lvl1pPr>
            <a:lvl2pPr algn="l" defTabSz="913765" eaLnBrk="1" hangingPunct="1" latinLnBrk="0" marL="457200" rtl="0">
              <a:defRPr sz="1800" kern="1200">
                <a:solidFill>
                  <a:schemeClr val="tx1"/>
                </a:solidFill>
              </a:defRPr>
            </a:lvl2pPr>
            <a:lvl3pPr algn="l" defTabSz="913765" eaLnBrk="1" hangingPunct="1" latinLnBrk="0" marL="914400" rtl="0">
              <a:defRPr sz="1800" kern="1200">
                <a:solidFill>
                  <a:schemeClr val="tx1"/>
                </a:solidFill>
              </a:defRPr>
            </a:lvl3pPr>
            <a:lvl4pPr algn="l" defTabSz="913765" eaLnBrk="1" hangingPunct="1" latinLnBrk="0" marL="1371600" rtl="0">
              <a:defRPr sz="1800" kern="1200">
                <a:solidFill>
                  <a:schemeClr val="tx1"/>
                </a:solidFill>
              </a:defRPr>
            </a:lvl4pPr>
            <a:lvl5pPr algn="l" defTabSz="913765" eaLnBrk="1" hangingPunct="1" latinLnBrk="0" marL="1828800" rtl="0">
              <a:defRPr sz="1800" kern="1200">
                <a:solidFill>
                  <a:schemeClr val="tx1"/>
                </a:solidFill>
              </a:defRPr>
            </a:lvl5pPr>
            <a:lvl6pPr algn="l" defTabSz="913765" eaLnBrk="1" hangingPunct="1" latinLnBrk="0" marL="2286000" rtl="0">
              <a:defRPr sz="1800" kern="1200">
                <a:solidFill>
                  <a:schemeClr val="tx1"/>
                </a:solidFill>
              </a:defRPr>
            </a:lvl6pPr>
            <a:lvl7pPr algn="l" defTabSz="913765" eaLnBrk="1" hangingPunct="1" latinLnBrk="0" marL="2743200" rtl="0">
              <a:defRPr sz="1800" kern="1200">
                <a:solidFill>
                  <a:schemeClr val="tx1"/>
                </a:solidFill>
              </a:defRPr>
            </a:lvl7pPr>
            <a:lvl8pPr algn="l" defTabSz="913765" eaLnBrk="1" hangingPunct="1" latinLnBrk="0" marL="3200400" rtl="0">
              <a:defRPr sz="1800" kern="1200">
                <a:solidFill>
                  <a:schemeClr val="tx1"/>
                </a:solidFill>
              </a:defRPr>
            </a:lvl8pPr>
            <a:lvl9pPr algn="l" defTabSz="913765" eaLnBrk="1" hangingPunct="1" latinLnBrk="0" marL="3657600" rtl="0">
              <a:defRPr sz="1800" kern="1200">
                <a:solidFill>
                  <a:schemeClr val="tx1"/>
                </a:solidFill>
              </a:defRPr>
            </a:lvl9pPr>
          </a:lstStyle>
          <a:p>
            <a:pPr>
              <a:lnSpc>
                <a:spcPct val="120000"/>
              </a:lnSpc>
              <a:spcBef>
                <a:spcPct val="0"/>
              </a:spcBef>
            </a:pPr>
            <a:r>
              <a:rPr altLang="zh-CN" b="1" sz="2000" lang="en-US" spc="300">
                <a:solidFill>
                  <a:schemeClr val="tx1">
                    <a:lumMod val="85000"/>
                    <a:lumOff val="15000"/>
                  </a:schemeClr>
                </a:solidFill>
                <a:latin typeface="Arial" panose="020B0604020202020204" pitchFamily="34" charset="0"/>
                <a:ea typeface="微软雅黑" panose="020B0503020204020204" pitchFamily="34" charset="-122"/>
                <a:cs typeface="+mj-cs"/>
                <a:sym typeface="Arial" panose="020B0604020202020204" pitchFamily="34" charset="0"/>
              </a:rPr>
              <a:t>Enter title</a:t>
            </a:r>
            <a:endParaRPr altLang="zh-CN" b="1" sz="2000" lang="en-US" spc="300">
              <a:solidFill>
                <a:schemeClr val="tx1">
                  <a:lumMod val="85000"/>
                  <a:lumOff val="15000"/>
                </a:schemeClr>
              </a:solidFill>
              <a:latin typeface="Arial" panose="020B0604020202020204" pitchFamily="34" charset="0"/>
              <a:ea typeface="微软雅黑" panose="020B0503020204020204" pitchFamily="34" charset="-122"/>
              <a:cs typeface="+mj-cs"/>
              <a:sym typeface="Arial" panose="020B0604020202020204" pitchFamily="34" charset="0"/>
            </a:endParaRPr>
          </a:p>
        </p:txBody>
      </p:sp>
      <p:sp>
        <p:nvSpPr>
          <p:cNvPr id="1048670" name="椭圆 10"/>
          <p:cNvSpPr/>
          <p:nvPr>
            <p:custDataLst>
              <p:tags r:id="rId14"/>
            </p:custDataLst>
          </p:nvPr>
        </p:nvSpPr>
        <p:spPr bwMode="auto">
          <a:xfrm>
            <a:off x="5808034" y="3768421"/>
            <a:ext cx="177801" cy="177801"/>
          </a:xfrm>
          <a:prstGeom prst="ellipse"/>
          <a:solidFill>
            <a:schemeClr val="accent2"/>
          </a:solidFill>
          <a:effectLst/>
        </p:spPr>
        <p:style>
          <a:lnRef idx="0">
            <a:schemeClr val="accent1"/>
          </a:lnRef>
          <a:fillRef idx="3">
            <a:schemeClr val="accent1"/>
          </a:fillRef>
          <a:effectRef idx="3">
            <a:schemeClr val="accent1"/>
          </a:effectRef>
          <a:fontRef idx="minor">
            <a:schemeClr val="lt1"/>
          </a:fontRef>
        </p:style>
        <p:txBody>
          <a:bodyPr anchor="ctr" anchorCtr="0" bIns="45720" compatLnSpc="1" lIns="91440" numCol="1" rIns="91440" tIns="45720" vert="horz" wrap="square">
            <a:normAutofit fontScale="25000" lnSpcReduction="20000"/>
          </a:bodyPr>
          <a:p>
            <a:pPr algn="ctr">
              <a:lnSpc>
                <a:spcPct val="120000"/>
              </a:lnSpc>
            </a:pPr>
            <a:endParaRPr dirty="0" sz="2400" lang="en-US">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048671" name="剪去同侧角的矩形 46"/>
          <p:cNvSpPr/>
          <p:nvPr>
            <p:custDataLst>
              <p:tags r:id="rId15"/>
            </p:custDataLst>
          </p:nvPr>
        </p:nvSpPr>
        <p:spPr>
          <a:xfrm>
            <a:off x="5300345" y="4802505"/>
            <a:ext cx="2601595" cy="788670"/>
          </a:xfrm>
          <a:prstGeom prst="snip2SameRect">
            <a:avLst>
              <a:gd name="adj1" fmla="val 0"/>
              <a:gd name="adj2" fmla="val 0"/>
            </a:avLst>
          </a:prstGeom>
          <a:ln>
            <a:noFill/>
          </a:ln>
        </p:spPr>
        <p:txBody>
          <a:bodyPr anchor="t" bIns="45720" lIns="91440" rIns="91440" tIns="0" wrap="square"/>
          <a:p>
            <a:pPr>
              <a:lnSpc>
                <a:spcPct val="130000"/>
              </a:lnSpc>
              <a:tabLst>
                <a:tab algn="l" pos="227965"/>
              </a:tabLst>
            </a:pPr>
            <a:r>
              <a:rPr altLang="zh-CN" sz="1000" lang="en-US" spc="15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Click here to add the text, the text is the extraction of your thought, please try to explain your point of view as succinctly as possible.</a:t>
            </a:r>
            <a:endParaRPr altLang="zh-CN" sz="1000" lang="en-US" spc="15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048672" name="文本框 12"/>
          <p:cNvSpPr txBox="1"/>
          <p:nvPr>
            <p:custDataLst>
              <p:tags r:id="rId16"/>
            </p:custDataLst>
          </p:nvPr>
        </p:nvSpPr>
        <p:spPr bwMode="auto">
          <a:xfrm>
            <a:off x="5300272" y="4359978"/>
            <a:ext cx="2027618" cy="429861"/>
          </a:xfrm>
          <a:prstGeom prst="rect"/>
          <a:noFill/>
          <a:ln>
            <a:noFill/>
          </a:ln>
        </p:spPr>
        <p:txBody>
          <a:bodyPr anchor="b" bIns="45720" lIns="91440" rIns="91440" tIns="45720" wrap="square">
            <a:normAutofit fontScale="95000"/>
          </a:bodyPr>
          <a:lstStyle>
            <a:defPPr>
              <a:defRPr lang="zh-CN"/>
            </a:defPPr>
            <a:lvl1pPr algn="l" defTabSz="913765" eaLnBrk="1" hangingPunct="1" latinLnBrk="0" marL="0" rtl="0">
              <a:defRPr sz="1800" kern="1200">
                <a:solidFill>
                  <a:schemeClr val="tx1"/>
                </a:solidFill>
              </a:defRPr>
            </a:lvl1pPr>
            <a:lvl2pPr algn="l" defTabSz="913765" eaLnBrk="1" hangingPunct="1" latinLnBrk="0" marL="457200" rtl="0">
              <a:defRPr sz="1800" kern="1200">
                <a:solidFill>
                  <a:schemeClr val="tx1"/>
                </a:solidFill>
              </a:defRPr>
            </a:lvl2pPr>
            <a:lvl3pPr algn="l" defTabSz="913765" eaLnBrk="1" hangingPunct="1" latinLnBrk="0" marL="914400" rtl="0">
              <a:defRPr sz="1800" kern="1200">
                <a:solidFill>
                  <a:schemeClr val="tx1"/>
                </a:solidFill>
              </a:defRPr>
            </a:lvl3pPr>
            <a:lvl4pPr algn="l" defTabSz="913765" eaLnBrk="1" hangingPunct="1" latinLnBrk="0" marL="1371600" rtl="0">
              <a:defRPr sz="1800" kern="1200">
                <a:solidFill>
                  <a:schemeClr val="tx1"/>
                </a:solidFill>
              </a:defRPr>
            </a:lvl4pPr>
            <a:lvl5pPr algn="l" defTabSz="913765" eaLnBrk="1" hangingPunct="1" latinLnBrk="0" marL="1828800" rtl="0">
              <a:defRPr sz="1800" kern="1200">
                <a:solidFill>
                  <a:schemeClr val="tx1"/>
                </a:solidFill>
              </a:defRPr>
            </a:lvl5pPr>
            <a:lvl6pPr algn="l" defTabSz="913765" eaLnBrk="1" hangingPunct="1" latinLnBrk="0" marL="2286000" rtl="0">
              <a:defRPr sz="1800" kern="1200">
                <a:solidFill>
                  <a:schemeClr val="tx1"/>
                </a:solidFill>
              </a:defRPr>
            </a:lvl6pPr>
            <a:lvl7pPr algn="l" defTabSz="913765" eaLnBrk="1" hangingPunct="1" latinLnBrk="0" marL="2743200" rtl="0">
              <a:defRPr sz="1800" kern="1200">
                <a:solidFill>
                  <a:schemeClr val="tx1"/>
                </a:solidFill>
              </a:defRPr>
            </a:lvl7pPr>
            <a:lvl8pPr algn="l" defTabSz="913765" eaLnBrk="1" hangingPunct="1" latinLnBrk="0" marL="3200400" rtl="0">
              <a:defRPr sz="1800" kern="1200">
                <a:solidFill>
                  <a:schemeClr val="tx1"/>
                </a:solidFill>
              </a:defRPr>
            </a:lvl8pPr>
            <a:lvl9pPr algn="l" defTabSz="913765" eaLnBrk="1" hangingPunct="1" latinLnBrk="0" marL="3657600" rtl="0">
              <a:defRPr sz="1800" kern="1200">
                <a:solidFill>
                  <a:schemeClr val="tx1"/>
                </a:solidFill>
              </a:defRPr>
            </a:lvl9pPr>
          </a:lstStyle>
          <a:p>
            <a:pPr>
              <a:lnSpc>
                <a:spcPct val="120000"/>
              </a:lnSpc>
              <a:spcBef>
                <a:spcPct val="0"/>
              </a:spcBef>
            </a:pPr>
            <a:r>
              <a:rPr altLang="zh-CN" b="1" sz="2000" lang="en-US" spc="300">
                <a:solidFill>
                  <a:schemeClr val="tx1">
                    <a:lumMod val="85000"/>
                    <a:lumOff val="15000"/>
                  </a:schemeClr>
                </a:solidFill>
                <a:latin typeface="Arial" panose="020B0604020202020204" pitchFamily="34" charset="0"/>
                <a:ea typeface="微软雅黑" panose="020B0503020204020204" pitchFamily="34" charset="-122"/>
                <a:cs typeface="+mj-cs"/>
                <a:sym typeface="Arial" panose="020B0604020202020204" pitchFamily="34" charset="0"/>
              </a:rPr>
              <a:t>Enter title</a:t>
            </a:r>
            <a:endParaRPr altLang="zh-CN" b="1" sz="2000" lang="en-US" spc="300">
              <a:solidFill>
                <a:schemeClr val="tx1">
                  <a:lumMod val="85000"/>
                  <a:lumOff val="15000"/>
                </a:schemeClr>
              </a:solidFill>
              <a:latin typeface="Arial" panose="020B0604020202020204" pitchFamily="34" charset="0"/>
              <a:ea typeface="微软雅黑" panose="020B0503020204020204" pitchFamily="34" charset="-122"/>
              <a:cs typeface="+mj-cs"/>
              <a:sym typeface="Arial" panose="020B0604020202020204" pitchFamily="34" charset="0"/>
            </a:endParaRPr>
          </a:p>
        </p:txBody>
      </p:sp>
      <p:sp>
        <p:nvSpPr>
          <p:cNvPr id="1048673" name="椭圆 13"/>
          <p:cNvSpPr/>
          <p:nvPr>
            <p:custDataLst>
              <p:tags r:id="rId17"/>
            </p:custDataLst>
          </p:nvPr>
        </p:nvSpPr>
        <p:spPr bwMode="auto">
          <a:xfrm>
            <a:off x="3453454" y="3629991"/>
            <a:ext cx="177801" cy="177801"/>
          </a:xfrm>
          <a:prstGeom prst="ellipse"/>
          <a:solidFill>
            <a:schemeClr val="accent1"/>
          </a:solidFill>
          <a:effectLst/>
        </p:spPr>
        <p:style>
          <a:lnRef idx="0">
            <a:schemeClr val="accent1"/>
          </a:lnRef>
          <a:fillRef idx="3">
            <a:schemeClr val="accent1"/>
          </a:fillRef>
          <a:effectRef idx="3">
            <a:schemeClr val="accent1"/>
          </a:effectRef>
          <a:fontRef idx="minor">
            <a:schemeClr val="lt1"/>
          </a:fontRef>
        </p:style>
        <p:txBody>
          <a:bodyPr anchor="ctr" anchorCtr="0" bIns="45720" compatLnSpc="1" lIns="91440" numCol="1" rIns="91440" tIns="45720" vert="horz" wrap="square">
            <a:normAutofit fontScale="25000" lnSpcReduction="20000"/>
          </a:bodyPr>
          <a:p>
            <a:pPr algn="ctr">
              <a:lnSpc>
                <a:spcPct val="120000"/>
              </a:lnSpc>
            </a:pPr>
            <a:endParaRPr dirty="0" sz="2400" lang="en-US">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048674" name="剪去同侧角的矩形 16"/>
          <p:cNvSpPr/>
          <p:nvPr>
            <p:custDataLst>
              <p:tags r:id="rId18"/>
            </p:custDataLst>
          </p:nvPr>
        </p:nvSpPr>
        <p:spPr>
          <a:xfrm>
            <a:off x="2520315" y="2596515"/>
            <a:ext cx="1918970" cy="839470"/>
          </a:xfrm>
          <a:prstGeom prst="snip2SameRect">
            <a:avLst>
              <a:gd name="adj1" fmla="val 0"/>
              <a:gd name="adj2" fmla="val 0"/>
            </a:avLst>
          </a:prstGeom>
          <a:ln>
            <a:noFill/>
          </a:ln>
        </p:spPr>
        <p:txBody>
          <a:bodyPr anchor="t" bIns="45720" lIns="91440" rIns="91440" tIns="0" wrap="square">
            <a:normAutofit fontScale="57143" lnSpcReduction="20000"/>
          </a:bodyPr>
          <a:p>
            <a:pPr>
              <a:lnSpc>
                <a:spcPct val="120000"/>
              </a:lnSpc>
              <a:tabLst>
                <a:tab algn="l" pos="227965"/>
              </a:tabLst>
            </a:pPr>
            <a:r>
              <a:rPr altLang="zh-CN" sz="1400" lang="en-US" spc="15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Click here to add the text, the text is the extraction of your thought, please try to explain your point of view as succinctly as possible.</a:t>
            </a:r>
            <a:endParaRPr altLang="zh-CN" sz="1400" lang="en-US" spc="15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048675" name="文本框 15"/>
          <p:cNvSpPr txBox="1"/>
          <p:nvPr>
            <p:custDataLst>
              <p:tags r:id="rId19"/>
            </p:custDataLst>
          </p:nvPr>
        </p:nvSpPr>
        <p:spPr bwMode="auto">
          <a:xfrm>
            <a:off x="2520359" y="2153380"/>
            <a:ext cx="1919075" cy="429861"/>
          </a:xfrm>
          <a:prstGeom prst="rect"/>
          <a:noFill/>
          <a:ln>
            <a:noFill/>
          </a:ln>
        </p:spPr>
        <p:txBody>
          <a:bodyPr anchor="b" bIns="45720" lIns="91440" rIns="91440" tIns="45720" wrap="square">
            <a:normAutofit fontScale="95000"/>
          </a:bodyPr>
          <a:lstStyle>
            <a:defPPr>
              <a:defRPr lang="zh-CN"/>
            </a:defPPr>
            <a:lvl1pPr algn="l" defTabSz="913765" eaLnBrk="1" hangingPunct="1" latinLnBrk="0" marL="0" rtl="0">
              <a:defRPr sz="1800" kern="1200">
                <a:solidFill>
                  <a:schemeClr val="tx1"/>
                </a:solidFill>
              </a:defRPr>
            </a:lvl1pPr>
            <a:lvl2pPr algn="l" defTabSz="913765" eaLnBrk="1" hangingPunct="1" latinLnBrk="0" marL="457200" rtl="0">
              <a:defRPr sz="1800" kern="1200">
                <a:solidFill>
                  <a:schemeClr val="tx1"/>
                </a:solidFill>
              </a:defRPr>
            </a:lvl2pPr>
            <a:lvl3pPr algn="l" defTabSz="913765" eaLnBrk="1" hangingPunct="1" latinLnBrk="0" marL="914400" rtl="0">
              <a:defRPr sz="1800" kern="1200">
                <a:solidFill>
                  <a:schemeClr val="tx1"/>
                </a:solidFill>
              </a:defRPr>
            </a:lvl3pPr>
            <a:lvl4pPr algn="l" defTabSz="913765" eaLnBrk="1" hangingPunct="1" latinLnBrk="0" marL="1371600" rtl="0">
              <a:defRPr sz="1800" kern="1200">
                <a:solidFill>
                  <a:schemeClr val="tx1"/>
                </a:solidFill>
              </a:defRPr>
            </a:lvl4pPr>
            <a:lvl5pPr algn="l" defTabSz="913765" eaLnBrk="1" hangingPunct="1" latinLnBrk="0" marL="1828800" rtl="0">
              <a:defRPr sz="1800" kern="1200">
                <a:solidFill>
                  <a:schemeClr val="tx1"/>
                </a:solidFill>
              </a:defRPr>
            </a:lvl5pPr>
            <a:lvl6pPr algn="l" defTabSz="913765" eaLnBrk="1" hangingPunct="1" latinLnBrk="0" marL="2286000" rtl="0">
              <a:defRPr sz="1800" kern="1200">
                <a:solidFill>
                  <a:schemeClr val="tx1"/>
                </a:solidFill>
              </a:defRPr>
            </a:lvl6pPr>
            <a:lvl7pPr algn="l" defTabSz="913765" eaLnBrk="1" hangingPunct="1" latinLnBrk="0" marL="2743200" rtl="0">
              <a:defRPr sz="1800" kern="1200">
                <a:solidFill>
                  <a:schemeClr val="tx1"/>
                </a:solidFill>
              </a:defRPr>
            </a:lvl7pPr>
            <a:lvl8pPr algn="l" defTabSz="913765" eaLnBrk="1" hangingPunct="1" latinLnBrk="0" marL="3200400" rtl="0">
              <a:defRPr sz="1800" kern="1200">
                <a:solidFill>
                  <a:schemeClr val="tx1"/>
                </a:solidFill>
              </a:defRPr>
            </a:lvl8pPr>
            <a:lvl9pPr algn="l" defTabSz="913765" eaLnBrk="1" hangingPunct="1" latinLnBrk="0" marL="3657600" rtl="0">
              <a:defRPr sz="1800" kern="1200">
                <a:solidFill>
                  <a:schemeClr val="tx1"/>
                </a:solidFill>
              </a:defRPr>
            </a:lvl9pPr>
          </a:lstStyle>
          <a:p>
            <a:pPr>
              <a:lnSpc>
                <a:spcPct val="120000"/>
              </a:lnSpc>
              <a:spcBef>
                <a:spcPct val="0"/>
              </a:spcBef>
            </a:pPr>
            <a:r>
              <a:rPr altLang="zh-CN" b="1" sz="2000" lang="en-US" spc="300">
                <a:solidFill>
                  <a:schemeClr val="tx1">
                    <a:lumMod val="85000"/>
                    <a:lumOff val="15000"/>
                  </a:schemeClr>
                </a:solidFill>
                <a:latin typeface="Arial" panose="020B0604020202020204" pitchFamily="34" charset="0"/>
                <a:ea typeface="微软雅黑" panose="020B0503020204020204" pitchFamily="34" charset="-122"/>
                <a:cs typeface="+mj-cs"/>
                <a:sym typeface="Arial" panose="020B0604020202020204" pitchFamily="34" charset="0"/>
              </a:rPr>
              <a:t>Enter title</a:t>
            </a:r>
            <a:endParaRPr altLang="zh-CN" b="1" sz="2000" lang="en-US" spc="300">
              <a:solidFill>
                <a:schemeClr val="tx1">
                  <a:lumMod val="85000"/>
                  <a:lumOff val="15000"/>
                </a:schemeClr>
              </a:solidFill>
              <a:latin typeface="Arial" panose="020B0604020202020204" pitchFamily="34" charset="0"/>
              <a:ea typeface="微软雅黑" panose="020B0503020204020204" pitchFamily="34" charset="-122"/>
              <a:cs typeface="+mj-cs"/>
              <a:sym typeface="Arial" panose="020B0604020202020204" pitchFamily="34" charset="0"/>
            </a:endParaRPr>
          </a:p>
        </p:txBody>
      </p:sp>
      <p:sp>
        <p:nvSpPr>
          <p:cNvPr id="1048676" name="椭圆 16"/>
          <p:cNvSpPr/>
          <p:nvPr>
            <p:custDataLst>
              <p:tags r:id="rId20"/>
            </p:custDataLst>
          </p:nvPr>
        </p:nvSpPr>
        <p:spPr bwMode="auto">
          <a:xfrm>
            <a:off x="8349396" y="3442989"/>
            <a:ext cx="177801" cy="177801"/>
          </a:xfrm>
          <a:prstGeom prst="ellipse"/>
          <a:solidFill>
            <a:schemeClr val="accent2"/>
          </a:solidFill>
          <a:effectLst/>
        </p:spPr>
        <p:style>
          <a:lnRef idx="0">
            <a:schemeClr val="accent1"/>
          </a:lnRef>
          <a:fillRef idx="3">
            <a:schemeClr val="accent1"/>
          </a:fillRef>
          <a:effectRef idx="3">
            <a:schemeClr val="accent1"/>
          </a:effectRef>
          <a:fontRef idx="minor">
            <a:schemeClr val="lt1"/>
          </a:fontRef>
        </p:style>
        <p:txBody>
          <a:bodyPr anchor="ctr" anchorCtr="0" bIns="45720" compatLnSpc="1" lIns="91440" numCol="1" rIns="91440" tIns="45720" vert="horz" wrap="square">
            <a:normAutofit fontScale="25000" lnSpcReduction="20000"/>
          </a:bodyPr>
          <a:p>
            <a:pPr algn="ctr">
              <a:lnSpc>
                <a:spcPct val="120000"/>
              </a:lnSpc>
            </a:pPr>
            <a:endParaRPr dirty="0" sz="2400" lang="en-US">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048677" name="剪去同侧角的矩形 49"/>
          <p:cNvSpPr/>
          <p:nvPr>
            <p:custDataLst>
              <p:tags r:id="rId21"/>
            </p:custDataLst>
          </p:nvPr>
        </p:nvSpPr>
        <p:spPr>
          <a:xfrm>
            <a:off x="7224395" y="2195830"/>
            <a:ext cx="2132965" cy="788670"/>
          </a:xfrm>
          <a:prstGeom prst="snip2SameRect">
            <a:avLst>
              <a:gd name="adj1" fmla="val 0"/>
              <a:gd name="adj2" fmla="val 0"/>
            </a:avLst>
          </a:prstGeom>
          <a:ln>
            <a:noFill/>
          </a:ln>
        </p:spPr>
        <p:txBody>
          <a:bodyPr anchor="t" bIns="45720" lIns="91440" rIns="91440" tIns="0" wrap="square">
            <a:normAutofit fontScale="64286" lnSpcReduction="20000"/>
          </a:bodyPr>
          <a:p>
            <a:pPr>
              <a:lnSpc>
                <a:spcPct val="130000"/>
              </a:lnSpc>
              <a:tabLst>
                <a:tab algn="l" pos="227965"/>
              </a:tabLst>
            </a:pPr>
            <a:r>
              <a:rPr altLang="zh-CN" sz="1400" lang="en-US" spc="15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Click here to add the text, the text is the extraction of your thought, please try to explain your point of view as succinctly as possible.</a:t>
            </a:r>
            <a:endParaRPr altLang="zh-CN" sz="1400" lang="en-US" spc="15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048678" name="文本框 18"/>
          <p:cNvSpPr txBox="1"/>
          <p:nvPr>
            <p:custDataLst>
              <p:tags r:id="rId22"/>
            </p:custDataLst>
          </p:nvPr>
        </p:nvSpPr>
        <p:spPr bwMode="auto">
          <a:xfrm>
            <a:off x="7224508" y="1753088"/>
            <a:ext cx="2027618" cy="429861"/>
          </a:xfrm>
          <a:prstGeom prst="rect"/>
          <a:noFill/>
          <a:ln>
            <a:noFill/>
          </a:ln>
        </p:spPr>
        <p:txBody>
          <a:bodyPr anchor="b" bIns="45720" lIns="91440" rIns="91440" tIns="45720" wrap="square">
            <a:normAutofit fontScale="95000"/>
          </a:bodyPr>
          <a:lstStyle>
            <a:defPPr>
              <a:defRPr lang="zh-CN"/>
            </a:defPPr>
            <a:lvl1pPr algn="l" defTabSz="913765" eaLnBrk="1" hangingPunct="1" latinLnBrk="0" marL="0" rtl="0">
              <a:defRPr sz="1800" kern="1200">
                <a:solidFill>
                  <a:schemeClr val="tx1"/>
                </a:solidFill>
              </a:defRPr>
            </a:lvl1pPr>
            <a:lvl2pPr algn="l" defTabSz="913765" eaLnBrk="1" hangingPunct="1" latinLnBrk="0" marL="457200" rtl="0">
              <a:defRPr sz="1800" kern="1200">
                <a:solidFill>
                  <a:schemeClr val="tx1"/>
                </a:solidFill>
              </a:defRPr>
            </a:lvl2pPr>
            <a:lvl3pPr algn="l" defTabSz="913765" eaLnBrk="1" hangingPunct="1" latinLnBrk="0" marL="914400" rtl="0">
              <a:defRPr sz="1800" kern="1200">
                <a:solidFill>
                  <a:schemeClr val="tx1"/>
                </a:solidFill>
              </a:defRPr>
            </a:lvl3pPr>
            <a:lvl4pPr algn="l" defTabSz="913765" eaLnBrk="1" hangingPunct="1" latinLnBrk="0" marL="1371600" rtl="0">
              <a:defRPr sz="1800" kern="1200">
                <a:solidFill>
                  <a:schemeClr val="tx1"/>
                </a:solidFill>
              </a:defRPr>
            </a:lvl4pPr>
            <a:lvl5pPr algn="l" defTabSz="913765" eaLnBrk="1" hangingPunct="1" latinLnBrk="0" marL="1828800" rtl="0">
              <a:defRPr sz="1800" kern="1200">
                <a:solidFill>
                  <a:schemeClr val="tx1"/>
                </a:solidFill>
              </a:defRPr>
            </a:lvl5pPr>
            <a:lvl6pPr algn="l" defTabSz="913765" eaLnBrk="1" hangingPunct="1" latinLnBrk="0" marL="2286000" rtl="0">
              <a:defRPr sz="1800" kern="1200">
                <a:solidFill>
                  <a:schemeClr val="tx1"/>
                </a:solidFill>
              </a:defRPr>
            </a:lvl6pPr>
            <a:lvl7pPr algn="l" defTabSz="913765" eaLnBrk="1" hangingPunct="1" latinLnBrk="0" marL="2743200" rtl="0">
              <a:defRPr sz="1800" kern="1200">
                <a:solidFill>
                  <a:schemeClr val="tx1"/>
                </a:solidFill>
              </a:defRPr>
            </a:lvl7pPr>
            <a:lvl8pPr algn="l" defTabSz="913765" eaLnBrk="1" hangingPunct="1" latinLnBrk="0" marL="3200400" rtl="0">
              <a:defRPr sz="1800" kern="1200">
                <a:solidFill>
                  <a:schemeClr val="tx1"/>
                </a:solidFill>
              </a:defRPr>
            </a:lvl8pPr>
            <a:lvl9pPr algn="l" defTabSz="913765" eaLnBrk="1" hangingPunct="1" latinLnBrk="0" marL="3657600" rtl="0">
              <a:defRPr sz="1800" kern="1200">
                <a:solidFill>
                  <a:schemeClr val="tx1"/>
                </a:solidFill>
              </a:defRPr>
            </a:lvl9pPr>
          </a:lstStyle>
          <a:p>
            <a:pPr>
              <a:lnSpc>
                <a:spcPct val="120000"/>
              </a:lnSpc>
              <a:spcBef>
                <a:spcPct val="0"/>
              </a:spcBef>
            </a:pPr>
            <a:r>
              <a:rPr altLang="zh-CN" b="1" sz="2000" lang="en-US" spc="300">
                <a:solidFill>
                  <a:schemeClr val="tx1">
                    <a:lumMod val="85000"/>
                    <a:lumOff val="15000"/>
                  </a:schemeClr>
                </a:solidFill>
                <a:latin typeface="Arial" panose="020B0604020202020204" pitchFamily="34" charset="0"/>
                <a:ea typeface="微软雅黑" panose="020B0503020204020204" pitchFamily="34" charset="-122"/>
                <a:cs typeface="+mj-cs"/>
                <a:sym typeface="Arial" panose="020B0604020202020204" pitchFamily="34" charset="0"/>
              </a:rPr>
              <a:t>Enter title</a:t>
            </a:r>
            <a:endParaRPr altLang="zh-CN" b="1" sz="2000" lang="en-US" spc="300">
              <a:solidFill>
                <a:schemeClr val="tx1">
                  <a:lumMod val="85000"/>
                  <a:lumOff val="15000"/>
                </a:schemeClr>
              </a:solidFill>
              <a:latin typeface="Arial" panose="020B0604020202020204" pitchFamily="34" charset="0"/>
              <a:ea typeface="微软雅黑" panose="020B0503020204020204" pitchFamily="34" charset="-122"/>
              <a:cs typeface="+mj-cs"/>
              <a:sym typeface="Arial" panose="020B0604020202020204" pitchFamily="34" charset="0"/>
            </a:endParaRPr>
          </a:p>
        </p:txBody>
      </p:sp>
      <p:pic>
        <p:nvPicPr>
          <p:cNvPr id="2097179" name=""/>
          <p:cNvPicPr>
            <a:picLocks/>
          </p:cNvPicPr>
          <p:nvPr/>
        </p:nvPicPr>
        <p:blipFill>
          <a:blip xmlns:r="http://schemas.openxmlformats.org/officeDocument/2006/relationships" r:embed="rId23"/>
          <a:stretch>
            <a:fillRect/>
          </a:stretch>
        </p:blipFill>
        <p:spPr>
          <a:xfrm rot="0">
            <a:off x="188010" y="0"/>
            <a:ext cx="11859214" cy="6858000"/>
          </a:xfrm>
          <a:prstGeom prst="rect"/>
        </p:spPr>
      </p:pic>
    </p:spTree>
    <p:custDataLst>
      <p:tags r:id="rId24"/>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76" name=""/>
        <p:cNvGrpSpPr/>
        <p:nvPr/>
      </p:nvGrpSpPr>
      <p:grpSpPr>
        <a:xfrm>
          <a:off x="0" y="0"/>
          <a:ext cx="0" cy="0"/>
          <a:chOff x="0" y="0"/>
          <a:chExt cx="0" cy="0"/>
        </a:xfrm>
      </p:grpSpPr>
      <p:pic>
        <p:nvPicPr>
          <p:cNvPr id="2097180" name=""/>
          <p:cNvPicPr>
            <a:picLocks/>
          </p:cNvPicPr>
          <p:nvPr/>
        </p:nvPicPr>
        <p:blipFill>
          <a:blip xmlns:r="http://schemas.openxmlformats.org/officeDocument/2006/relationships" r:embed="rId1"/>
          <a:stretch>
            <a:fillRect/>
          </a:stretch>
        </p:blipFill>
        <p:spPr>
          <a:xfrm rot="0">
            <a:off x="277348" y="-1667491"/>
            <a:ext cx="12856543" cy="12941324"/>
          </a:xfrm>
          <a:prstGeom prst="rec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78" name=""/>
        <p:cNvGrpSpPr/>
        <p:nvPr/>
      </p:nvGrpSpPr>
      <p:grpSpPr>
        <a:xfrm>
          <a:off x="0" y="0"/>
          <a:ext cx="0" cy="0"/>
          <a:chOff x="0" y="0"/>
          <a:chExt cx="0" cy="0"/>
        </a:xfrm>
      </p:grpSpPr>
      <p:sp>
        <p:nvSpPr>
          <p:cNvPr id="1048689" name=""/>
          <p:cNvSpPr txBox="1"/>
          <p:nvPr/>
        </p:nvSpPr>
        <p:spPr>
          <a:xfrm>
            <a:off x="256696" y="1767802"/>
            <a:ext cx="11194373" cy="3863340"/>
          </a:xfrm>
          <a:prstGeom prst="rect"/>
        </p:spPr>
        <p:txBody>
          <a:bodyPr rtlCol="0" wrap="square">
            <a:spAutoFit/>
          </a:bodyPr>
          <a:p>
            <a:r>
              <a:rPr sz="2800" lang="en-US">
                <a:solidFill>
                  <a:srgbClr val="65FF65"/>
                </a:solidFill>
              </a:rPr>
              <a:t>Summary</a:t>
            </a:r>
            <a:endParaRPr sz="2800" lang="en-US">
              <a:solidFill>
                <a:srgbClr val="65FF65"/>
              </a:solidFill>
            </a:endParaRPr>
          </a:p>
          <a:p>
            <a:r>
              <a:rPr sz="2800" lang="en-US">
                <a:solidFill>
                  <a:srgbClr val="65FF65"/>
                </a:solidFill>
              </a:rPr>
              <a:t>Overall, the model demonstrates strong performance with high precision, recall, and F1-scores for both classes, indicating it is effective in distinguishing between them. The confusion matrix shows a relatively low number of misclassifications. The mean cross-validation score further supports the model's robustness. The RMSE value, while not typically used for classification, suggests some level of prediction error that may need further investigation depending on the context of use</a:t>
            </a:r>
            <a:endParaRPr sz="2800" lang="en-US">
              <a:solidFill>
                <a:srgbClr val="65FF65"/>
              </a:solidFill>
            </a:endParaRPr>
          </a:p>
        </p:txBody>
      </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81" name=""/>
        <p:cNvGrpSpPr/>
        <p:nvPr/>
      </p:nvGrpSpPr>
      <p:grpSpPr>
        <a:xfrm>
          <a:off x="0" y="0"/>
          <a:ext cx="0" cy="0"/>
          <a:chOff x="0" y="0"/>
          <a:chExt cx="0" cy="0"/>
        </a:xfrm>
      </p:grpSpPr>
      <p:sp>
        <p:nvSpPr>
          <p:cNvPr id="1048693" name=""/>
          <p:cNvSpPr>
            <a:spLocks noGrp="1"/>
          </p:cNvSpPr>
          <p:nvPr>
            <p:ph type="subTitle" idx="13" hasCustomPrompt="1"/>
          </p:nvPr>
        </p:nvSpPr>
        <p:spPr>
          <a:xfrm>
            <a:off x="760944" y="-223274"/>
            <a:ext cx="10282530" cy="8008993"/>
          </a:xfrm>
        </p:spPr>
        <p:txBody>
          <a:bodyPr>
            <a:normAutofit/>
          </a:bodyPr>
          <a:p>
            <a:endParaRPr lang="en-US"/>
          </a:p>
          <a:p>
            <a:r>
              <a:rPr sz="3200" lang="en-US">
                <a:solidFill>
                  <a:srgbClr val="92D050"/>
                </a:solidFill>
              </a:rPr>
              <a:t>Exploratory Data Analysis (EDA)</a:t>
            </a:r>
            <a:endParaRPr sz="2800" lang="en-US">
              <a:solidFill>
                <a:srgbClr val="92D050"/>
              </a:solidFill>
            </a:endParaRPr>
          </a:p>
          <a:p>
            <a:r>
              <a:rPr sz="3200" lang="en-US">
                <a:solidFill>
                  <a:srgbClr val="92D050"/>
                </a:solidFill>
              </a:rPr>
              <a:t>EDA revealed several key insights, including:</a:t>
            </a:r>
            <a:endParaRPr sz="2800" lang="en-US">
              <a:solidFill>
                <a:srgbClr val="92D050"/>
              </a:solidFill>
            </a:endParaRPr>
          </a:p>
          <a:p>
            <a:r>
              <a:rPr sz="3200" lang="en-US">
                <a:solidFill>
                  <a:srgbClr val="92D050"/>
                </a:solidFill>
              </a:rPr>
              <a:t>1. COVID-19 case counts and mortality rates varied significantly across different regions and countries.</a:t>
            </a:r>
            <a:endParaRPr sz="2800" lang="en-US">
              <a:solidFill>
                <a:srgbClr val="92D050"/>
              </a:solidFill>
            </a:endParaRPr>
          </a:p>
          <a:p>
            <a:r>
              <a:rPr sz="3200" lang="en-US">
                <a:solidFill>
                  <a:srgbClr val="92D050"/>
                </a:solidFill>
              </a:rPr>
              <a:t>2. Demographic factors, such as age and population density, were significantly associated with COVID-19 case counts and mortality rates.</a:t>
            </a:r>
            <a:endParaRPr sz="2800" lang="en-US">
              <a:solidFill>
                <a:srgbClr val="92D050"/>
              </a:solidFill>
            </a:endParaRPr>
          </a:p>
          <a:p>
            <a:r>
              <a:rPr sz="3200" lang="en-US">
                <a:solidFill>
                  <a:srgbClr val="92D050"/>
                </a:solidFill>
              </a:rPr>
              <a:t>3. Environmental factors, such as temperature and humidity, were also associated with COVID-19 case counts and mortality rates</a:t>
            </a:r>
            <a:r>
              <a:rPr lang="en-US"/>
              <a:t>.</a:t>
            </a:r>
            <a:endParaRPr lang="en-US"/>
          </a:p>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82" name=""/>
        <p:cNvGrpSpPr/>
        <p:nvPr/>
      </p:nvGrpSpPr>
      <p:grpSpPr>
        <a:xfrm>
          <a:off x="0" y="0"/>
          <a:ext cx="0" cy="0"/>
          <a:chOff x="0" y="0"/>
          <a:chExt cx="0" cy="0"/>
        </a:xfrm>
      </p:grpSpPr>
      <p:sp>
        <p:nvSpPr>
          <p:cNvPr id="1048789" name=""/>
          <p:cNvSpPr txBox="1"/>
          <p:nvPr/>
        </p:nvSpPr>
        <p:spPr>
          <a:xfrm>
            <a:off x="767322" y="744354"/>
            <a:ext cx="9624410" cy="6492240"/>
          </a:xfrm>
          <a:prstGeom prst="rect"/>
        </p:spPr>
        <p:txBody>
          <a:bodyPr rtlCol="0" wrap="square">
            <a:spAutoFit/>
          </a:bodyPr>
          <a:p>
            <a:r>
              <a:rPr b="1" sz="4800" lang="en-US">
                <a:solidFill>
                  <a:srgbClr val="000000"/>
                </a:solidFill>
              </a:rPr>
              <a:t>Model Performance</a:t>
            </a:r>
            <a:endParaRPr b="1" sz="4400" lang="en-US">
              <a:solidFill>
                <a:srgbClr val="000000"/>
              </a:solidFill>
            </a:endParaRPr>
          </a:p>
          <a:p>
            <a:endParaRPr b="1" sz="4400" lang="en-US">
              <a:solidFill>
                <a:srgbClr val="000000"/>
              </a:solidFill>
            </a:endParaRPr>
          </a:p>
          <a:p>
            <a:r>
              <a:rPr b="1" sz="4000" lang="en-US">
                <a:solidFill>
                  <a:srgbClr val="000000"/>
                </a:solidFill>
              </a:rPr>
              <a:t>Model evaluation results showed that:</a:t>
            </a:r>
            <a:endParaRPr b="1" sz="4400" lang="en-US">
              <a:solidFill>
                <a:srgbClr val="000000"/>
              </a:solidFill>
            </a:endParaRPr>
          </a:p>
          <a:p>
            <a:r>
              <a:rPr b="1" sz="4000" lang="en-US">
                <a:solidFill>
                  <a:srgbClr val="000000"/>
                </a:solidFill>
              </a:rPr>
              <a:t>1. Time-series models performed well in predicting COVID-19 case counts, with an average accuracy of </a:t>
            </a:r>
            <a:r>
              <a:rPr b="1" sz="4000" lang="en-US">
                <a:solidFill>
                  <a:srgbClr val="000000"/>
                </a:solidFill>
              </a:rPr>
              <a:t>1</a:t>
            </a:r>
            <a:r>
              <a:rPr b="1" sz="4000" lang="en-US">
                <a:solidFill>
                  <a:srgbClr val="000000"/>
                </a:solidFill>
              </a:rPr>
              <a:t>0</a:t>
            </a:r>
            <a:r>
              <a:rPr b="1" sz="4000" lang="en-US">
                <a:solidFill>
                  <a:srgbClr val="000000"/>
                </a:solidFill>
              </a:rPr>
              <a:t>0%.</a:t>
            </a:r>
            <a:endParaRPr b="1" sz="4400" lang="en-US">
              <a:solidFill>
                <a:srgbClr val="000000"/>
              </a:solidFill>
            </a:endParaRPr>
          </a:p>
          <a:p>
            <a:r>
              <a:rPr b="1" sz="4000" lang="en-US">
                <a:solidFill>
                  <a:srgbClr val="000000"/>
                </a:solidFill>
              </a:rPr>
              <a:t>2. Classification models performed well in predicting COVID-19 mortality rates, with an average accuracy of </a:t>
            </a:r>
            <a:r>
              <a:rPr b="1" sz="4000" lang="en-US">
                <a:solidFill>
                  <a:srgbClr val="000000"/>
                </a:solidFill>
              </a:rPr>
              <a:t>9</a:t>
            </a:r>
            <a:r>
              <a:rPr b="1" sz="4000" lang="en-US">
                <a:solidFill>
                  <a:srgbClr val="000000"/>
                </a:solidFill>
              </a:rPr>
              <a:t>5%.</a:t>
            </a:r>
            <a:endParaRPr b="1" sz="4400" lang="en-US">
              <a:solidFill>
                <a:srgbClr val="000000"/>
              </a:solidFill>
            </a:endParaRPr>
          </a:p>
          <a:p>
            <a:endParaRPr sz="2800" lang="en-US">
              <a:solidFill>
                <a:srgbClr val="000000"/>
              </a:solidFill>
            </a:endParaRPr>
          </a:p>
          <a:p>
            <a:endParaRPr sz="2800" lang="en-US">
              <a:solidFill>
                <a:srgbClr val="00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99" name=""/>
        <p:cNvGrpSpPr/>
        <p:nvPr/>
      </p:nvGrpSpPr>
      <p:grpSpPr>
        <a:xfrm>
          <a:off x="0" y="0"/>
          <a:ext cx="0" cy="0"/>
          <a:chOff x="0" y="0"/>
          <a:chExt cx="0" cy="0"/>
        </a:xfrm>
      </p:grpSpPr>
      <p:sp>
        <p:nvSpPr>
          <p:cNvPr id="1048794" name=""/>
          <p:cNvSpPr>
            <a:spLocks noGrp="1"/>
          </p:cNvSpPr>
          <p:nvPr>
            <p:ph type="title"/>
          </p:nvPr>
        </p:nvSpPr>
        <p:spPr/>
        <p:txBody>
          <a:bodyPr>
            <a:normAutofit fontScale="90000"/>
          </a:bodyPr>
          <a:p>
            <a:r>
              <a:rPr sz="4000" lang="en-US"/>
              <a:t>Limitations Of The Study</a:t>
            </a:r>
            <a:endParaRPr lang="en-US"/>
          </a:p>
        </p:txBody>
      </p:sp>
      <p:sp>
        <p:nvSpPr>
          <p:cNvPr id="1048795" name=""/>
          <p:cNvSpPr txBox="1"/>
          <p:nvPr/>
        </p:nvSpPr>
        <p:spPr>
          <a:xfrm>
            <a:off x="422302" y="885193"/>
            <a:ext cx="11347394" cy="5603241"/>
          </a:xfrm>
          <a:prstGeom prst="rect"/>
        </p:spPr>
        <p:txBody>
          <a:bodyPr rtlCol="0" wrap="square">
            <a:spAutoFit/>
          </a:bodyPr>
          <a:p>
            <a:r>
              <a:rPr sz="2800" lang="en-US">
                <a:solidFill>
                  <a:srgbClr val="000000"/>
                </a:solidFill>
              </a:rPr>
              <a:t>This study has several limitations, including:</a:t>
            </a:r>
            <a:endParaRPr sz="2800" lang="en-US">
              <a:solidFill>
                <a:srgbClr val="000000"/>
              </a:solidFill>
            </a:endParaRPr>
          </a:p>
          <a:p>
            <a:r>
              <a:rPr sz="2800" lang="en-US">
                <a:solidFill>
                  <a:srgbClr val="000000"/>
                </a:solidFill>
              </a:rPr>
              <a:t>1. The dataset used for this project may not be comprehensive or up-to-date.</a:t>
            </a:r>
            <a:endParaRPr sz="2800" lang="en-US">
              <a:solidFill>
                <a:srgbClr val="000000"/>
              </a:solidFill>
            </a:endParaRPr>
          </a:p>
          <a:p>
            <a:r>
              <a:rPr sz="2800" lang="en-US">
                <a:solidFill>
                  <a:srgbClr val="000000"/>
                </a:solidFill>
              </a:rPr>
              <a:t>2. The machine learning models used may not capture all the complexities of COVID-19 transmission and mortality.</a:t>
            </a:r>
            <a:endParaRPr sz="2800" lang="en-US">
              <a:solidFill>
                <a:srgbClr val="000000"/>
              </a:solidFill>
            </a:endParaRPr>
          </a:p>
          <a:p>
            <a:endParaRPr sz="2800" lang="en-US">
              <a:solidFill>
                <a:srgbClr val="000000"/>
              </a:solidFill>
            </a:endParaRPr>
          </a:p>
          <a:p>
            <a:r>
              <a:rPr sz="3200" lang="en-US">
                <a:solidFill>
                  <a:srgbClr val="FFE5E5"/>
                </a:solidFill>
              </a:rPr>
              <a:t>F</a:t>
            </a:r>
            <a:r>
              <a:rPr sz="3200" lang="en-US">
                <a:solidFill>
                  <a:srgbClr val="FFE5E5"/>
                </a:solidFill>
              </a:rPr>
              <a:t>uture Directions</a:t>
            </a:r>
            <a:endParaRPr sz="2800" lang="en-US">
              <a:solidFill>
                <a:srgbClr val="FFE5E5"/>
              </a:solidFill>
            </a:endParaRPr>
          </a:p>
          <a:p>
            <a:r>
              <a:rPr sz="2800" lang="en-US">
                <a:solidFill>
                  <a:srgbClr val="000000"/>
                </a:solidFill>
              </a:rPr>
              <a:t>Future research directions for this project include:</a:t>
            </a:r>
            <a:endParaRPr sz="2800" lang="en-US">
              <a:solidFill>
                <a:srgbClr val="000000"/>
              </a:solidFill>
            </a:endParaRPr>
          </a:p>
          <a:p>
            <a:r>
              <a:rPr sz="2800" lang="en-US">
                <a:solidFill>
                  <a:srgbClr val="000000"/>
                </a:solidFill>
              </a:rPr>
              <a:t>1. Incorporating additional data sources, such as social media and mobility data, to improve the accuracy of COVID-19 predictive models.</a:t>
            </a:r>
            <a:endParaRPr sz="2800" lang="en-US">
              <a:solidFill>
                <a:srgbClr val="000000"/>
              </a:solidFill>
            </a:endParaRPr>
          </a:p>
          <a:p>
            <a:r>
              <a:rPr sz="2800" lang="en-US">
                <a:solidFill>
                  <a:srgbClr val="000000"/>
                </a:solidFill>
              </a:rPr>
              <a:t>2. Developing more advanced machine learning models, such as deep learning models, to capture the complexities of COVID-19 transmission and mortality.</a:t>
            </a:r>
            <a:endParaRPr sz="2800" lang="en-US">
              <a:solidFill>
                <a:srgbClr val="00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00" name=""/>
        <p:cNvGrpSpPr/>
        <p:nvPr/>
      </p:nvGrpSpPr>
      <p:grpSpPr>
        <a:xfrm>
          <a:off x="0" y="0"/>
          <a:ext cx="0" cy="0"/>
          <a:chOff x="0" y="0"/>
          <a:chExt cx="0" cy="0"/>
        </a:xfrm>
      </p:grpSpPr>
      <p:sp>
        <p:nvSpPr>
          <p:cNvPr id="1048796" name=""/>
          <p:cNvSpPr>
            <a:spLocks noGrp="1"/>
          </p:cNvSpPr>
          <p:nvPr>
            <p:ph type="title"/>
          </p:nvPr>
        </p:nvSpPr>
        <p:spPr>
          <a:xfrm>
            <a:off x="235947" y="1021076"/>
            <a:ext cx="10852237" cy="441964"/>
          </a:xfrm>
        </p:spPr>
        <p:txBody>
          <a:bodyPr>
            <a:normAutofit fontScale="90000"/>
          </a:bodyPr>
          <a:p>
            <a:r>
              <a:rPr b="1" sz="7200" lang="en-US"/>
              <a:t>CONCLUSION</a:t>
            </a:r>
            <a:r>
              <a:rPr lang="en-US"/>
              <a:t> </a:t>
            </a:r>
            <a:endParaRPr lang="en-US"/>
          </a:p>
        </p:txBody>
      </p:sp>
      <p:sp>
        <p:nvSpPr>
          <p:cNvPr id="1048797" name=""/>
          <p:cNvSpPr txBox="1"/>
          <p:nvPr/>
        </p:nvSpPr>
        <p:spPr>
          <a:xfrm>
            <a:off x="235946" y="1915570"/>
            <a:ext cx="11956051" cy="4472940"/>
          </a:xfrm>
          <a:prstGeom prst="rect"/>
        </p:spPr>
        <p:txBody>
          <a:bodyPr rtlCol="0" wrap="square">
            <a:spAutoFit/>
          </a:bodyPr>
          <a:p>
            <a:r>
              <a:rPr sz="4400" lang="en-US">
                <a:solidFill>
                  <a:srgbClr val="000000"/>
                </a:solidFill>
              </a:rPr>
              <a:t>This project demonstrates the potential of machine learning models to predict COVID-19 trends and inform policy decisions. The key insights and recommendations from this project can be used to support public health responses to the COVID-19 pandemic</a:t>
            </a:r>
            <a:r>
              <a:rPr sz="2800" lang="en-US">
                <a:solidFill>
                  <a:srgbClr val="000000"/>
                </a:solidFill>
              </a:rPr>
              <a:t>.</a:t>
            </a:r>
            <a:endParaRPr sz="2800" lang="en-US">
              <a:solidFill>
                <a:srgbClr val="000000"/>
              </a:solidFill>
            </a:endParaRPr>
          </a:p>
          <a:p>
            <a:endParaRPr sz="2800" lang="en-US">
              <a:solidFill>
                <a:srgbClr val="00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01" name=""/>
        <p:cNvGrpSpPr/>
        <p:nvPr/>
      </p:nvGrpSpPr>
      <p:grpSpPr>
        <a:xfrm>
          <a:off x="0" y="0"/>
          <a:ext cx="0" cy="0"/>
          <a:chOff x="0" y="0"/>
          <a:chExt cx="0" cy="0"/>
        </a:xfrm>
      </p:grpSpPr>
      <p:sp>
        <p:nvSpPr>
          <p:cNvPr id="1048798" name=""/>
          <p:cNvSpPr>
            <a:spLocks noGrp="1"/>
          </p:cNvSpPr>
          <p:nvPr>
            <p:ph type="title"/>
          </p:nvPr>
        </p:nvSpPr>
        <p:spPr>
          <a:xfrm>
            <a:off x="317508" y="779053"/>
            <a:ext cx="10852237" cy="441964"/>
          </a:xfrm>
        </p:spPr>
        <p:txBody>
          <a:bodyPr>
            <a:normAutofit fontScale="90000"/>
          </a:bodyPr>
          <a:p>
            <a:r>
              <a:rPr sz="3600" lang="en-US"/>
              <a:t>RECOMMENDATION</a:t>
            </a:r>
            <a:endParaRPr lang="en-US"/>
          </a:p>
        </p:txBody>
      </p:sp>
      <p:sp>
        <p:nvSpPr>
          <p:cNvPr id="1048799" name=""/>
          <p:cNvSpPr txBox="1"/>
          <p:nvPr/>
        </p:nvSpPr>
        <p:spPr>
          <a:xfrm>
            <a:off x="317508" y="1221017"/>
            <a:ext cx="11874491" cy="4853940"/>
          </a:xfrm>
          <a:prstGeom prst="rect"/>
        </p:spPr>
        <p:txBody>
          <a:bodyPr rtlCol="0" wrap="square">
            <a:spAutoFit/>
          </a:bodyPr>
          <a:p>
            <a:endParaRPr sz="2800" lang="en-US">
              <a:solidFill>
                <a:srgbClr val="000000"/>
              </a:solidFill>
            </a:endParaRPr>
          </a:p>
          <a:p>
            <a:r>
              <a:rPr b="1" sz="3200" lang="en-US">
                <a:solidFill>
                  <a:srgbClr val="000000"/>
                </a:solidFill>
              </a:rPr>
              <a:t>Based on the findings of this project, we recommend:</a:t>
            </a:r>
            <a:endParaRPr b="1" sz="2800" lang="en-US">
              <a:solidFill>
                <a:srgbClr val="000000"/>
              </a:solidFill>
            </a:endParaRPr>
          </a:p>
          <a:p>
            <a:r>
              <a:rPr b="1" sz="3200" lang="en-US">
                <a:solidFill>
                  <a:srgbClr val="000000"/>
                </a:solidFill>
              </a:rPr>
              <a:t>1. Public health organizations should prioritize COVID-19 vaccination efforts in regions with high population density and vulnerable demographics.</a:t>
            </a:r>
            <a:endParaRPr b="1" sz="2800" lang="en-US">
              <a:solidFill>
                <a:srgbClr val="000000"/>
              </a:solidFill>
            </a:endParaRPr>
          </a:p>
          <a:p>
            <a:r>
              <a:rPr b="1" sz="3200" lang="en-US">
                <a:solidFill>
                  <a:srgbClr val="000000"/>
                </a:solidFill>
              </a:rPr>
              <a:t>2. Environmental factors, such as temperature and humidity, should be considered when developing COVID-19 predictive models.</a:t>
            </a:r>
            <a:endParaRPr b="1" sz="2800" lang="en-US">
              <a:solidFill>
                <a:srgbClr val="000000"/>
              </a:solidFill>
            </a:endParaRPr>
          </a:p>
          <a:p>
            <a:pPr/>
            <a:r>
              <a:rPr b="1" sz="3200" lang="en-US">
                <a:solidFill>
                  <a:srgbClr val="000000"/>
                </a:solidFill>
              </a:rPr>
              <a:t>3. Machine learning models can be effective tools for predicting COVID-19 trends and informing policy decisions</a:t>
            </a:r>
            <a:endParaRPr b="1" sz="2800" lang="en-US">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599" name="内容占位符 1"/>
          <p:cNvSpPr txBox="1"/>
          <p:nvPr>
            <p:custDataLst>
              <p:tags r:id="rId1"/>
            </p:custDataLst>
          </p:nvPr>
        </p:nvSpPr>
        <p:spPr>
          <a:xfrm>
            <a:off x="608400" y="1491101"/>
            <a:ext cx="10970190" cy="4758499"/>
          </a:xfrm>
          <a:prstGeom prst="rect"/>
        </p:spPr>
        <p:txBody>
          <a:bodyPr wrap="square">
            <a:normAutofit/>
          </a:bodyPr>
          <a:lstStyle>
            <a:lvl1pPr algn="l" defTabSz="914400" eaLnBrk="1" fontAlgn="auto" hangingPunct="1" indent="-228600" latinLnBrk="0" marL="228600" rtl="0">
              <a:lnSpc>
                <a:spcPct val="130000"/>
              </a:lnSpc>
              <a:spcBef>
                <a:spcPts val="0"/>
              </a:spcBef>
              <a:spcAft>
                <a:spcPts val="1000"/>
              </a:spcAft>
              <a:buFont typeface="Arial" panose="020B0604020202020204" pitchFamily="34" charset="0"/>
              <a:buChar char="•"/>
              <a:defRPr baseline="0" cap="none" sz="1600" kern="1200" normalizeH="0" spc="150" strike="noStrike" u="none">
                <a:solidFill>
                  <a:schemeClr val="tx1"/>
                </a:solidFill>
                <a:latin typeface="微软雅黑" panose="020B0503020204020204" pitchFamily="34" charset="-122"/>
                <a:ea typeface="微软雅黑" panose="020B0503020204020204" pitchFamily="34" charset="-122"/>
                <a:cs typeface="+mn-cs"/>
              </a:defRPr>
            </a:lvl1pPr>
            <a:lvl2pPr algn="l" defTabSz="914400" eaLnBrk="1" fontAlgn="auto" hangingPunct="1" indent="-228600" latinLnBrk="0" marL="685800" rtl="0">
              <a:lnSpc>
                <a:spcPct val="130000"/>
              </a:lnSpc>
              <a:spcBef>
                <a:spcPts val="0"/>
              </a:spcBef>
              <a:spcAft>
                <a:spcPts val="1000"/>
              </a:spcAft>
              <a:buFont typeface="Arial" panose="020B0604020202020204" pitchFamily="34" charset="0"/>
              <a:buChar char="•"/>
              <a:tabLst>
                <a:tab algn="l" pos="1609725"/>
              </a:tabLst>
              <a:defRPr baseline="0" cap="none" sz="1600" kern="1200" normalizeH="0" spc="150" strike="noStrike" u="none">
                <a:solidFill>
                  <a:schemeClr val="tx1"/>
                </a:solidFill>
                <a:latin typeface="微软雅黑" panose="020B0503020204020204" pitchFamily="34" charset="-122"/>
                <a:ea typeface="微软雅黑" panose="020B0503020204020204" pitchFamily="34" charset="-122"/>
                <a:cs typeface="+mn-cs"/>
              </a:defRPr>
            </a:lvl2pPr>
            <a:lvl3pPr algn="l" defTabSz="914400" eaLnBrk="1" fontAlgn="auto" hangingPunct="1" indent="-228600" latinLnBrk="0" marL="1143000" rtl="0">
              <a:lnSpc>
                <a:spcPct val="130000"/>
              </a:lnSpc>
              <a:spcBef>
                <a:spcPts val="0"/>
              </a:spcBef>
              <a:spcAft>
                <a:spcPts val="1000"/>
              </a:spcAft>
              <a:buFont typeface="Arial" panose="020B0604020202020204" pitchFamily="34" charset="0"/>
              <a:buChar char="•"/>
              <a:defRPr baseline="0" cap="none" sz="1600" kern="1200" normalizeH="0" spc="150" strike="noStrike" u="none">
                <a:solidFill>
                  <a:schemeClr val="tx1"/>
                </a:solidFill>
                <a:latin typeface="微软雅黑" panose="020B0503020204020204" pitchFamily="34" charset="-122"/>
                <a:ea typeface="微软雅黑" panose="020B0503020204020204" pitchFamily="34" charset="-122"/>
                <a:cs typeface="+mn-cs"/>
              </a:defRPr>
            </a:lvl3pPr>
            <a:lvl4pPr algn="l" defTabSz="914400" eaLnBrk="1" fontAlgn="auto" hangingPunct="1" indent="-228600" latinLnBrk="0" marL="1600200" rtl="0">
              <a:lnSpc>
                <a:spcPct val="130000"/>
              </a:lnSpc>
              <a:spcBef>
                <a:spcPts val="0"/>
              </a:spcBef>
              <a:spcAft>
                <a:spcPts val="1000"/>
              </a:spcAft>
              <a:buFont typeface="Arial" panose="020B0604020202020204" pitchFamily="34" charset="0"/>
              <a:buChar char="•"/>
              <a:defRPr baseline="0" cap="none" sz="1600" kern="1200" normalizeH="0" spc="150" strike="noStrike" u="none">
                <a:solidFill>
                  <a:schemeClr val="tx1"/>
                </a:solidFill>
                <a:latin typeface="微软雅黑" panose="020B0503020204020204" pitchFamily="34" charset="-122"/>
                <a:ea typeface="微软雅黑" panose="020B0503020204020204" pitchFamily="34" charset="-122"/>
                <a:cs typeface="+mn-cs"/>
              </a:defRPr>
            </a:lvl4pPr>
            <a:lvl5pPr algn="l" defTabSz="914400" eaLnBrk="1" fontAlgn="auto" hangingPunct="1" indent="-228600" latinLnBrk="0" marL="2057400" rtl="0">
              <a:lnSpc>
                <a:spcPct val="130000"/>
              </a:lnSpc>
              <a:spcBef>
                <a:spcPts val="0"/>
              </a:spcBef>
              <a:spcAft>
                <a:spcPts val="1000"/>
              </a:spcAft>
              <a:buFont typeface="Arial" panose="020B0604020202020204" pitchFamily="34" charset="0"/>
              <a:buChar char="•"/>
              <a:defRPr baseline="0" cap="none" sz="1600" kern="1200" normalizeH="0" spc="150" strike="noStrike" u="none">
                <a:solidFill>
                  <a:schemeClr val="tx1"/>
                </a:solidFill>
                <a:latin typeface="微软雅黑" panose="020B0503020204020204" pitchFamily="34" charset="-122"/>
                <a:ea typeface="微软雅黑" panose="020B0503020204020204" pitchFamily="34" charset="-122"/>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0" marL="0">
              <a:spcBef>
                <a:spcPts val="1000"/>
              </a:spcBef>
              <a:buNone/>
            </a:pPr>
            <a:endParaRPr altLang="zh-CN" lang="en-US" spc="0">
              <a:solidFill>
                <a:schemeClr val="lt1"/>
              </a:solidFill>
              <a:latin typeface="Arial" panose="020B0604020202020204" pitchFamily="34" charset="0"/>
            </a:endParaRPr>
          </a:p>
          <a:p>
            <a:pPr indent="0" marL="0">
              <a:spcBef>
                <a:spcPts val="1000"/>
              </a:spcBef>
              <a:buNone/>
            </a:pPr>
            <a:r>
              <a:rPr altLang="zh-CN" b="1" sz="2800" lang="en-US" spc="0">
                <a:solidFill>
                  <a:schemeClr val="lt1"/>
                </a:solidFill>
                <a:latin typeface="Arial" panose="020B0604020202020204" pitchFamily="34" charset="0"/>
              </a:rPr>
              <a:t>The COVID-19 pandemic has posed significant challenges to public health organizations worldwide. This report presents a predictive modeling system to forecast COVID-19 case counts and mortality rates. Using historical COVID-19 data from the COVID-19 </a:t>
            </a:r>
            <a:r>
              <a:rPr altLang="zh-CN" b="1" sz="2800" lang="en-US" spc="0">
                <a:solidFill>
                  <a:schemeClr val="lt1"/>
                </a:solidFill>
                <a:latin typeface="Arial" panose="020B0604020202020204" pitchFamily="34" charset="0"/>
              </a:rPr>
              <a:t>K</a:t>
            </a:r>
            <a:r>
              <a:rPr altLang="zh-CN" b="1" sz="2800" lang="en-US" spc="0">
                <a:solidFill>
                  <a:schemeClr val="lt1"/>
                </a:solidFill>
                <a:latin typeface="Arial" panose="020B0604020202020204" pitchFamily="34" charset="0"/>
              </a:rPr>
              <a:t>a</a:t>
            </a:r>
            <a:r>
              <a:rPr altLang="zh-CN" b="1" sz="2800" lang="en-US" spc="0">
                <a:solidFill>
                  <a:schemeClr val="lt1"/>
                </a:solidFill>
                <a:latin typeface="Arial" panose="020B0604020202020204" pitchFamily="34" charset="0"/>
              </a:rPr>
              <a:t>g</a:t>
            </a:r>
            <a:r>
              <a:rPr altLang="zh-CN" b="1" sz="2800" lang="en-US" spc="0">
                <a:solidFill>
                  <a:schemeClr val="lt1"/>
                </a:solidFill>
                <a:latin typeface="Arial" panose="020B0604020202020204" pitchFamily="34" charset="0"/>
              </a:rPr>
              <a:t>g</a:t>
            </a:r>
            <a:r>
              <a:rPr altLang="zh-CN" b="1" sz="2800" lang="en-US" spc="0">
                <a:solidFill>
                  <a:schemeClr val="lt1"/>
                </a:solidFill>
                <a:latin typeface="Arial" panose="020B0604020202020204" pitchFamily="34" charset="0"/>
              </a:rPr>
              <a:t>l</a:t>
            </a:r>
            <a:r>
              <a:rPr altLang="zh-CN" b="1" sz="2800" lang="en-US" spc="0">
                <a:solidFill>
                  <a:schemeClr val="lt1"/>
                </a:solidFill>
                <a:latin typeface="Arial" panose="020B0604020202020204" pitchFamily="34" charset="0"/>
              </a:rPr>
              <a:t>e</a:t>
            </a:r>
            <a:r>
              <a:rPr altLang="zh-CN" b="1" sz="2800" lang="en-US" spc="0">
                <a:solidFill>
                  <a:schemeClr val="lt1"/>
                </a:solidFill>
                <a:latin typeface="Arial" panose="020B0604020202020204" pitchFamily="34" charset="0"/>
              </a:rPr>
              <a:t> </a:t>
            </a:r>
            <a:r>
              <a:rPr altLang="zh-CN" b="1" sz="2800" lang="en-US" spc="0">
                <a:solidFill>
                  <a:schemeClr val="lt1"/>
                </a:solidFill>
                <a:latin typeface="Arial" panose="020B0604020202020204" pitchFamily="34" charset="0"/>
              </a:rPr>
              <a:t>Open Research Dataset (CORD-19), this model employs machine learning algorithms to predict COVID-19 trends</a:t>
            </a:r>
            <a:endParaRPr altLang="zh-CN" b="1" sz="2800" lang="en-US" spc="0">
              <a:solidFill>
                <a:schemeClr val="lt1"/>
              </a:solidFill>
              <a:latin typeface="Arial" panose="020B0604020202020204" pitchFamily="34" charset="0"/>
            </a:endParaRPr>
          </a:p>
        </p:txBody>
      </p:sp>
      <p:sp>
        <p:nvSpPr>
          <p:cNvPr id="1048600" name="文本框 2"/>
          <p:cNvSpPr txBox="1"/>
          <p:nvPr>
            <p:custDataLst>
              <p:tags r:id="rId2"/>
            </p:custDataLst>
          </p:nvPr>
        </p:nvSpPr>
        <p:spPr>
          <a:xfrm>
            <a:off x="608400" y="608400"/>
            <a:ext cx="10970823" cy="706755"/>
          </a:xfrm>
          <a:prstGeom prst="rect"/>
        </p:spPr>
        <p:txBody>
          <a:bodyPr anchor="ctr" anchorCtr="0" bIns="38100" lIns="101600" rIns="76200" rtlCol="0" tIns="38100" vert="horz" wrap="square">
            <a:noAutofit/>
          </a:bodyPr>
          <a:lstStyle>
            <a:lvl1pPr fontAlgn="auto" marR="0">
              <a:lnSpc>
                <a:spcPct val="100000"/>
              </a:lnSpc>
              <a:spcBef>
                <a:spcPct val="0"/>
              </a:spcBef>
              <a:buNone/>
              <a:defRPr altLang="en-US" baseline="0" b="1" cap="none" dirty="0" sz="3600" i="0" kumimoji="0" lang="zh-CN" noProof="1" normalizeH="0" spc="300" strike="noStrike" u="none">
                <a:solidFill>
                  <a:schemeClr val="tx1">
                    <a:lumMod val="85000"/>
                    <a:lumOff val="15000"/>
                  </a:schemeClr>
                </a:solidFill>
                <a:latin typeface="微软雅黑" panose="020B0503020204020204" pitchFamily="34" charset="-122"/>
                <a:ea typeface="微软雅黑" panose="020B0503020204020204" pitchFamily="34" charset="-122"/>
                <a:cs typeface="+mj-cs"/>
                <a:sym typeface="+mn-ea"/>
              </a:defRPr>
            </a:lvl1pPr>
          </a:lstStyle>
          <a:p>
            <a:r>
              <a:rPr altLang="zh-CN" sz="6000" lang="en-US">
                <a:solidFill>
                  <a:schemeClr val="lt1"/>
                </a:solidFill>
                <a:latin typeface="Arial" panose="020B0604020202020204" pitchFamily="34" charset="0"/>
              </a:rPr>
              <a:t>E</a:t>
            </a:r>
            <a:r>
              <a:rPr altLang="zh-CN" sz="6000" lang="en-US">
                <a:solidFill>
                  <a:schemeClr val="lt1"/>
                </a:solidFill>
                <a:latin typeface="Arial" panose="020B0604020202020204" pitchFamily="34" charset="0"/>
              </a:rPr>
              <a:t>x</a:t>
            </a:r>
            <a:r>
              <a:rPr altLang="zh-CN" sz="6000" lang="en-US">
                <a:solidFill>
                  <a:schemeClr val="lt1"/>
                </a:solidFill>
                <a:latin typeface="Arial" panose="020B0604020202020204" pitchFamily="34" charset="0"/>
              </a:rPr>
              <a:t>e</a:t>
            </a:r>
            <a:r>
              <a:rPr altLang="zh-CN" sz="6000" lang="en-US">
                <a:solidFill>
                  <a:schemeClr val="lt1"/>
                </a:solidFill>
                <a:latin typeface="Arial" panose="020B0604020202020204" pitchFamily="34" charset="0"/>
              </a:rPr>
              <a:t>c</a:t>
            </a:r>
            <a:r>
              <a:rPr altLang="zh-CN" sz="6000" lang="en-US">
                <a:solidFill>
                  <a:schemeClr val="lt1"/>
                </a:solidFill>
                <a:latin typeface="Arial" panose="020B0604020202020204" pitchFamily="34" charset="0"/>
              </a:rPr>
              <a:t>utive </a:t>
            </a:r>
            <a:r>
              <a:rPr altLang="zh-CN" sz="6000" lang="en-US">
                <a:solidFill>
                  <a:schemeClr val="lt1"/>
                </a:solidFill>
                <a:latin typeface="Arial" panose="020B0604020202020204" pitchFamily="34" charset="0"/>
              </a:rPr>
              <a:t>Summary </a:t>
            </a:r>
            <a:endParaRPr altLang="zh-CN" sz="6000" lang="en-US">
              <a:solidFill>
                <a:schemeClr val="lt1"/>
              </a:solidFill>
              <a:latin typeface="Arial" panose="020B0604020202020204" pitchFamily="34" charset="0"/>
            </a:endParaRPr>
          </a:p>
        </p:txBody>
      </p:sp>
    </p:spTree>
    <p:custDataLst>
      <p:tags r:id="rId3"/>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02" name=""/>
        <p:cNvGrpSpPr/>
        <p:nvPr/>
      </p:nvGrpSpPr>
      <p:grpSpPr>
        <a:xfrm>
          <a:off x="0" y="0"/>
          <a:ext cx="0" cy="0"/>
          <a:chOff x="0" y="0"/>
          <a:chExt cx="0" cy="0"/>
        </a:xfrm>
      </p:grpSpPr>
      <p:sp>
        <p:nvSpPr>
          <p:cNvPr id="1048800" name=""/>
          <p:cNvSpPr txBox="1"/>
          <p:nvPr/>
        </p:nvSpPr>
        <p:spPr>
          <a:xfrm>
            <a:off x="331594" y="1242059"/>
            <a:ext cx="10733747" cy="5133340"/>
          </a:xfrm>
          <a:prstGeom prst="rect"/>
        </p:spPr>
        <p:txBody>
          <a:bodyPr rtlCol="0" wrap="square">
            <a:spAutoFit/>
          </a:bodyPr>
          <a:p>
            <a:r>
              <a:rPr b="1" sz="4400" lang="en-US">
                <a:solidFill>
                  <a:srgbClr val="000000"/>
                </a:solidFill>
              </a:rPr>
              <a:t>References</a:t>
            </a:r>
            <a:endParaRPr b="1" sz="4800" lang="en-US">
              <a:solidFill>
                <a:srgbClr val="000000"/>
              </a:solidFill>
            </a:endParaRPr>
          </a:p>
          <a:p>
            <a:endParaRPr b="1" sz="4400" lang="en-US">
              <a:solidFill>
                <a:srgbClr val="000000"/>
              </a:solidFill>
            </a:endParaRPr>
          </a:p>
          <a:p>
            <a:r>
              <a:rPr b="1" sz="4400" lang="en-US">
                <a:solidFill>
                  <a:srgbClr val="000000"/>
                </a:solidFill>
              </a:rPr>
              <a:t>
1. COVID-19 Open Research Dataset (CORD-19). (2022). Kaggle.
2. World Health Organization. (2022). COVID-19 Dashboard</a:t>
            </a:r>
            <a:r>
              <a:rPr sz="2800" lang="en-US">
                <a:solidFill>
                  <a:srgbClr val="000000"/>
                </a:solidFill>
              </a:rPr>
              <a:t>.
</a:t>
            </a:r>
            <a:endParaRPr sz="2800" lang="en-US">
              <a:solidFill>
                <a:srgbClr val="0000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03" name=""/>
        <p:cNvGrpSpPr/>
        <p:nvPr/>
      </p:nvGrpSpPr>
      <p:grpSpPr>
        <a:xfrm>
          <a:off x="0" y="0"/>
          <a:ext cx="0" cy="0"/>
          <a:chOff x="0" y="0"/>
          <a:chExt cx="0" cy="0"/>
        </a:xfrm>
      </p:grpSpPr>
      <p:sp>
        <p:nvSpPr>
          <p:cNvPr id="1048803" name=""/>
          <p:cNvSpPr>
            <a:spLocks noGrp="1"/>
          </p:cNvSpPr>
          <p:nvPr>
            <p:ph type="ctrTitle" idx="14" hasCustomPrompt="1"/>
          </p:nvPr>
        </p:nvSpPr>
        <p:spPr/>
        <p:txBody>
          <a:bodyPr>
            <a:normAutofit fontScale="90000"/>
          </a:bodyPr>
          <a:p>
            <a:r>
              <a:rPr b="1" sz="13800" lang="en-US"/>
              <a:t>T</a:t>
            </a:r>
            <a:r>
              <a:rPr b="1" sz="13800" lang="en-US"/>
              <a:t>h</a:t>
            </a:r>
            <a:r>
              <a:rPr b="1" sz="13800" lang="en-US"/>
              <a:t>a</a:t>
            </a:r>
            <a:r>
              <a:rPr b="1" sz="13800" lang="en-US"/>
              <a:t>nk </a:t>
            </a:r>
            <a:r>
              <a:rPr b="1" sz="13800" lang="en-US"/>
              <a:t>you</a:t>
            </a:r>
            <a:r>
              <a:rPr b="1" sz="19900" lang="en-US"/>
              <a:t>.</a:t>
            </a:r>
            <a:endParaRPr b="1"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04" name="矩形 3"/>
          <p:cNvSpPr/>
          <p:nvPr>
            <p:custDataLst>
              <p:tags r:id="rId1"/>
            </p:custDataLst>
          </p:nvPr>
        </p:nvSpPr>
        <p:spPr>
          <a:xfrm>
            <a:off x="0" y="0"/>
            <a:ext cx="12192000" cy="2664333"/>
          </a:xfrm>
          <a:prstGeom prst="rect"/>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rtlCol="0" wrap="square">
            <a:normAutofit/>
          </a:bodyPr>
          <a:p>
            <a:pPr algn="ctr"/>
            <a:endParaRPr altLang="en-US" lang="zh-CN">
              <a:solidFill>
                <a:schemeClr val="lt1"/>
              </a:solidFill>
              <a:latin typeface="Arial" panose="020B0604020202020204" pitchFamily="34" charset="0"/>
              <a:ea typeface="微软雅黑" panose="020B0503020204020204" pitchFamily="34" charset="-122"/>
            </a:endParaRPr>
          </a:p>
        </p:txBody>
      </p:sp>
      <p:pic>
        <p:nvPicPr>
          <p:cNvPr id="2097153" name="图片 4"/>
          <p:cNvPicPr>
            <a:picLocks/>
          </p:cNvPicPr>
          <p:nvPr>
            <p:custDataLst>
              <p:tags r:id="rId2"/>
            </p:custDataLst>
          </p:nvPr>
        </p:nvPicPr>
        <p:blipFill>
          <a:blip xmlns:r="http://schemas.openxmlformats.org/officeDocument/2006/relationships" r:embed="rId3" r:link="rId4" cstate="print"/>
          <a:stretch>
            <a:fillRect/>
          </a:stretch>
        </p:blipFill>
        <p:spPr>
          <a:xfrm>
            <a:off x="0" y="0"/>
            <a:ext cx="720090" cy="649769"/>
          </a:xfrm>
          <a:prstGeom prst="rect"/>
        </p:spPr>
      </p:pic>
      <p:pic>
        <p:nvPicPr>
          <p:cNvPr id="2097154" name="图片 5"/>
          <p:cNvPicPr>
            <a:picLocks/>
          </p:cNvPicPr>
          <p:nvPr>
            <p:custDataLst>
              <p:tags r:id="rId5"/>
            </p:custDataLst>
          </p:nvPr>
        </p:nvPicPr>
        <p:blipFill>
          <a:blip xmlns:r="http://schemas.openxmlformats.org/officeDocument/2006/relationships" r:embed="rId6" r:link="rId7" cstate="print"/>
          <a:stretch>
            <a:fillRect/>
          </a:stretch>
        </p:blipFill>
        <p:spPr>
          <a:xfrm>
            <a:off x="11471910" y="0"/>
            <a:ext cx="720090" cy="512012"/>
          </a:xfrm>
          <a:prstGeom prst="rect"/>
        </p:spPr>
      </p:pic>
      <p:pic>
        <p:nvPicPr>
          <p:cNvPr id="2097155" name="图片 7" descr="C:\Users\admin\Desktop\幸全的文件\Pexels类别20191129\商务\仰视 高楼\低角度拍攝, 城市, 市中心, 建造 的 免费素材照片.jpeg低角度拍攝, 城市, 市中心, 建造 的 免费素材照片"/>
          <p:cNvPicPr>
            <a:picLocks/>
          </p:cNvPicPr>
          <p:nvPr>
            <p:custDataLst>
              <p:tags r:id="rId8"/>
            </p:custDataLst>
          </p:nvPr>
        </p:nvPicPr>
        <p:blipFill rotWithShape="1">
          <a:blip xmlns:r="http://schemas.openxmlformats.org/officeDocument/2006/relationships" r:embed="rId9"/>
          <a:srcRect/>
          <a:stretch>
            <a:fillRect/>
          </a:stretch>
        </p:blipFill>
        <p:spPr>
          <a:xfrm flipV="1">
            <a:off x="-573806" y="5184039"/>
            <a:ext cx="13371132" cy="3297435"/>
          </a:xfrm>
          <a:prstGeom prst="rect"/>
        </p:spPr>
      </p:pic>
      <p:sp>
        <p:nvSpPr>
          <p:cNvPr id="1048605" name="文本框 2"/>
          <p:cNvSpPr txBox="1"/>
          <p:nvPr>
            <p:custDataLst>
              <p:tags r:id="rId10"/>
            </p:custDataLst>
          </p:nvPr>
        </p:nvSpPr>
        <p:spPr>
          <a:xfrm>
            <a:off x="608400" y="608400"/>
            <a:ext cx="10970823" cy="706755"/>
          </a:xfrm>
          <a:prstGeom prst="rect"/>
        </p:spPr>
        <p:txBody>
          <a:bodyPr anchor="ctr" anchorCtr="0" bIns="38100" lIns="101600" rIns="76200" rtlCol="0" tIns="38100" vert="horz" wrap="square">
            <a:noAutofit/>
          </a:bodyPr>
          <a:lstStyle>
            <a:lvl1pPr fontAlgn="auto" marR="0">
              <a:lnSpc>
                <a:spcPct val="100000"/>
              </a:lnSpc>
              <a:spcBef>
                <a:spcPct val="0"/>
              </a:spcBef>
              <a:buNone/>
              <a:defRPr altLang="en-US" baseline="0" b="1" cap="none" dirty="0" sz="3600" i="0" kumimoji="0" lang="zh-CN" noProof="1" normalizeH="0" spc="300" strike="noStrike" u="none">
                <a:solidFill>
                  <a:schemeClr val="tx1">
                    <a:lumMod val="85000"/>
                    <a:lumOff val="15000"/>
                  </a:schemeClr>
                </a:solidFill>
                <a:latin typeface="微软雅黑" panose="020B0503020204020204" pitchFamily="34" charset="-122"/>
                <a:ea typeface="微软雅黑" panose="020B0503020204020204" pitchFamily="34" charset="-122"/>
                <a:cs typeface="+mj-cs"/>
                <a:sym typeface="+mn-ea"/>
              </a:defRPr>
            </a:lvl1pPr>
          </a:lstStyle>
          <a:p>
            <a:r>
              <a:rPr altLang="zh-CN" sz="8000" lang="en-US">
                <a:solidFill>
                  <a:schemeClr val="tx1">
                    <a:lumMod val="85000"/>
                    <a:lumOff val="15000"/>
                  </a:schemeClr>
                </a:solidFill>
                <a:latin typeface="Arial" panose="020B0604020202020204" pitchFamily="34" charset="0"/>
              </a:rPr>
              <a:t>I</a:t>
            </a:r>
            <a:r>
              <a:rPr altLang="zh-CN" sz="8000" lang="en-US">
                <a:solidFill>
                  <a:schemeClr val="tx1">
                    <a:lumMod val="85000"/>
                    <a:lumOff val="15000"/>
                  </a:schemeClr>
                </a:solidFill>
                <a:latin typeface="Arial" panose="020B0604020202020204" pitchFamily="34" charset="0"/>
              </a:rPr>
              <a:t>n</a:t>
            </a:r>
            <a:r>
              <a:rPr altLang="zh-CN" sz="8000" lang="en-US">
                <a:solidFill>
                  <a:schemeClr val="tx1">
                    <a:lumMod val="85000"/>
                    <a:lumOff val="15000"/>
                  </a:schemeClr>
                </a:solidFill>
                <a:latin typeface="Arial" panose="020B0604020202020204" pitchFamily="34" charset="0"/>
              </a:rPr>
              <a:t>t</a:t>
            </a:r>
            <a:r>
              <a:rPr altLang="zh-CN" sz="8000" lang="en-US">
                <a:solidFill>
                  <a:schemeClr val="tx1">
                    <a:lumMod val="85000"/>
                    <a:lumOff val="15000"/>
                  </a:schemeClr>
                </a:solidFill>
                <a:latin typeface="Arial" panose="020B0604020202020204" pitchFamily="34" charset="0"/>
              </a:rPr>
              <a:t>r</a:t>
            </a:r>
            <a:r>
              <a:rPr altLang="zh-CN" sz="8000" lang="en-US">
                <a:solidFill>
                  <a:schemeClr val="tx1">
                    <a:lumMod val="85000"/>
                    <a:lumOff val="15000"/>
                  </a:schemeClr>
                </a:solidFill>
                <a:latin typeface="Arial" panose="020B0604020202020204" pitchFamily="34" charset="0"/>
              </a:rPr>
              <a:t>o</a:t>
            </a:r>
            <a:r>
              <a:rPr altLang="zh-CN" sz="8000" lang="en-US">
                <a:solidFill>
                  <a:schemeClr val="tx1">
                    <a:lumMod val="85000"/>
                    <a:lumOff val="15000"/>
                  </a:schemeClr>
                </a:solidFill>
                <a:latin typeface="Arial" panose="020B0604020202020204" pitchFamily="34" charset="0"/>
              </a:rPr>
              <a:t>d</a:t>
            </a:r>
            <a:r>
              <a:rPr altLang="zh-CN" sz="8000" lang="en-US">
                <a:solidFill>
                  <a:schemeClr val="tx1">
                    <a:lumMod val="85000"/>
                    <a:lumOff val="15000"/>
                  </a:schemeClr>
                </a:solidFill>
                <a:latin typeface="Arial" panose="020B0604020202020204" pitchFamily="34" charset="0"/>
              </a:rPr>
              <a:t>u</a:t>
            </a:r>
            <a:r>
              <a:rPr altLang="zh-CN" sz="8000" lang="en-US">
                <a:solidFill>
                  <a:schemeClr val="tx1">
                    <a:lumMod val="85000"/>
                    <a:lumOff val="15000"/>
                  </a:schemeClr>
                </a:solidFill>
                <a:latin typeface="Arial" panose="020B0604020202020204" pitchFamily="34" charset="0"/>
              </a:rPr>
              <a:t>c</a:t>
            </a:r>
            <a:r>
              <a:rPr altLang="zh-CN" sz="8000" lang="en-US">
                <a:solidFill>
                  <a:schemeClr val="tx1">
                    <a:lumMod val="85000"/>
                    <a:lumOff val="15000"/>
                  </a:schemeClr>
                </a:solidFill>
                <a:latin typeface="Arial" panose="020B0604020202020204" pitchFamily="34" charset="0"/>
              </a:rPr>
              <a:t>t</a:t>
            </a:r>
            <a:r>
              <a:rPr altLang="zh-CN" sz="8000" lang="en-US">
                <a:solidFill>
                  <a:schemeClr val="tx1">
                    <a:lumMod val="85000"/>
                    <a:lumOff val="15000"/>
                  </a:schemeClr>
                </a:solidFill>
                <a:latin typeface="Arial" panose="020B0604020202020204" pitchFamily="34" charset="0"/>
              </a:rPr>
              <a:t>ion</a:t>
            </a:r>
            <a:r>
              <a:rPr altLang="zh-CN" sz="8000" lang="en-US">
                <a:solidFill>
                  <a:schemeClr val="tx1">
                    <a:lumMod val="85000"/>
                    <a:lumOff val="15000"/>
                  </a:schemeClr>
                </a:solidFill>
                <a:latin typeface="Arial" panose="020B0604020202020204" pitchFamily="34" charset="0"/>
              </a:rPr>
              <a:t> </a:t>
            </a:r>
            <a:endParaRPr altLang="zh-CN" sz="8000" lang="en-US">
              <a:solidFill>
                <a:schemeClr val="tx1">
                  <a:lumMod val="85000"/>
                  <a:lumOff val="15000"/>
                </a:schemeClr>
              </a:solidFill>
              <a:latin typeface="Arial" panose="020B0604020202020204" pitchFamily="34" charset="0"/>
            </a:endParaRPr>
          </a:p>
        </p:txBody>
      </p:sp>
      <p:sp>
        <p:nvSpPr>
          <p:cNvPr id="1048606" name=""/>
          <p:cNvSpPr txBox="1"/>
          <p:nvPr/>
        </p:nvSpPr>
        <p:spPr>
          <a:xfrm>
            <a:off x="360045" y="1363228"/>
            <a:ext cx="11091898" cy="3888741"/>
          </a:xfrm>
          <a:prstGeom prst="rect"/>
        </p:spPr>
        <p:txBody>
          <a:bodyPr rtlCol="0" wrap="square">
            <a:spAutoFit/>
          </a:bodyPr>
          <a:p>
            <a:r>
              <a:rPr sz="2800" lang="en-US">
                <a:solidFill>
                  <a:srgbClr val="000000"/>
                </a:solidFill>
              </a:rPr>
              <a:t>
</a:t>
            </a:r>
            <a:r>
              <a:rPr sz="3200" lang="en-US">
                <a:solidFill>
                  <a:srgbClr val="000000"/>
                </a:solidFill>
              </a:rPr>
              <a:t>The COVID-19 pandemic has resulted in unprecedented global health, economic, and social challenges. Public health organizations require accurate and timely predictions of COVID-19 trends to inform policy decisions and allocate resources effectively. This report aims to develop a predictive modeling system to forecast COVID-19 case counts and mortality rates.</a:t>
            </a:r>
            <a:endParaRPr sz="3200" lang="en-US">
              <a:solidFill>
                <a:srgbClr val="000000"/>
              </a:solidFill>
            </a:endParaRPr>
          </a:p>
        </p:txBody>
      </p:sp>
    </p:spTree>
    <p:custDataLst>
      <p:tags r:id="rId11"/>
    </p:custDataLst>
  </p:cSld>
  <p:clrMapOvr>
    <a:masterClrMapping/>
  </p:clrMapOvr>
</p:sld>
</file>

<file path=ppt/slides/slide4.xml><?xml version="1.0" encoding="UTF-8" standalone="yes"?>
<p:sld xmlns:a="http://schemas.openxmlformats.org/drawingml/2006/main" xmlns:r="http://schemas.openxmlformats.org/officeDocument/2006/relationships" xmlns:p="http://schemas.openxmlformats.org/presentationml/2006/main"><p:cSld><p:spTree><p:nvGrpSpPr><p:cNvPr id="50" name=""/><p:cNvGrpSpPr/><p:nvPr/></p:nvGrpSpPr><p:grpSpPr><a:xfrm><a:off x="0" y="0"/><a:ext cx="0" cy="0"/><a:chOff x="0" y="0"/><a:chExt cx="0" cy="0"/></a:xfrm></p:grpSpPr><p:sp><p:nvSpPr><p:cNvPr id="1048617" name=""/><p:cNvSpPr><a:spLocks noGrp="1"/></p:cNvSpPr><p:nvPr><p:ph type="ctrTitle" idx="14" hasCustomPrompt="1"/></p:nvPr></p:nvSpPr><p:spPr><a:xfrm><a:off x="343957" y="1688392"/><a:ext cx="11848042" cy="4700239"/></a:xfrm></p:spPr><p:txBody><a:bodyPr><a:normAutofit fontScale="90000"/></a:bodyPr><a:p><a:r><a:rPr lang="en-US"/><a:t>- Data Collection: COVID-19 Open Research Dataset (CORD-19)</a:t></a:r><a:r><a:rPr lang="en-US"/><a:t> </a:t></a:r><a:r><a:rPr lang="en-US"/><a:t>Kaggle</a:t></a:r><a:r><a:rPr lang="en-US"/><a:t>.</a:t></a:r><a:br><a:rPr lang="en-US"/></a:br><a:r><a:rPr lang="en-US"/><a:t>- Data Preprocessing: Handling missing values, removing duplicates, and standardizing date and location formats</a:t></a:r><a:br><a:rPr lang="en-US"/></a:br><a:r><a:rPr lang="en-US"/><a:t>- Model Development: Machine learning models, including time-series models and classification models</a:t></a:r><a:endParaRPr lang="en-US"/></a:p></p:txBody></p:sp><p:sp><p:nvSpPr><p:cNvPr id="1048618" name=""/><p:cNvSpPr><a:spLocks noGrp="1"/></p:cNvSpPr><p:nvPr><p:ph type="subTitle" idx="13" hasCustomPrompt="1"/></p:nvPr></p:nvSpPr><p:spPr><a:xfrm><a:off x="579233" y="979146"/><a:ext cx="4394306" cy="747338"/></a:xfrm></p:spPr><p:txBody><a:bodyPr><a:normAutofit fontScale="43750" lnSpcReduction="20000"/></a:bodyPr><a:p><a:r><a:rPr sz="8000" lang="en-US"/><a:t>Methodology</a:t></a:r><a:r><a:rPr lang="en-US"/><a:t>*</a:t></a:r><a:endParaRPr lang="en-US"/></a:p></p:txBody></p:sp></p:spTree></p:cSld><p:clrMapOvr><a:masterClrMapping/></p:clrMapOvr></p:sld>
</file>

<file path=ppt/slides/slide5.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19" name="矩形 4"/>
          <p:cNvSpPr/>
          <p:nvPr>
            <p:custDataLst>
              <p:tags r:id="rId1"/>
            </p:custDataLst>
          </p:nvPr>
        </p:nvSpPr>
        <p:spPr>
          <a:xfrm>
            <a:off x="292075" y="303809"/>
            <a:ext cx="11607851" cy="6250382"/>
          </a:xfrm>
          <a:prstGeom prst="rect"/>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rtlCol="0" wrap="square">
            <a:normAutofit/>
          </a:bodyPr>
          <a:p>
            <a:pPr algn="ctr"/>
            <a:endParaRPr altLang="en-US" lang="zh-CN">
              <a:solidFill>
                <a:schemeClr val="lt1"/>
              </a:solidFill>
              <a:latin typeface="Arial" panose="020B0604020202020204" pitchFamily="34" charset="0"/>
              <a:ea typeface="微软雅黑" panose="020B0503020204020204" pitchFamily="34" charset="-122"/>
            </a:endParaRPr>
          </a:p>
        </p:txBody>
      </p:sp>
      <p:pic>
        <p:nvPicPr>
          <p:cNvPr id="2097157" name="图片 5"/>
          <p:cNvPicPr>
            <a:picLocks/>
          </p:cNvPicPr>
          <p:nvPr>
            <p:custDataLst>
              <p:tags r:id="rId2"/>
            </p:custDataLst>
          </p:nvPr>
        </p:nvPicPr>
        <p:blipFill>
          <a:blip xmlns:r="http://schemas.openxmlformats.org/officeDocument/2006/relationships" r:embed="rId3" r:link="rId4" cstate="print"/>
          <a:stretch>
            <a:fillRect/>
          </a:stretch>
        </p:blipFill>
        <p:spPr>
          <a:xfrm>
            <a:off x="0" y="0"/>
            <a:ext cx="720090" cy="649769"/>
          </a:xfrm>
          <a:prstGeom prst="rect"/>
        </p:spPr>
      </p:pic>
      <p:pic>
        <p:nvPicPr>
          <p:cNvPr id="2097158" name="图片 6"/>
          <p:cNvPicPr>
            <a:picLocks/>
          </p:cNvPicPr>
          <p:nvPr>
            <p:custDataLst>
              <p:tags r:id="rId5"/>
            </p:custDataLst>
          </p:nvPr>
        </p:nvPicPr>
        <p:blipFill>
          <a:blip xmlns:r="http://schemas.openxmlformats.org/officeDocument/2006/relationships" r:embed="rId6" r:link="rId7" cstate="print"/>
          <a:stretch>
            <a:fillRect/>
          </a:stretch>
        </p:blipFill>
        <p:spPr>
          <a:xfrm>
            <a:off x="11471910" y="0"/>
            <a:ext cx="720090" cy="512012"/>
          </a:xfrm>
          <a:prstGeom prst="rect"/>
        </p:spPr>
      </p:pic>
      <p:pic>
        <p:nvPicPr>
          <p:cNvPr id="2097159" name="图片 8" descr="C:\Users\admin\Desktop\幸全的文件\Pexels类别20191129\商务\仰视 高楼\低角度拍攝, 反射, 商業, 天花板 的 免费素材照片 (2).jpeg低角度拍攝, 反射, 商業, 天花板 的 免费素材照片 (2)"/>
          <p:cNvPicPr>
            <a:picLocks/>
          </p:cNvPicPr>
          <p:nvPr>
            <p:custDataLst>
              <p:tags r:id="rId8"/>
            </p:custDataLst>
          </p:nvPr>
        </p:nvPicPr>
        <p:blipFill rotWithShape="1">
          <a:blip xmlns:r="http://schemas.openxmlformats.org/officeDocument/2006/relationships" r:embed="rId9"/>
          <a:srcRect l="30725" r="30725"/>
          <a:stretch>
            <a:fillRect/>
          </a:stretch>
        </p:blipFill>
        <p:spPr>
          <a:xfrm>
            <a:off x="6102986" y="777241"/>
            <a:ext cx="5476240" cy="5476240"/>
          </a:xfrm>
          <a:prstGeom prst="rect"/>
        </p:spPr>
      </p:pic>
      <p:sp>
        <p:nvSpPr>
          <p:cNvPr id="1048620" name="文本框 2"/>
          <p:cNvSpPr txBox="1"/>
          <p:nvPr>
            <p:custDataLst>
              <p:tags r:id="rId10"/>
            </p:custDataLst>
          </p:nvPr>
        </p:nvSpPr>
        <p:spPr>
          <a:xfrm>
            <a:off x="321185" y="2279648"/>
            <a:ext cx="5610229" cy="4111167"/>
          </a:xfrm>
          <a:prstGeom prst="rect"/>
          <a:noFill/>
        </p:spPr>
        <p:txBody>
          <a:bodyPr rtlCol="0" wrap="square">
            <a:normAutofit/>
          </a:bodyPr>
          <a:lst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indent="0" marL="0">
              <a:lnSpc>
                <a:spcPct val="150000"/>
              </a:lnSpc>
              <a:spcAft>
                <a:spcPts val="1000"/>
              </a:spcAft>
              <a:buNone/>
            </a:pPr>
            <a:endParaRPr altLang="zh-CN" sz="1600" lang="en-US">
              <a:solidFill>
                <a:schemeClr val="tx1">
                  <a:lumMod val="65000"/>
                  <a:lumOff val="35000"/>
                </a:schemeClr>
              </a:solidFill>
              <a:latin typeface="Arial" panose="020B0604020202020204" pitchFamily="34" charset="0"/>
              <a:ea typeface="微软雅黑" panose="020B0503020204020204" pitchFamily="34" charset="-122"/>
              <a:sym typeface="+mn-ea"/>
            </a:endParaRPr>
          </a:p>
          <a:p>
            <a:pPr indent="-342900" marL="342900">
              <a:lnSpc>
                <a:spcPct val="150000"/>
              </a:lnSpc>
              <a:spcAft>
                <a:spcPts val="1000"/>
              </a:spcAft>
              <a:buClr>
                <a:schemeClr val="tx1">
                  <a:lumMod val="65000"/>
                  <a:lumOff val="35000"/>
                </a:schemeClr>
              </a:buClr>
              <a:buFont typeface="Wingdings" panose="05000000000000000000" charset="0"/>
              <a:buChar char=""/>
            </a:pPr>
            <a:r>
              <a:rPr altLang="zh-CN" sz="1600" lang="en-US">
                <a:solidFill>
                  <a:schemeClr val="tx1">
                    <a:lumMod val="65000"/>
                    <a:lumOff val="35000"/>
                  </a:schemeClr>
                </a:solidFill>
                <a:latin typeface="Arial" panose="020B0604020202020204" pitchFamily="34" charset="0"/>
                <a:ea typeface="微软雅黑" panose="020B0503020204020204" pitchFamily="34" charset="-122"/>
                <a:sym typeface="+mn-ea"/>
              </a:rPr>
              <a:t>- Exploratory Data Analysis (EDA): COVID-19 case counts and mortality rates varied significantly across different regions and countries</a:t>
            </a:r>
            <a:endParaRPr altLang="zh-CN" sz="1600" lang="en-US">
              <a:solidFill>
                <a:schemeClr val="tx1">
                  <a:lumMod val="65000"/>
                  <a:lumOff val="35000"/>
                </a:schemeClr>
              </a:solidFill>
              <a:latin typeface="Arial" panose="020B0604020202020204" pitchFamily="34" charset="0"/>
              <a:ea typeface="微软雅黑" panose="020B0503020204020204" pitchFamily="34" charset="-122"/>
              <a:sym typeface="+mn-ea"/>
            </a:endParaRPr>
          </a:p>
          <a:p>
            <a:pPr indent="-342900" marL="342900">
              <a:lnSpc>
                <a:spcPct val="150000"/>
              </a:lnSpc>
              <a:spcAft>
                <a:spcPts val="1000"/>
              </a:spcAft>
              <a:buClr>
                <a:schemeClr val="tx1">
                  <a:lumMod val="65000"/>
                  <a:lumOff val="35000"/>
                </a:schemeClr>
              </a:buClr>
              <a:buFont typeface="Wingdings" panose="05000000000000000000" charset="0"/>
              <a:buChar char=""/>
            </a:pPr>
            <a:r>
              <a:rPr altLang="zh-CN" sz="1600" lang="en-US">
                <a:solidFill>
                  <a:schemeClr val="tx1">
                    <a:lumMod val="65000"/>
                    <a:lumOff val="35000"/>
                  </a:schemeClr>
                </a:solidFill>
                <a:latin typeface="Arial" panose="020B0604020202020204" pitchFamily="34" charset="0"/>
                <a:ea typeface="微软雅黑" panose="020B0503020204020204" pitchFamily="34" charset="-122"/>
                <a:sym typeface="+mn-ea"/>
              </a:rPr>
              <a:t>- Model Performance: Time-series models performed well in predicting COVID-19 case counts (9</a:t>
            </a:r>
            <a:r>
              <a:rPr altLang="zh-CN" sz="1600" lang="en-US">
                <a:solidFill>
                  <a:schemeClr val="tx1">
                    <a:lumMod val="65000"/>
                    <a:lumOff val="35000"/>
                  </a:schemeClr>
                </a:solidFill>
                <a:latin typeface="Arial" panose="020B0604020202020204" pitchFamily="34" charset="0"/>
                <a:ea typeface="微软雅黑" panose="020B0503020204020204" pitchFamily="34" charset="-122"/>
                <a:sym typeface="+mn-ea"/>
              </a:rPr>
              <a:t>0</a:t>
            </a:r>
            <a:r>
              <a:rPr altLang="zh-CN" sz="1600" lang="en-US">
                <a:solidFill>
                  <a:schemeClr val="tx1">
                    <a:lumMod val="65000"/>
                    <a:lumOff val="35000"/>
                  </a:schemeClr>
                </a:solidFill>
                <a:latin typeface="Arial" panose="020B0604020202020204" pitchFamily="34" charset="0"/>
                <a:ea typeface="微软雅黑" panose="020B0503020204020204" pitchFamily="34" charset="-122"/>
                <a:sym typeface="+mn-ea"/>
              </a:rPr>
              <a:t>% accuracy), while classification models performed well in predicting COVID-19 mortality rates (85% accuracy)</a:t>
            </a:r>
            <a:endParaRPr altLang="zh-CN" sz="1600" lang="en-US">
              <a:solidFill>
                <a:schemeClr val="tx1">
                  <a:lumMod val="65000"/>
                  <a:lumOff val="35000"/>
                </a:schemeClr>
              </a:solidFill>
              <a:latin typeface="Arial" panose="020B0604020202020204" pitchFamily="34" charset="0"/>
              <a:ea typeface="微软雅黑" panose="020B0503020204020204" pitchFamily="34" charset="-122"/>
              <a:sym typeface="+mn-ea"/>
            </a:endParaRPr>
          </a:p>
        </p:txBody>
      </p:sp>
      <p:sp>
        <p:nvSpPr>
          <p:cNvPr id="1048621" name="文本框 3"/>
          <p:cNvSpPr txBox="1"/>
          <p:nvPr>
            <p:custDataLst>
              <p:tags r:id="rId11"/>
            </p:custDataLst>
          </p:nvPr>
        </p:nvSpPr>
        <p:spPr>
          <a:xfrm>
            <a:off x="612775" y="750570"/>
            <a:ext cx="4876800" cy="1529080"/>
          </a:xfrm>
          <a:prstGeom prst="rect"/>
          <a:noFill/>
        </p:spPr>
        <p:txBody>
          <a:bodyPr anchor="b" anchorCtr="0" rtlCol="0" wrap="square">
            <a:normAutofit/>
          </a:bodyPr>
          <a:p>
            <a:r>
              <a:rPr altLang="zh-CN" b="1" sz="6000" lang="en-US" spc="300">
                <a:solidFill>
                  <a:schemeClr val="tx1">
                    <a:lumMod val="85000"/>
                    <a:lumOff val="15000"/>
                  </a:schemeClr>
                </a:solidFill>
                <a:latin typeface="Arial" panose="020B0604020202020204" pitchFamily="34" charset="0"/>
                <a:ea typeface="微软雅黑" panose="020B0503020204020204" pitchFamily="34" charset="-122"/>
              </a:rPr>
              <a:t>R</a:t>
            </a:r>
            <a:r>
              <a:rPr altLang="zh-CN" b="1" sz="6000" lang="en-US" spc="300">
                <a:solidFill>
                  <a:schemeClr val="tx1">
                    <a:lumMod val="85000"/>
                    <a:lumOff val="15000"/>
                  </a:schemeClr>
                </a:solidFill>
                <a:latin typeface="Arial" panose="020B0604020202020204" pitchFamily="34" charset="0"/>
                <a:ea typeface="微软雅黑" panose="020B0503020204020204" pitchFamily="34" charset="-122"/>
              </a:rPr>
              <a:t>e</a:t>
            </a:r>
            <a:r>
              <a:rPr altLang="zh-CN" b="1" sz="6000" lang="en-US" spc="300">
                <a:solidFill>
                  <a:schemeClr val="tx1">
                    <a:lumMod val="85000"/>
                    <a:lumOff val="15000"/>
                  </a:schemeClr>
                </a:solidFill>
                <a:latin typeface="Arial" panose="020B0604020202020204" pitchFamily="34" charset="0"/>
                <a:ea typeface="微软雅黑" panose="020B0503020204020204" pitchFamily="34" charset="-122"/>
              </a:rPr>
              <a:t>s</a:t>
            </a:r>
            <a:r>
              <a:rPr altLang="zh-CN" b="1" sz="6000" lang="en-US" spc="300">
                <a:solidFill>
                  <a:schemeClr val="tx1">
                    <a:lumMod val="85000"/>
                    <a:lumOff val="15000"/>
                  </a:schemeClr>
                </a:solidFill>
                <a:latin typeface="Arial" panose="020B0604020202020204" pitchFamily="34" charset="0"/>
                <a:ea typeface="微软雅黑" panose="020B0503020204020204" pitchFamily="34" charset="-122"/>
              </a:rPr>
              <a:t>ults </a:t>
            </a:r>
            <a:endParaRPr altLang="zh-CN" b="1" sz="3600" lang="en-US" spc="300">
              <a:solidFill>
                <a:schemeClr val="tx1">
                  <a:lumMod val="85000"/>
                  <a:lumOff val="15000"/>
                </a:schemeClr>
              </a:solidFill>
              <a:latin typeface="Arial" panose="020B0604020202020204" pitchFamily="34" charset="0"/>
              <a:ea typeface="微软雅黑" panose="020B0503020204020204" pitchFamily="34" charset="-122"/>
            </a:endParaRPr>
          </a:p>
        </p:txBody>
      </p:sp>
    </p:spTree>
    <p:custDataLst>
      <p:tags r:id="rId12"/>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pic>
        <p:nvPicPr>
          <p:cNvPr id="2097160" name="图片 6"/>
          <p:cNvPicPr>
            <a:picLocks/>
          </p:cNvPicPr>
          <p:nvPr>
            <p:custDataLst>
              <p:tags r:id="rId1"/>
            </p:custDataLst>
          </p:nvPr>
        </p:nvPicPr>
        <p:blipFill>
          <a:blip xmlns:r="http://schemas.openxmlformats.org/officeDocument/2006/relationships" r:embed="rId2" r:link="rId3" cstate="print"/>
          <a:stretch>
            <a:fillRect/>
          </a:stretch>
        </p:blipFill>
        <p:spPr>
          <a:xfrm>
            <a:off x="0" y="0"/>
            <a:ext cx="720090" cy="649769"/>
          </a:xfrm>
          <a:prstGeom prst="rect"/>
        </p:spPr>
      </p:pic>
      <p:pic>
        <p:nvPicPr>
          <p:cNvPr id="2097161" name="图片 7"/>
          <p:cNvPicPr>
            <a:picLocks/>
          </p:cNvPicPr>
          <p:nvPr>
            <p:custDataLst>
              <p:tags r:id="rId4"/>
            </p:custDataLst>
          </p:nvPr>
        </p:nvPicPr>
        <p:blipFill>
          <a:blip xmlns:r="http://schemas.openxmlformats.org/officeDocument/2006/relationships" r:embed="rId5" r:link="rId6" cstate="print"/>
          <a:stretch>
            <a:fillRect/>
          </a:stretch>
        </p:blipFill>
        <p:spPr>
          <a:xfrm>
            <a:off x="11471910" y="0"/>
            <a:ext cx="720090" cy="512012"/>
          </a:xfrm>
          <a:prstGeom prst="rect"/>
        </p:spPr>
      </p:pic>
      <p:pic>
        <p:nvPicPr>
          <p:cNvPr id="2097162" name="图片 11" descr="C:\Users\admin\Desktop\幸全的文件\Pexels类别20191129\商务\仰视 高楼\低角度拍攝, 低角度攝影, 商業, 城市 的 免费素材照片.jpeg低角度拍攝, 低角度攝影, 商業, 城市 的 免费素材照片"/>
          <p:cNvPicPr>
            <a:picLocks/>
          </p:cNvPicPr>
          <p:nvPr>
            <p:custDataLst>
              <p:tags r:id="rId7"/>
            </p:custDataLst>
          </p:nvPr>
        </p:nvPicPr>
        <p:blipFill rotWithShape="1">
          <a:blip xmlns:r="http://schemas.openxmlformats.org/officeDocument/2006/relationships" r:embed="rId8"/>
          <a:srcRect l="25644" r="25644"/>
          <a:stretch>
            <a:fillRect/>
          </a:stretch>
        </p:blipFill>
        <p:spPr>
          <a:xfrm>
            <a:off x="5558608" y="0"/>
            <a:ext cx="6633392" cy="6858000"/>
          </a:xfrm>
          <a:prstGeom prst="rect"/>
        </p:spPr>
      </p:pic>
      <p:pic>
        <p:nvPicPr>
          <p:cNvPr id="2097163" name="图片 9" descr="C:\Users\admin\Desktop\幸全的文件\Pexels类别20191129\商务\仰视 高楼\企業, 低角度拍攝, 反射, 城市 的 免费素材照片 (2).jpeg企業, 低角度拍攝, 反射, 城市 的 免费素材照片 (2)"/>
          <p:cNvPicPr>
            <a:picLocks/>
          </p:cNvPicPr>
          <p:nvPr>
            <p:custDataLst>
              <p:tags r:id="rId9"/>
            </p:custDataLst>
          </p:nvPr>
        </p:nvPicPr>
        <p:blipFill rotWithShape="1">
          <a:blip xmlns:r="http://schemas.openxmlformats.org/officeDocument/2006/relationships" r:embed="rId10"/>
          <a:srcRect l="24313" r="24313"/>
          <a:stretch>
            <a:fillRect/>
          </a:stretch>
        </p:blipFill>
        <p:spPr>
          <a:xfrm>
            <a:off x="-1381" y="0"/>
            <a:ext cx="5465277" cy="6858000"/>
          </a:xfrm>
          <a:prstGeom prst="rect"/>
        </p:spPr>
      </p:pic>
      <p:cxnSp>
        <p:nvCxnSpPr>
          <p:cNvPr id="3145729" name="直接连接符 5"/>
          <p:cNvCxnSpPr>
            <a:cxnSpLocks/>
          </p:cNvCxnSpPr>
          <p:nvPr>
            <p:custDataLst>
              <p:tags r:id="rId11"/>
            </p:custDataLst>
          </p:nvPr>
        </p:nvCxnSpPr>
        <p:spPr>
          <a:xfrm>
            <a:off x="7273636" y="6249600"/>
            <a:ext cx="288000" cy="0"/>
          </a:xfrm>
          <a:prstGeom prst="line"/>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custDataLst>
      <p:tags r:id="rId12"/>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628" name="矩形 4"/>
          <p:cNvSpPr/>
          <p:nvPr>
            <p:custDataLst>
              <p:tags r:id="rId1"/>
            </p:custDataLst>
          </p:nvPr>
        </p:nvSpPr>
        <p:spPr>
          <a:xfrm>
            <a:off x="0" y="0"/>
            <a:ext cx="12192000" cy="2664333"/>
          </a:xfrm>
          <a:prstGeom prst="rect"/>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rtlCol="0" wrap="square">
            <a:normAutofit/>
          </a:bodyPr>
          <a:p>
            <a:pPr algn="ctr"/>
            <a:endParaRPr altLang="en-US" lang="zh-CN">
              <a:solidFill>
                <a:schemeClr val="lt1"/>
              </a:solidFill>
              <a:latin typeface="Arial" panose="020B0604020202020204" pitchFamily="34" charset="0"/>
              <a:ea typeface="微软雅黑" panose="020B0503020204020204" pitchFamily="34" charset="-122"/>
            </a:endParaRPr>
          </a:p>
        </p:txBody>
      </p:sp>
      <p:pic>
        <p:nvPicPr>
          <p:cNvPr id="2097164" name="图片 5"/>
          <p:cNvPicPr>
            <a:picLocks/>
          </p:cNvPicPr>
          <p:nvPr>
            <p:custDataLst>
              <p:tags r:id="rId2"/>
            </p:custDataLst>
          </p:nvPr>
        </p:nvPicPr>
        <p:blipFill>
          <a:blip xmlns:r="http://schemas.openxmlformats.org/officeDocument/2006/relationships" r:embed="rId3" r:link="rId4" cstate="print"/>
          <a:stretch>
            <a:fillRect/>
          </a:stretch>
        </p:blipFill>
        <p:spPr>
          <a:xfrm>
            <a:off x="0" y="0"/>
            <a:ext cx="720090" cy="649769"/>
          </a:xfrm>
          <a:prstGeom prst="rect"/>
        </p:spPr>
      </p:pic>
      <p:pic>
        <p:nvPicPr>
          <p:cNvPr id="2097165" name="图片 6"/>
          <p:cNvPicPr>
            <a:picLocks/>
          </p:cNvPicPr>
          <p:nvPr>
            <p:custDataLst>
              <p:tags r:id="rId5"/>
            </p:custDataLst>
          </p:nvPr>
        </p:nvPicPr>
        <p:blipFill>
          <a:blip xmlns:r="http://schemas.openxmlformats.org/officeDocument/2006/relationships" r:embed="rId6" r:link="rId7" cstate="print"/>
          <a:stretch>
            <a:fillRect/>
          </a:stretch>
        </p:blipFill>
        <p:spPr>
          <a:xfrm>
            <a:off x="11471910" y="0"/>
            <a:ext cx="720090" cy="512012"/>
          </a:xfrm>
          <a:prstGeom prst="rect"/>
        </p:spPr>
      </p:pic>
      <p:sp>
        <p:nvSpPr>
          <p:cNvPr id="1048629" name="Title 6"/>
          <p:cNvSpPr txBox="1"/>
          <p:nvPr>
            <p:custDataLst>
              <p:tags r:id="rId8"/>
            </p:custDataLst>
          </p:nvPr>
        </p:nvSpPr>
        <p:spPr>
          <a:xfrm>
            <a:off x="608399" y="4584686"/>
            <a:ext cx="5182801" cy="1663066"/>
          </a:xfrm>
          <a:prstGeom prst="rect"/>
          <a:noFill/>
          <a:ln w="3175">
            <a:noFill/>
            <a:prstDash val="dash"/>
          </a:ln>
        </p:spPr>
        <p:txBody>
          <a:bodyPr anchor="t" anchorCtr="0" bIns="36000" lIns="72000" rIns="72000" tIns="36000" wrap="square">
            <a:normAutofit/>
          </a:bodyPr>
          <a:lstStyle>
            <a:lvl1pPr algn="l" defTabSz="913765" eaLnBrk="1" hangingPunct="1" latinLnBrk="0" rtl="0">
              <a:lnSpc>
                <a:spcPct val="90000"/>
              </a:lnSpc>
              <a:spcBef>
                <a:spcPct val="0"/>
              </a:spcBef>
              <a:buNone/>
              <a:defRPr baseline="0" b="0" cap="none" dirty="0" sz="2745" kern="1200" lang="en-US" spc="-49" smtClean="0">
                <a:ln w="3175">
                  <a:noFill/>
                </a:ln>
                <a:solidFill>
                  <a:schemeClr val="tx1"/>
                </a:solidFill>
                <a:effectLst/>
                <a:latin typeface="+mj-lt"/>
                <a:ea typeface="+mn-ea"/>
                <a:cs typeface="Segoe UI" panose="020B0502040204020203" pitchFamily="34" charset="0"/>
              </a:defRPr>
            </a:lvl1pPr>
          </a:lstStyle>
          <a:p>
            <a:pPr algn="just" indent="-285750" lvl="0" marL="285750">
              <a:lnSpc>
                <a:spcPct val="130000"/>
              </a:lnSpc>
              <a:spcAft>
                <a:spcPts val="800"/>
              </a:spcAft>
              <a:buClr>
                <a:schemeClr val="tx1">
                  <a:lumMod val="65000"/>
                  <a:lumOff val="35000"/>
                </a:schemeClr>
              </a:buClr>
              <a:buFont typeface="Wingdings" panose="05000000000000000000" pitchFamily="2" charset="2"/>
              <a:buChar char="l"/>
            </a:pPr>
            <a:r>
              <a:rPr altLang="zh-CN" sz="1600" lang="en-US" spc="50">
                <a:ln w="3175">
                  <a:noFill/>
                  <a:prstDash val="dash"/>
                </a:ln>
                <a:solidFill>
                  <a:schemeClr val="lt1"/>
                </a:solidFill>
                <a:latin typeface="Arial" panose="020B0604020202020204" pitchFamily="34" charset="0"/>
                <a:ea typeface="微软雅黑" panose="020B0503020204020204" pitchFamily="34" charset="-122"/>
                <a:cs typeface="微软雅黑" panose="020B0503020204020204" pitchFamily="34" charset="-122"/>
              </a:rPr>
              <a:t>Click here to add the text, the text is the refinement of your thought</a:t>
            </a:r>
            <a:endParaRPr altLang="zh-CN" sz="1600" lang="en-US" spc="50">
              <a:ln w="3175">
                <a:noFill/>
                <a:prstDash val="dash"/>
              </a:ln>
              <a:solidFill>
                <a:schemeClr val="lt1"/>
              </a:solidFill>
              <a:latin typeface="Arial" panose="020B0604020202020204" pitchFamily="34" charset="0"/>
              <a:ea typeface="微软雅黑" panose="020B0503020204020204" pitchFamily="34" charset="-122"/>
              <a:cs typeface="微软雅黑" panose="020B0503020204020204" pitchFamily="34" charset="-122"/>
            </a:endParaRPr>
          </a:p>
        </p:txBody>
      </p:sp>
      <p:pic>
        <p:nvPicPr>
          <p:cNvPr id="2097166" name=""/>
          <p:cNvPicPr>
            <a:picLocks/>
          </p:cNvPicPr>
          <p:nvPr/>
        </p:nvPicPr>
        <p:blipFill>
          <a:blip xmlns:r="http://schemas.openxmlformats.org/officeDocument/2006/relationships" r:embed="rId9"/>
          <a:stretch>
            <a:fillRect/>
          </a:stretch>
        </p:blipFill>
        <p:spPr>
          <a:xfrm rot="0">
            <a:off x="-304800" y="645115"/>
            <a:ext cx="12192000" cy="5567768"/>
          </a:xfrm>
          <a:prstGeom prst="rect"/>
        </p:spPr>
      </p:pic>
    </p:spTree>
    <p:custDataLst>
      <p:tags r:id="rId10"/>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60" name=""/>
        <p:cNvGrpSpPr/>
        <p:nvPr/>
      </p:nvGrpSpPr>
      <p:grpSpPr>
        <a:xfrm>
          <a:off x="0" y="0"/>
          <a:ext cx="0" cy="0"/>
          <a:chOff x="0" y="0"/>
          <a:chExt cx="0" cy="0"/>
        </a:xfrm>
      </p:grpSpPr>
      <p:sp>
        <p:nvSpPr>
          <p:cNvPr id="1048633" name="矩形 5"/>
          <p:cNvSpPr/>
          <p:nvPr>
            <p:custDataLst>
              <p:tags r:id="rId1"/>
            </p:custDataLst>
          </p:nvPr>
        </p:nvSpPr>
        <p:spPr>
          <a:xfrm>
            <a:off x="0" y="953691"/>
            <a:ext cx="12192000" cy="4950618"/>
          </a:xfrm>
          <a:prstGeom prst="rect"/>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rtlCol="0" wrap="square">
            <a:normAutofit/>
          </a:bodyPr>
          <a:p>
            <a:pPr algn="ctr"/>
            <a:endParaRPr altLang="en-US" lang="zh-CN">
              <a:solidFill>
                <a:schemeClr val="lt1"/>
              </a:solidFill>
              <a:latin typeface="Arial" panose="020B0604020202020204" pitchFamily="34" charset="0"/>
              <a:ea typeface="微软雅黑" panose="020B0503020204020204" pitchFamily="34" charset="-122"/>
            </a:endParaRPr>
          </a:p>
        </p:txBody>
      </p:sp>
      <p:pic>
        <p:nvPicPr>
          <p:cNvPr id="2097167" name="图片 6"/>
          <p:cNvPicPr>
            <a:picLocks/>
          </p:cNvPicPr>
          <p:nvPr>
            <p:custDataLst>
              <p:tags r:id="rId2"/>
            </p:custDataLst>
          </p:nvPr>
        </p:nvPicPr>
        <p:blipFill>
          <a:blip xmlns:r="http://schemas.openxmlformats.org/officeDocument/2006/relationships" r:embed="rId3" r:link="rId4"/>
          <a:stretch>
            <a:fillRect/>
          </a:stretch>
        </p:blipFill>
        <p:spPr>
          <a:xfrm>
            <a:off x="10571797" y="5396020"/>
            <a:ext cx="1620202" cy="1461980"/>
          </a:xfrm>
          <a:prstGeom prst="rect"/>
        </p:spPr>
      </p:pic>
      <p:pic>
        <p:nvPicPr>
          <p:cNvPr id="2097168" name="图片 7"/>
          <p:cNvPicPr>
            <a:picLocks/>
          </p:cNvPicPr>
          <p:nvPr>
            <p:custDataLst>
              <p:tags r:id="rId5"/>
            </p:custDataLst>
          </p:nvPr>
        </p:nvPicPr>
        <p:blipFill>
          <a:blip xmlns:r="http://schemas.openxmlformats.org/officeDocument/2006/relationships" r:embed="rId6" r:link="rId7"/>
          <a:stretch>
            <a:fillRect/>
          </a:stretch>
        </p:blipFill>
        <p:spPr>
          <a:xfrm>
            <a:off x="0" y="5705973"/>
            <a:ext cx="1620202" cy="1152027"/>
          </a:xfrm>
          <a:prstGeom prst="rect"/>
        </p:spPr>
      </p:pic>
      <p:sp>
        <p:nvSpPr>
          <p:cNvPr id="1048634" name="矩形: 圆角 3"/>
          <p:cNvSpPr/>
          <p:nvPr>
            <p:custDataLst>
              <p:tags r:id="rId8"/>
            </p:custDataLst>
          </p:nvPr>
        </p:nvSpPr>
        <p:spPr>
          <a:xfrm>
            <a:off x="763199" y="605954"/>
            <a:ext cx="907181" cy="313266"/>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wrap="square">
            <a:normAutofit fontScale="72222" lnSpcReduction="20000"/>
          </a:bodyPr>
          <a:lstStyle>
            <a:defPPr>
              <a:defRPr lang="zh-CN">
                <a:solidFill>
                  <a:schemeClr val="lt1"/>
                </a:solidFill>
              </a:defRPr>
            </a:defPPr>
            <a:lvl1pPr algn="l" defTabSz="914400" eaLnBrk="1" hangingPunct="1" latinLnBrk="0" marL="0" rtl="0">
              <a:defRPr sz="1800" kern="1200">
                <a:solidFill>
                  <a:schemeClr val="lt1"/>
                </a:solidFill>
                <a:latin typeface="+mn-lt"/>
                <a:ea typeface="+mn-ea"/>
                <a:cs typeface="+mn-cs"/>
              </a:defRPr>
            </a:lvl1pPr>
            <a:lvl2pPr algn="l" defTabSz="914400" eaLnBrk="1" hangingPunct="1" latinLnBrk="0" marL="457200" rtl="0">
              <a:defRPr sz="1800" kern="1200">
                <a:solidFill>
                  <a:schemeClr val="lt1"/>
                </a:solidFill>
                <a:latin typeface="+mn-lt"/>
                <a:ea typeface="+mn-ea"/>
                <a:cs typeface="+mn-cs"/>
              </a:defRPr>
            </a:lvl2pPr>
            <a:lvl3pPr algn="l" defTabSz="914400" eaLnBrk="1" hangingPunct="1" latinLnBrk="0" marL="914400" rtl="0">
              <a:defRPr sz="1800" kern="1200">
                <a:solidFill>
                  <a:schemeClr val="lt1"/>
                </a:solidFill>
                <a:latin typeface="+mn-lt"/>
                <a:ea typeface="+mn-ea"/>
                <a:cs typeface="+mn-cs"/>
              </a:defRPr>
            </a:lvl3pPr>
            <a:lvl4pPr algn="l" defTabSz="914400" eaLnBrk="1" hangingPunct="1" latinLnBrk="0" marL="1371600" rtl="0">
              <a:defRPr sz="1800" kern="1200">
                <a:solidFill>
                  <a:schemeClr val="lt1"/>
                </a:solidFill>
                <a:latin typeface="+mn-lt"/>
                <a:ea typeface="+mn-ea"/>
                <a:cs typeface="+mn-cs"/>
              </a:defRPr>
            </a:lvl4pPr>
            <a:lvl5pPr algn="l" defTabSz="914400" eaLnBrk="1" hangingPunct="1" latinLnBrk="0" marL="1828800" rtl="0">
              <a:defRPr sz="1800" kern="1200">
                <a:solidFill>
                  <a:schemeClr val="lt1"/>
                </a:solidFill>
                <a:latin typeface="+mn-lt"/>
                <a:ea typeface="+mn-ea"/>
                <a:cs typeface="+mn-cs"/>
              </a:defRPr>
            </a:lvl5pPr>
            <a:lvl6pPr algn="l" defTabSz="914400" eaLnBrk="1" hangingPunct="1" latinLnBrk="0" marL="2286000" rtl="0">
              <a:defRPr sz="1800" kern="1200">
                <a:solidFill>
                  <a:schemeClr val="lt1"/>
                </a:solidFill>
                <a:latin typeface="+mn-lt"/>
                <a:ea typeface="+mn-ea"/>
                <a:cs typeface="+mn-cs"/>
              </a:defRPr>
            </a:lvl6pPr>
            <a:lvl7pPr algn="l" defTabSz="914400" eaLnBrk="1" hangingPunct="1" latinLnBrk="0" marL="2743200" rtl="0">
              <a:defRPr sz="1800" kern="1200">
                <a:solidFill>
                  <a:schemeClr val="lt1"/>
                </a:solidFill>
                <a:latin typeface="+mn-lt"/>
                <a:ea typeface="+mn-ea"/>
                <a:cs typeface="+mn-cs"/>
              </a:defRPr>
            </a:lvl7pPr>
            <a:lvl8pPr algn="l" defTabSz="914400" eaLnBrk="1" hangingPunct="1" latinLnBrk="0" marL="3200400" rtl="0">
              <a:defRPr sz="1800" kern="1200">
                <a:solidFill>
                  <a:schemeClr val="lt1"/>
                </a:solidFill>
                <a:latin typeface="+mn-lt"/>
                <a:ea typeface="+mn-ea"/>
                <a:cs typeface="+mn-cs"/>
              </a:defRPr>
            </a:lvl8pPr>
            <a:lvl9pPr algn="l" defTabSz="914400" eaLnBrk="1" hangingPunct="1" latinLnBrk="0" marL="3657600" rtl="0">
              <a:defRPr sz="1800" kern="1200">
                <a:solidFill>
                  <a:schemeClr val="lt1"/>
                </a:solidFill>
                <a:latin typeface="+mn-lt"/>
                <a:ea typeface="+mn-ea"/>
                <a:cs typeface="+mn-cs"/>
              </a:defRPr>
            </a:lvl9pPr>
          </a:lstStyle>
          <a:p>
            <a:pPr algn="ctr" defTabSz="914400"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1048635" name="文本框 33"/>
          <p:cNvSpPr txBox="1"/>
          <p:nvPr>
            <p:custDataLst>
              <p:tags r:id="rId9"/>
            </p:custDataLst>
          </p:nvPr>
        </p:nvSpPr>
        <p:spPr>
          <a:xfrm>
            <a:off x="810268" y="612669"/>
            <a:ext cx="860112" cy="307777"/>
          </a:xfrm>
          <a:prstGeom prst="rect"/>
          <a:noFill/>
        </p:spPr>
        <p:txBody>
          <a:bodyPr lIns="90000" rtlCol="0" wrap="square">
            <a:normAutofit/>
          </a:bodyPr>
          <a:lst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defTabSz="914400" eaLnBrk="1" fontAlgn="auto" hangingPunct="1" indent="0" latinLnBrk="0" lvl="0" marL="0" marR="0" rtl="0">
              <a:lnSpc>
                <a:spcPct val="100000"/>
              </a:lnSpc>
              <a:spcBef>
                <a:spcPts val="0"/>
              </a:spcBef>
              <a:spcAft>
                <a:spcPts val="0"/>
              </a:spcAft>
              <a:buClrTx/>
              <a:buSzTx/>
              <a:buFontTx/>
              <a:buNone/>
            </a:pPr>
            <a:r>
              <a:rPr altLang="zh-CN" baseline="0" b="1" sz="1400" i="0" kumimoji="0" lang="en-US" noProof="0" spc="100">
                <a:ln>
                  <a:noFill/>
                </a:ln>
                <a:solidFill>
                  <a:schemeClr val="dk1">
                    <a:lumMod val="85000"/>
                    <a:lumOff val="15000"/>
                  </a:schemeClr>
                </a:solidFill>
                <a:effectLst/>
                <a:uLnTx/>
                <a:uFillTx/>
                <a:latin typeface="Arial" panose="020B0604020202020204" pitchFamily="34" charset="0"/>
                <a:ea typeface="微软雅黑" panose="020B0503020204020204" pitchFamily="34" charset="-122"/>
                <a:cs typeface="Arial" panose="020B0604020202020204" pitchFamily="34" charset="0"/>
              </a:rPr>
              <a:t>LOGO</a:t>
            </a:r>
            <a:endParaRPr altLang="zh-CN" baseline="0" b="1" sz="1400" i="0" kumimoji="0" lang="en-US" noProof="0" spc="100">
              <a:ln>
                <a:noFill/>
              </a:ln>
              <a:solidFill>
                <a:schemeClr val="dk1">
                  <a:lumMod val="85000"/>
                  <a:lumOff val="15000"/>
                </a:schemeClr>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pic>
        <p:nvPicPr>
          <p:cNvPr id="2097169" name=""/>
          <p:cNvPicPr>
            <a:picLocks/>
          </p:cNvPicPr>
          <p:nvPr/>
        </p:nvPicPr>
        <p:blipFill>
          <a:blip xmlns:r="http://schemas.openxmlformats.org/officeDocument/2006/relationships" r:embed="rId10"/>
          <a:stretch>
            <a:fillRect/>
          </a:stretch>
        </p:blipFill>
        <p:spPr>
          <a:xfrm rot="0">
            <a:off x="-1076316" y="-446804"/>
            <a:ext cx="13268316" cy="7751609"/>
          </a:xfrm>
          <a:prstGeom prst="rect"/>
        </p:spPr>
      </p:pic>
    </p:spTree>
    <p:custDataLst>
      <p:tags r:id="rId1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63" name=""/>
        <p:cNvGrpSpPr/>
        <p:nvPr/>
      </p:nvGrpSpPr>
      <p:grpSpPr>
        <a:xfrm>
          <a:off x="0" y="0"/>
          <a:ext cx="0" cy="0"/>
          <a:chOff x="0" y="0"/>
          <a:chExt cx="0" cy="0"/>
        </a:xfrm>
      </p:grpSpPr>
      <p:grpSp>
        <p:nvGrpSpPr>
          <p:cNvPr id="64" name="组合 6"/>
          <p:cNvGrpSpPr/>
          <p:nvPr>
            <p:custDataLst>
              <p:tags r:id="rId1"/>
            </p:custDataLst>
          </p:nvPr>
        </p:nvGrpSpPr>
        <p:grpSpPr>
          <a:xfrm>
            <a:off x="11378484" y="636755"/>
            <a:ext cx="203545" cy="74612"/>
            <a:chOff x="9839643" y="910585"/>
            <a:chExt cx="203545" cy="74612"/>
          </a:xfrm>
        </p:grpSpPr>
        <p:cxnSp>
          <p:nvCxnSpPr>
            <p:cNvPr id="3145730" name="直接连接符 7"/>
            <p:cNvCxnSpPr>
              <a:cxnSpLocks/>
            </p:cNvCxnSpPr>
            <p:nvPr>
              <p:custDataLst>
                <p:tags r:id="rId2"/>
              </p:custDataLst>
            </p:nvPr>
          </p:nvCxnSpPr>
          <p:spPr>
            <a:xfrm>
              <a:off x="9839643" y="910585"/>
              <a:ext cx="203545" cy="0"/>
            </a:xfrm>
            <a:prstGeom prst="line"/>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45731" name="直接连接符 8"/>
            <p:cNvCxnSpPr>
              <a:cxnSpLocks/>
            </p:cNvCxnSpPr>
            <p:nvPr>
              <p:custDataLst>
                <p:tags r:id="rId3"/>
              </p:custDataLst>
            </p:nvPr>
          </p:nvCxnSpPr>
          <p:spPr>
            <a:xfrm>
              <a:off x="9839643" y="985197"/>
              <a:ext cx="155575" cy="0"/>
            </a:xfrm>
            <a:prstGeom prst="line"/>
            <a:ln w="254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048639" name="任意多边形: 形状 9"/>
          <p:cNvSpPr/>
          <p:nvPr>
            <p:custDataLst>
              <p:tags r:id="rId4"/>
            </p:custDataLst>
          </p:nvPr>
        </p:nvSpPr>
        <p:spPr>
          <a:xfrm>
            <a:off x="609971" y="505786"/>
            <a:ext cx="336550" cy="336550"/>
          </a:xfrm>
          <a:custGeom>
            <a:avLst/>
            <a:gdLst>
              <a:gd name="connsiteX0" fmla="*/ 138801 w 336550"/>
              <a:gd name="connsiteY0" fmla="*/ 117033 h 336550"/>
              <a:gd name="connsiteX1" fmla="*/ 138801 w 336550"/>
              <a:gd name="connsiteY1" fmla="*/ 219517 h 336550"/>
              <a:gd name="connsiteX2" fmla="*/ 227149 w 336550"/>
              <a:gd name="connsiteY2" fmla="*/ 168275 h 336550"/>
              <a:gd name="connsiteX3" fmla="*/ 168275 w 336550"/>
              <a:gd name="connsiteY3" fmla="*/ 0 h 336550"/>
              <a:gd name="connsiteX4" fmla="*/ 336550 w 336550"/>
              <a:gd name="connsiteY4" fmla="*/ 168275 h 336550"/>
              <a:gd name="connsiteX5" fmla="*/ 168275 w 336550"/>
              <a:gd name="connsiteY5" fmla="*/ 336550 h 336550"/>
              <a:gd name="connsiteX6" fmla="*/ 0 w 336550"/>
              <a:gd name="connsiteY6" fmla="*/ 168275 h 336550"/>
              <a:gd name="connsiteX7" fmla="*/ 168275 w 336550"/>
              <a:gd name="connsiteY7"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6550" h="336550">
                <a:moveTo>
                  <a:pt x="138801" y="117033"/>
                </a:moveTo>
                <a:lnTo>
                  <a:pt x="138801" y="219517"/>
                </a:lnTo>
                <a:lnTo>
                  <a:pt x="227149" y="168275"/>
                </a:lnTo>
                <a:close/>
                <a:moveTo>
                  <a:pt x="168275" y="0"/>
                </a:moveTo>
                <a:cubicBezTo>
                  <a:pt x="261211" y="0"/>
                  <a:pt x="336550" y="75339"/>
                  <a:pt x="336550" y="168275"/>
                </a:cubicBezTo>
                <a:cubicBezTo>
                  <a:pt x="336550" y="261211"/>
                  <a:pt x="261211" y="336550"/>
                  <a:pt x="168275" y="336550"/>
                </a:cubicBezTo>
                <a:cubicBezTo>
                  <a:pt x="75339" y="336550"/>
                  <a:pt x="0" y="261211"/>
                  <a:pt x="0" y="168275"/>
                </a:cubicBezTo>
                <a:cubicBezTo>
                  <a:pt x="0" y="75339"/>
                  <a:pt x="75339" y="0"/>
                  <a:pt x="16827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wrap="square">
            <a:normAutofit/>
          </a:bodyPr>
          <a:p>
            <a:pPr algn="ctr"/>
            <a:endParaRPr altLang="en-US" lang="zh-CN">
              <a:solidFill>
                <a:schemeClr val="lt1"/>
              </a:solidFill>
              <a:latin typeface="Arial" panose="020B0604020202020204" pitchFamily="34" charset="0"/>
              <a:ea typeface="微软雅黑" panose="020B0503020204020204" pitchFamily="34" charset="-122"/>
            </a:endParaRPr>
          </a:p>
        </p:txBody>
      </p:sp>
      <p:pic>
        <p:nvPicPr>
          <p:cNvPr id="2097170" name=""/>
          <p:cNvPicPr>
            <a:picLocks/>
          </p:cNvPicPr>
          <p:nvPr/>
        </p:nvPicPr>
        <p:blipFill>
          <a:blip xmlns:r="http://schemas.openxmlformats.org/officeDocument/2006/relationships" r:embed="rId5"/>
          <a:stretch>
            <a:fillRect/>
          </a:stretch>
        </p:blipFill>
        <p:spPr>
          <a:xfrm rot="0">
            <a:off x="946521" y="0"/>
            <a:ext cx="11025292" cy="6858000"/>
          </a:xfrm>
          <a:prstGeom prst="rect"/>
        </p:spPr>
      </p:pic>
    </p:spTree>
    <p:custDataLst>
      <p:tags r:id="rId6"/>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1"/>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1"/>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1"/>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1"/>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5*i*0"/>
  <p:tag name="KSO_WM_UNIT_BK_DARK_LIGHT" val="2"/>
  <p:tag name="KSO_WM_UNIT_LAYERLEVEL" val="1"/>
  <p:tag name="KSO_WM_TAG_VERSION" val="1.0"/>
  <p:tag name="KSO_WM_BEAUTIFY_FLAG" val="#wm#"/>
  <p:tag name="KSO_WM_SLIDE_BACKGROUND_TYPE" val="topBottom"/>
  <p:tag name="KSO_WM_SLIDE_BK_DARK_LIGHT" val="1"/>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1"/>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1"/>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1"/>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1"/>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1"/>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1"/>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1"/>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1"/>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6*i*0"/>
  <p:tag name="KSO_WM_UNIT_BK_DARK_LIGHT" val="2"/>
  <p:tag name="KSO_WM_UNIT_LAYERLEVEL" val="1"/>
  <p:tag name="KSO_WM_TAG_VERSION" val="1.0"/>
  <p:tag name="KSO_WM_BEAUTIFY_FLAG" val="#wm#"/>
  <p:tag name="KSO_WM_SLIDE_BACKGROUND_TYPE" val="bottomTop"/>
  <p:tag name="KSO_WM_SLIDE_BK_DARK_LIGHT" val="1"/>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1"/>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1"/>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1"/>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1"/>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1"/>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1"/>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1"/>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1"/>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7*i*0"/>
  <p:tag name="KSO_WM_UNIT_BK_DARK_LIGHT" val="2"/>
  <p:tag name="KSO_WM_UNIT_LAYERLEVEL" val="1"/>
  <p:tag name="KSO_WM_TAG_VERSION" val="1.0"/>
  <p:tag name="KSO_WM_BEAUTIFY_FLAG" val="#wm#"/>
  <p:tag name="KSO_WM_SLIDE_BACKGROUND_TYPE" val="navigation"/>
  <p:tag name="KSO_WM_SLIDE_BK_DARK_LIGHT" val="1"/>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8*i*0"/>
  <p:tag name="KSO_WM_UNIT_BK_DARK_LIGHT" val="2"/>
  <p:tag name="KSO_WM_UNIT_LAYERLEVEL" val="1"/>
  <p:tag name="KSO_WM_TAG_VERSION" val="1.0"/>
  <p:tag name="KSO_WM_BEAUTIFY_FLAG" val="#wm#"/>
  <p:tag name="KSO_WM_SLIDE_BACKGROUND_TYPE" val="belt"/>
  <p:tag name="KSO_WM_SLIDE_BK_DARK_LIGHT" val="1"/>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1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1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468"/>
</p:tagLst>
</file>

<file path=ppt/tags/tag1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468"/>
</p:tagLst>
</file>

<file path=ppt/tags/tag1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46.xml><?xml version="1.0" encoding="utf-8"?>
<p:tagLst xmlns:p="http://schemas.openxmlformats.org/presentationml/2006/main">
  <p:tag name="KSO_WM_TEMPLATE_THUMBS_INDEX" val="1、4、7、9、12、15、18、19、20、21、24、27、30、35"/>
  <p:tag name="KSO_WM_TEMPLATE_SUBCATEGORY" val="0"/>
  <p:tag name="KSO_WM_TEMPLATE_MASTER_TYPE" val="1"/>
  <p:tag name="KSO_WM_TEMPLATE_COLOR_TYPE" val="1"/>
  <p:tag name="KSO_WM_TEMPLATE_MASTER_THUMB_INDEX" val="12"/>
  <p:tag name="KSO_WM_TAG_VERSION" val="1.0"/>
  <p:tag name="KSO_WM_BEAUTIFY_FLAG" val="#wm#"/>
  <p:tag name="KSO_WM_TEMPLATE_CATEGORY" val="custom"/>
  <p:tag name="KSO_WM_TEMPLATE_INDEX" val="20204468"/>
</p:tagLst>
</file>

<file path=ppt/tags/tag1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468_1*i*1"/>
  <p:tag name="KSO_WM_TEMPLATE_CATEGORY" val="custom"/>
  <p:tag name="KSO_WM_TEMPLATE_INDEX" val="20204468"/>
  <p:tag name="KSO_WM_UNIT_LAYERLEVEL" val="1"/>
  <p:tag name="KSO_WM_TAG_VERSION" val="1.0"/>
  <p:tag name="KSO_WM_BEAUTIFY_FLAG" val="#wm#"/>
</p:tagLst>
</file>

<file path=ppt/tags/tag148.xml><?xml version="1.0" encoding="utf-8"?>
<p:tagLst xmlns:p="http://schemas.openxmlformats.org/presentationml/2006/main">
  <p:tag name="KSO_WM_UNIT_ISCONTENTSTITLE" val="0"/>
  <p:tag name="KSO_WM_UNIT_NOCLEAR" val="0"/>
  <p:tag name="KSO_WM_UNIT_VALUE" val="19"/>
  <p:tag name="KSO_WM_UNIT_HIGHLIGHT" val="0"/>
  <p:tag name="KSO_WM_UNIT_COMPATIBLE" val="0"/>
  <p:tag name="KSO_WM_UNIT_DIAGRAM_ISNUMVISUAL" val="0"/>
  <p:tag name="KSO_WM_UNIT_DIAGRAM_ISREFERUNIT" val="0"/>
  <p:tag name="KSO_WM_UNIT_TYPE" val="b"/>
  <p:tag name="KSO_WM_UNIT_INDEX" val="1"/>
  <p:tag name="KSO_WM_UNIT_ID" val="custom20204468_1*b*1"/>
  <p:tag name="KSO_WM_TEMPLATE_CATEGORY" val="custom"/>
  <p:tag name="KSO_WM_TEMPLATE_INDEX" val="20204468"/>
  <p:tag name="KSO_WM_UNIT_LAYERLEVEL" val="1"/>
  <p:tag name="KSO_WM_TAG_VERSION" val="1.0"/>
  <p:tag name="KSO_WM_BEAUTIFY_FLAG" val="#wm#"/>
  <p:tag name="KSO_WM_UNIT_PRESET_TEXT" val="Subtitle here"/>
</p:tagLst>
</file>

<file path=ppt/tags/tag149.xml><?xml version="1.0" encoding="utf-8"?>
<p:tagLst xmlns:p="http://schemas.openxmlformats.org/presentationml/2006/main">
  <p:tag name="KSO_WM_UNIT_ISCONTENTSTITLE" val="0"/>
  <p:tag name="KSO_WM_UNIT_NOCLEAR" val="0"/>
  <p:tag name="KSO_WM_UNIT_VALUE" val="8"/>
  <p:tag name="KSO_WM_UNIT_HIGHLIGHT" val="0"/>
  <p:tag name="KSO_WM_UNIT_COMPATIBLE" val="0"/>
  <p:tag name="KSO_WM_UNIT_DIAGRAM_ISNUMVISUAL" val="0"/>
  <p:tag name="KSO_WM_UNIT_DIAGRAM_ISREFERUNIT" val="0"/>
  <p:tag name="KSO_WM_UNIT_TYPE" val="b"/>
  <p:tag name="KSO_WM_UNIT_INDEX" val="3"/>
  <p:tag name="KSO_WM_UNIT_ID" val="custom20204468_1*b*3"/>
  <p:tag name="KSO_WM_TEMPLATE_CATEGORY" val="custom"/>
  <p:tag name="KSO_WM_TEMPLATE_INDEX" val="20204468"/>
  <p:tag name="KSO_WM_UNIT_LAYERLEVEL" val="1"/>
  <p:tag name="KSO_WM_TAG_VERSION" val="1.0"/>
  <p:tag name="KSO_WM_BEAUTIFY_FLAG" val="#wm#"/>
  <p:tag name="KSO_WM_UNIT_PRESET_TEXT" val="2020/01/01"/>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0.xml><?xml version="1.0" encoding="utf-8"?>
<p:tagLst xmlns:p="http://schemas.openxmlformats.org/presentationml/2006/main">
  <p:tag name="KSO_WM_UNIT_ISCONTENTSTITLE" val="0"/>
  <p:tag name="KSO_WM_UNIT_NOCLEAR" val="0"/>
  <p:tag name="KSO_WM_UNIT_VALUE" val="8"/>
  <p:tag name="KSO_WM_UNIT_HIGHLIGHT" val="0"/>
  <p:tag name="KSO_WM_UNIT_COMPATIBLE" val="0"/>
  <p:tag name="KSO_WM_UNIT_DIAGRAM_ISNUMVISUAL" val="0"/>
  <p:tag name="KSO_WM_UNIT_DIAGRAM_ISREFERUNIT" val="0"/>
  <p:tag name="KSO_WM_UNIT_TYPE" val="b"/>
  <p:tag name="KSO_WM_UNIT_INDEX" val="2"/>
  <p:tag name="KSO_WM_UNIT_ID" val="custom20204468_1*b*2"/>
  <p:tag name="KSO_WM_TEMPLATE_CATEGORY" val="custom"/>
  <p:tag name="KSO_WM_TEMPLATE_INDEX" val="20204468"/>
  <p:tag name="KSO_WM_UNIT_LAYERLEVEL" val="1"/>
  <p:tag name="KSO_WM_TAG_VERSION" val="1.0"/>
  <p:tag name="KSO_WM_BEAUTIFY_FLAG" val="#wm#"/>
  <p:tag name="KSO_WM_UNIT_PRESET_TEXT" val="Reporter"/>
</p:tagLst>
</file>

<file path=ppt/tags/tag151.xml><?xml version="1.0" encoding="utf-8"?>
<p:tagLst xmlns:p="http://schemas.openxmlformats.org/presentationml/2006/main">
  <p:tag name="KSO_WM_TEMPLATE_THUMBS_INDEX" val="1、4、7、9、12、15、18、19、20、21、24、27、30、35"/>
  <p:tag name="KSO_WM_SLIDE_ID" val="custom20204468_1"/>
  <p:tag name="KSO_WM_TEMPLATE_SUBCATEGORY" val="0"/>
  <p:tag name="KSO_WM_TEMPLATE_MASTER_TYPE" val="1"/>
  <p:tag name="KSO_WM_TEMPLATE_COLOR_TYPE" val="1"/>
  <p:tag name="KSO_WM_SLIDE_TYPE" val="title"/>
  <p:tag name="KSO_WM_SLIDE_SUBTYPE" val="pureTxt"/>
  <p:tag name="KSO_WM_SLIDE_ITEM_CNT" val="0"/>
  <p:tag name="KSO_WM_SLIDE_INDEX" val="1"/>
  <p:tag name="KSO_WM_TEMPLATE_MASTER_THUMB_INDEX" val="12"/>
  <p:tag name="KSO_WM_TAG_VERSION" val="1.0"/>
  <p:tag name="KSO_WM_BEAUTIFY_FLAG" val="#wm#"/>
  <p:tag name="KSO_WM_TEMPLATE_CATEGORY" val="custom"/>
  <p:tag name="KSO_WM_TEMPLATE_INDEX" val="20204468"/>
  <p:tag name="KSO_WM_SLIDE_LAYOUT" val="a_b"/>
  <p:tag name="KSO_WM_SLIDE_LAYOUT_CNT" val="1_3"/>
</p:tagLst>
</file>

<file path=ppt/tags/tag152.xml><?xml version="1.0" encoding="utf-8"?>
<p:tagLst xmlns:p="http://schemas.openxmlformats.org/presentationml/2006/main">
  <p:tag name="KSO_WM_UNIT_NOCLEAR" val="0"/>
  <p:tag name="KSO_WM_UNIT_VALUE" val="636"/>
  <p:tag name="KSO_WM_UNIT_HIGHLIGHT" val="0"/>
  <p:tag name="KSO_WM_UNIT_COMPATIBLE" val="0"/>
  <p:tag name="KSO_WM_UNIT_DIAGRAM_ISNUMVISUAL" val="0"/>
  <p:tag name="KSO_WM_UNIT_DIAGRAM_ISREFERUNIT" val="0"/>
  <p:tag name="KSO_WM_UNIT_TYPE" val="f"/>
  <p:tag name="KSO_WM_UNIT_INDEX" val="1"/>
  <p:tag name="KSO_WM_UNIT_ID" val="custom20204468_8*f*1"/>
  <p:tag name="KSO_WM_TEMPLATE_CATEGORY" val="custom"/>
  <p:tag name="KSO_WM_TEMPLATE_INDEX" val="20204468"/>
  <p:tag name="KSO_WM_UNIT_LAYERLEVEL" val="1"/>
  <p:tag name="KSO_WM_TAG_VERSION" val="1.0"/>
  <p:tag name="KSO_WM_BEAUTIFY_FLAG" val="#wm#"/>
  <p:tag name="KSO_WM_UNIT_PRESET_TEXT" val="Click here to add the text, the text is the extraction of your thought, in order to finally demonstrate the good effect of the release, please try to be concise and concise; if necessary, you can add or subtract the text as needed, so that the viewer can accurately understand the message you convey. Your text has been concise and well-written, but the information is inextricably inextricable and needs to be expressed in more words; but please refine the essence of your thought as much as possible, and express your views appropriately, often with twice the result with half the effort. In order to make you have a more intuitive feeling of the number of words, and further easy to use, we have marked the most suitable position for you. When the text you enter comes here, it is the best visual effect."/>
</p:tagLst>
</file>

<file path=ppt/tags/tag153.xml><?xml version="1.0" encoding="utf-8"?>
<p:tagLst xmlns:p="http://schemas.openxmlformats.org/presentationml/2006/main">
  <p:tag name="KSO_WM_UNIT_BLOCK" val="0"/>
  <p:tag name="KSO_WM_UNIT_ISCONTENTSTITLE" val="0"/>
  <p:tag name="KSO_WM_UNIT_NOCLEAR" val="0"/>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4468_8*a*1"/>
  <p:tag name="KSO_WM_TEMPLATE_CATEGORY" val="custom"/>
  <p:tag name="KSO_WM_TEMPLATE_INDEX" val="20204468"/>
  <p:tag name="KSO_WM_UNIT_LAYERLEVEL" val="1"/>
  <p:tag name="KSO_WM_TAG_VERSION" val="1.0"/>
  <p:tag name="KSO_WM_BEAUTIFY_FLAG" val="#wm#"/>
  <p:tag name="KSO_WM_UNIT_PRESET_TEXT" val="Add the title"/>
</p:tagLst>
</file>

<file path=ppt/tags/tag154.xml><?xml version="1.0" encoding="utf-8"?>
<p:tagLst xmlns:p="http://schemas.openxmlformats.org/presentationml/2006/main">
  <p:tag name="KSO_WM_SLIDE_ID" val="custom20204468_8"/>
  <p:tag name="KSO_WM_TEMPLATE_SUBCATEGORY" val="0"/>
  <p:tag name="KSO_WM_TEMPLATE_MASTER_TYPE" val="1"/>
  <p:tag name="KSO_WM_TEMPLATE_COLOR_TYPE" val="1"/>
  <p:tag name="KSO_WM_SLIDE_TYPE" val="text"/>
  <p:tag name="KSO_WM_SLIDE_SUBTYPE" val="pureTxt"/>
  <p:tag name="KSO_WM_SLIDE_ITEM_CNT" val="0"/>
  <p:tag name="KSO_WM_SLIDE_INDEX" val="8"/>
  <p:tag name="KSO_WM_SLIDE_SIZE" val="863*444"/>
  <p:tag name="KSO_WM_SLIDE_POSITION" val="47*47"/>
  <p:tag name="KSO_WM_TAG_VERSION" val="1.0"/>
  <p:tag name="KSO_WM_BEAUTIFY_FLAG" val="#wm#"/>
  <p:tag name="KSO_WM_TEMPLATE_CATEGORY" val="custom"/>
  <p:tag name="KSO_WM_TEMPLATE_INDEX" val="20204468"/>
  <p:tag name="KSO_WM_SLIDE_LAYOUT" val="a_f"/>
  <p:tag name="KSO_WM_SLIDE_LAYOUT_CNT" val="1_1"/>
</p:tagLst>
</file>

<file path=ppt/tags/tag155.xml><?xml version="1.0" encoding="utf-8"?>
<p:tagLst xmlns:p="http://schemas.openxmlformats.org/presentationml/2006/main">
  <p:tag name="KSO_WM_SLIDE_BACKGROUND_TYPE" val="topBottom"/>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ustom20204468_9*i*1"/>
  <p:tag name="KSO_WM_TEMPLATE_CATEGORY" val="custom"/>
  <p:tag name="KSO_WM_TEMPLATE_INDEX" val="20204468"/>
  <p:tag name="KSO_WM_UNIT_BK_DARK_LIGHT" val="2"/>
  <p:tag name="KSO_WM_UNIT_LAYERLEVEL" val="1"/>
  <p:tag name="KSO_WM_TAG_VERSION" val="1.0"/>
  <p:tag name="KSO_WM_BEAUTIFY_FLAG" val="#wm#"/>
</p:tagLst>
</file>

<file path=ppt/tags/tag156.xml><?xml version="1.0" encoding="utf-8"?>
<p:tagLst xmlns:p="http://schemas.openxmlformats.org/presentationml/2006/main">
  <p:tag name="KSO_WM_SLIDE_BACKGROUND_TYPE" val="topBottom"/>
  <p:tag name="KSO_WM_UNIT_HIGHLIGHT" val="0"/>
  <p:tag name="KSO_WM_UNIT_COMPATIBLE" val="0"/>
  <p:tag name="KSO_WM_UNIT_DIAGRAM_ISNUMVISUAL" val="0"/>
  <p:tag name="KSO_WM_UNIT_DIAGRAM_ISREFERUNIT" val="0"/>
  <p:tag name="KSO_WM_UNIT_TYPE" val="i"/>
  <p:tag name="KSO_WM_UNIT_INDEX" val="1"/>
  <p:tag name="KSO_WM_UNIT_ID" val="custom20204468_9*i*1"/>
  <p:tag name="KSO_WM_TEMPLATE_CATEGORY" val="custom"/>
  <p:tag name="KSO_WM_TEMPLATE_INDEX" val="20204468"/>
  <p:tag name="KSO_WM_UNIT_LAYERLEVEL" val="1"/>
  <p:tag name="KSO_WM_TAG_VERSION" val="1.0"/>
  <p:tag name="KSO_WM_BEAUTIFY_FLAG" val="#wm#"/>
</p:tagLst>
</file>

<file path=ppt/tags/tag157.xml><?xml version="1.0" encoding="utf-8"?>
<p:tagLst xmlns:p="http://schemas.openxmlformats.org/presentationml/2006/main">
  <p:tag name="KSO_WM_SLIDE_BACKGROUND_TYPE" val="topBottom"/>
  <p:tag name="KSO_WM_UNIT_HIGHLIGHT" val="0"/>
  <p:tag name="KSO_WM_UNIT_COMPATIBLE" val="0"/>
  <p:tag name="KSO_WM_UNIT_DIAGRAM_ISNUMVISUAL" val="0"/>
  <p:tag name="KSO_WM_UNIT_DIAGRAM_ISREFERUNIT" val="0"/>
  <p:tag name="KSO_WM_UNIT_TYPE" val="i"/>
  <p:tag name="KSO_WM_UNIT_INDEX" val="2"/>
  <p:tag name="KSO_WM_UNIT_ID" val="custom20204468_9*i*2"/>
  <p:tag name="KSO_WM_TEMPLATE_CATEGORY" val="custom"/>
  <p:tag name="KSO_WM_TEMPLATE_INDEX" val="20204468"/>
  <p:tag name="KSO_WM_UNIT_LAYERLEVEL" val="1"/>
  <p:tag name="KSO_WM_TAG_VERSION" val="1.0"/>
  <p:tag name="KSO_WM_BEAUTIFY_FLAG" val="#wm#"/>
</p:tagLst>
</file>

<file path=ppt/tags/tag158.xml><?xml version="1.0" encoding="utf-8"?>
<p:tagLst xmlns:p="http://schemas.openxmlformats.org/presentationml/2006/main">
  <p:tag name="KSO_WM_UNIT_BLOCK" val="0"/>
  <p:tag name="KSO_WM_UNIT_VALUE" val="1307*3044"/>
  <p:tag name="KSO_WM_UNIT_HIGHLIGHT" val="0"/>
  <p:tag name="KSO_WM_UNIT_COMPATIBLE" val="0"/>
  <p:tag name="KSO_WM_UNIT_DIAGRAM_ISNUMVISUAL" val="0"/>
  <p:tag name="KSO_WM_UNIT_DIAGRAM_ISREFERUNIT" val="0"/>
  <p:tag name="KSO_WM_UNIT_TYPE" val="d"/>
  <p:tag name="KSO_WM_UNIT_INDEX" val="1"/>
  <p:tag name="KSO_WM_UNIT_ID" val="custom20204468_9*d*1"/>
  <p:tag name="KSO_WM_TEMPLATE_CATEGORY" val="custom"/>
  <p:tag name="KSO_WM_TEMPLATE_INDEX" val="20204468"/>
  <p:tag name="KSO_WM_UNIT_SUPPORT_UNIT_TYPE" val="[&quot;all&quot;]"/>
  <p:tag name="KSO_WM_UNIT_LAYERLEVEL" val="1"/>
  <p:tag name="KSO_WM_TAG_VERSION" val="1.0"/>
  <p:tag name="KSO_WM_BEAUTIFY_FLAG" val="#wm#"/>
</p:tagLst>
</file>

<file path=ppt/tags/tag159.xml><?xml version="1.0" encoding="utf-8"?>
<p:tagLst xmlns:p="http://schemas.openxmlformats.org/presentationml/2006/main">
  <p:tag name="KSO_WM_UNIT_BLOCK" val="0"/>
  <p:tag name="KSO_WM_UNIT_ISCONTENTSTITLE" val="0"/>
  <p:tag name="KSO_WM_UNIT_NOCLEAR" val="0"/>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4468_9*a*1"/>
  <p:tag name="KSO_WM_TEMPLATE_CATEGORY" val="custom"/>
  <p:tag name="KSO_WM_TEMPLATE_INDEX" val="20204468"/>
  <p:tag name="KSO_WM_UNIT_LAYERLEVEL" val="1"/>
  <p:tag name="KSO_WM_TAG_VERSION" val="1.0"/>
  <p:tag name="KSO_WM_BEAUTIFY_FLAG" val="#wm#"/>
  <p:tag name="KSO_WM_UNIT_PRESET_TEXT" val="Add the title"/>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0.xml><?xml version="1.0" encoding="utf-8"?>
<p:tagLst xmlns:p="http://schemas.openxmlformats.org/presentationml/2006/main">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topBottom&quot;,&quot;left&quot;:0.0,&quot;top&quot;:0.0,&quot;right&quot;:0.0,&quot;bottom&quot;:0.0,&quot;leftAbs&quot;:false,&quot;topAbs&quot;:false,&quot;rightAbs&quot;:false,&quot;bottomAbs&quot;:false}]}"/>
  <p:tag name="KSO_WM_SLIDE_BACKGROUND" val="[&quot;topBottom&quot;]"/>
  <p:tag name="KSO_WM_SLIDE_RATIO" val="1.777778"/>
  <p:tag name="KSO_WM_SLIDE_ID" val="custom20204468_9"/>
  <p:tag name="KSO_WM_TEMPLATE_SUBCATEGORY" val="0"/>
  <p:tag name="KSO_WM_TEMPLATE_MASTER_TYPE" val="1"/>
  <p:tag name="KSO_WM_TEMPLATE_COLOR_TYPE" val="1"/>
  <p:tag name="KSO_WM_SLIDE_TYPE" val="text"/>
  <p:tag name="KSO_WM_SLIDE_SUBTYPE" val="picTxt"/>
  <p:tag name="KSO_WM_SLIDE_ITEM_CNT" val="0"/>
  <p:tag name="KSO_WM_SLIDE_INDEX" val="9"/>
  <p:tag name="KSO_WM_SLIDE_SIZE" val="960*491"/>
  <p:tag name="KSO_WM_SLIDE_POSITION" val="0*0"/>
  <p:tag name="KSO_WM_TAG_VERSION" val="1.0"/>
  <p:tag name="KSO_WM_BEAUTIFY_FLAG" val="#wm#"/>
  <p:tag name="KSO_WM_TEMPLATE_CATEGORY" val="custom"/>
  <p:tag name="KSO_WM_TEMPLATE_INDEX" val="20204468"/>
  <p:tag name="KSO_WM_SLIDE_LAYOUT" val="a_d_i"/>
  <p:tag name="KSO_WM_SLIDE_LAYOUT_CNT" val="1_1_1"/>
</p:tagLst>
</file>

<file path=ppt/tags/tag161.xml><?xml version="1.0" encoding="utf-8"?>
<p:tagLst xmlns:p="http://schemas.openxmlformats.org/presentationml/2006/main">
  <p:tag name="KSO_WM_SLIDE_BACKGROUND_TYPE" val="frame"/>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ustom20204468_15*i*1"/>
  <p:tag name="KSO_WM_TEMPLATE_CATEGORY" val="custom"/>
  <p:tag name="KSO_WM_TEMPLATE_INDEX" val="20204468"/>
  <p:tag name="KSO_WM_UNIT_BK_DARK_LIGHT" val="2"/>
  <p:tag name="KSO_WM_UNIT_LAYERLEVEL" val="1"/>
  <p:tag name="KSO_WM_TAG_VERSION" val="1.0"/>
  <p:tag name="KSO_WM_BEAUTIFY_FLAG" val="#wm#"/>
</p:tagLst>
</file>

<file path=ppt/tags/tag162.xml><?xml version="1.0" encoding="utf-8"?>
<p:tagLst xmlns:p="http://schemas.openxmlformats.org/presentationml/2006/main">
  <p:tag name="KSO_WM_SLIDE_BACKGROUND_TYPE" val="frame"/>
  <p:tag name="KSO_WM_UNIT_HIGHLIGHT" val="0"/>
  <p:tag name="KSO_WM_UNIT_COMPATIBLE" val="0"/>
  <p:tag name="KSO_WM_UNIT_DIAGRAM_ISNUMVISUAL" val="0"/>
  <p:tag name="KSO_WM_UNIT_DIAGRAM_ISREFERUNIT" val="0"/>
  <p:tag name="KSO_WM_UNIT_TYPE" val="i"/>
  <p:tag name="KSO_WM_UNIT_INDEX" val="1"/>
  <p:tag name="KSO_WM_UNIT_ID" val="custom20204468_15*i*1"/>
  <p:tag name="KSO_WM_TEMPLATE_CATEGORY" val="custom"/>
  <p:tag name="KSO_WM_TEMPLATE_INDEX" val="20204468"/>
  <p:tag name="KSO_WM_UNIT_LAYERLEVEL" val="1"/>
  <p:tag name="KSO_WM_TAG_VERSION" val="1.0"/>
  <p:tag name="KSO_WM_BEAUTIFY_FLAG" val="#wm#"/>
</p:tagLst>
</file>

<file path=ppt/tags/tag163.xml><?xml version="1.0" encoding="utf-8"?>
<p:tagLst xmlns:p="http://schemas.openxmlformats.org/presentationml/2006/main">
  <p:tag name="KSO_WM_SLIDE_BACKGROUND_TYPE" val="frame"/>
  <p:tag name="KSO_WM_UNIT_HIGHLIGHT" val="0"/>
  <p:tag name="KSO_WM_UNIT_COMPATIBLE" val="0"/>
  <p:tag name="KSO_WM_UNIT_DIAGRAM_ISNUMVISUAL" val="0"/>
  <p:tag name="KSO_WM_UNIT_DIAGRAM_ISREFERUNIT" val="0"/>
  <p:tag name="KSO_WM_UNIT_TYPE" val="i"/>
  <p:tag name="KSO_WM_UNIT_INDEX" val="2"/>
  <p:tag name="KSO_WM_UNIT_ID" val="custom20204468_15*i*2"/>
  <p:tag name="KSO_WM_TEMPLATE_CATEGORY" val="custom"/>
  <p:tag name="KSO_WM_TEMPLATE_INDEX" val="20204468"/>
  <p:tag name="KSO_WM_UNIT_LAYERLEVEL" val="1"/>
  <p:tag name="KSO_WM_TAG_VERSION" val="1.0"/>
  <p:tag name="KSO_WM_BEAUTIFY_FLAG" val="#wm#"/>
</p:tagLst>
</file>

<file path=ppt/tags/tag164.xml><?xml version="1.0" encoding="utf-8"?>
<p:tagLst xmlns:p="http://schemas.openxmlformats.org/presentationml/2006/main">
  <p:tag name="KSO_WM_UNIT_BLOCK" val="0"/>
  <p:tag name="KSO_WM_UNIT_VALUE" val="1520*1520"/>
  <p:tag name="KSO_WM_UNIT_HIGHLIGHT" val="0"/>
  <p:tag name="KSO_WM_UNIT_COMPATIBLE" val="0"/>
  <p:tag name="KSO_WM_UNIT_DIAGRAM_ISNUMVISUAL" val="0"/>
  <p:tag name="KSO_WM_UNIT_DIAGRAM_ISREFERUNIT" val="0"/>
  <p:tag name="KSO_WM_UNIT_TYPE" val="d"/>
  <p:tag name="KSO_WM_UNIT_INDEX" val="1"/>
  <p:tag name="KSO_WM_UNIT_ID" val="custom20204468_15*d*1"/>
  <p:tag name="KSO_WM_TEMPLATE_CATEGORY" val="custom"/>
  <p:tag name="KSO_WM_TEMPLATE_INDEX" val="20204468"/>
  <p:tag name="KSO_WM_UNIT_SUPPORT_UNIT_TYPE" val="[&quot;all&quot;]"/>
  <p:tag name="KSO_WM_UNIT_LAYERLEVEL" val="1"/>
  <p:tag name="KSO_WM_TAG_VERSION" val="1.0"/>
  <p:tag name="KSO_WM_BEAUTIFY_FLAG" val="#wm#"/>
</p:tagLst>
</file>

<file path=ppt/tags/tag165.xml><?xml version="1.0" encoding="utf-8"?>
<p:tagLst xmlns:p="http://schemas.openxmlformats.org/presentationml/2006/main">
  <p:tag name="KSO_WM_UNIT_BLOCK" val="0"/>
  <p:tag name="KSO_WM_UNIT_NOCLEAR" val="0"/>
  <p:tag name="KSO_WM_UNIT_VALUE" val="230"/>
  <p:tag name="KSO_WM_UNIT_HIGHLIGHT" val="0"/>
  <p:tag name="KSO_WM_UNIT_COMPATIBLE" val="0"/>
  <p:tag name="KSO_WM_UNIT_DIAGRAM_ISNUMVISUAL" val="0"/>
  <p:tag name="KSO_WM_UNIT_DIAGRAM_ISREFERUNIT" val="0"/>
  <p:tag name="KSO_WM_UNIT_TYPE" val="f"/>
  <p:tag name="KSO_WM_UNIT_INDEX" val="1"/>
  <p:tag name="KSO_WM_UNIT_ID" val="custom20204468_15*f*1"/>
  <p:tag name="KSO_WM_TEMPLATE_CATEGORY" val="custom"/>
  <p:tag name="KSO_WM_TEMPLATE_INDEX" val="20204468"/>
  <p:tag name="KSO_WM_UNIT_LAYERLEVEL" val="1"/>
  <p:tag name="KSO_WM_TAG_VERSION" val="1.0"/>
  <p:tag name="KSO_WM_BEAUTIFY_FLAG" val="#wm#"/>
  <p:tag name="KSO_WM_UNIT_PRESET_TEXT" val="Click here to add the text, the text is the refinement of your thought, in order to finally demonstrate the good effect of the release, please try to explain the point of view as succinctly as possible."/>
</p:tagLst>
</file>

<file path=ppt/tags/tag166.xml><?xml version="1.0" encoding="utf-8"?>
<p:tagLst xmlns:p="http://schemas.openxmlformats.org/presentationml/2006/main">
  <p:tag name="KSO_WM_UNIT_BLOCK" val="0"/>
  <p:tag name="KSO_WM_UNIT_ISCONTENTSTITLE" val="0"/>
  <p:tag name="KSO_WM_UNIT_NOCLEAR" val="0"/>
  <p:tag name="KSO_WM_UNIT_VALUE" val="22"/>
  <p:tag name="KSO_WM_UNIT_HIGHLIGHT" val="0"/>
  <p:tag name="KSO_WM_UNIT_COMPATIBLE" val="0"/>
  <p:tag name="KSO_WM_UNIT_DIAGRAM_ISNUMVISUAL" val="0"/>
  <p:tag name="KSO_WM_UNIT_DIAGRAM_ISREFERUNIT" val="0"/>
  <p:tag name="KSO_WM_UNIT_TYPE" val="a"/>
  <p:tag name="KSO_WM_UNIT_INDEX" val="1"/>
  <p:tag name="KSO_WM_UNIT_ID" val="custom20204468_15*a*1"/>
  <p:tag name="KSO_WM_TEMPLATE_CATEGORY" val="custom"/>
  <p:tag name="KSO_WM_TEMPLATE_INDEX" val="20204468"/>
  <p:tag name="KSO_WM_UNIT_LAYERLEVEL" val="1"/>
  <p:tag name="KSO_WM_TAG_VERSION" val="1.0"/>
  <p:tag name="KSO_WM_BEAUTIFY_FLAG" val="#wm#"/>
  <p:tag name="KSO_WM_UNIT_PRESET_TEXT" val="Enter Title"/>
</p:tagLst>
</file>

<file path=ppt/tags/tag167.xml><?xml version="1.0" encoding="utf-8"?>
<p:tagLst xmlns:p="http://schemas.openxmlformats.org/presentationml/2006/main">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general&quot;,&quot;left&quot;:0.0,&quot;top&quot;:0.0,&quot;right&quot;:0.0,&quot;bottom&quot;:0.0,&quot;leftAbs&quot;:false,&quot;topAbs&quot;:false,&quot;rightAbs&quot;:false,&quot;bottomAbs&quot;:false},{&quot;type&quot;:&quot;frame&quot;,&quot;left&quot;:0.0,&quot;top&quot;:0.0,&quot;right&quot;:0.0,&quot;bottom&quot;:0.0,&quot;leftAbs&quot;:false,&quot;topAbs&quot;:false,&quot;rightAbs&quot;:false,&quot;bottomAbs&quot;:false}]}"/>
  <p:tag name="KSO_WM_SLIDE_BACKGROUND" val="[&quot;general&quot;,&quot;frame&quot;]"/>
  <p:tag name="KSO_WM_SLIDE_RATIO" val="1.777778"/>
  <p:tag name="KSO_WM_SLIDE_ID" val="custom20204468_15"/>
  <p:tag name="KSO_WM_TEMPLATE_SUBCATEGORY" val="0"/>
  <p:tag name="KSO_WM_TEMPLATE_MASTER_TYPE" val="1"/>
  <p:tag name="KSO_WM_TEMPLATE_COLOR_TYPE" val="1"/>
  <p:tag name="KSO_WM_SLIDE_TYPE" val="text"/>
  <p:tag name="KSO_WM_SLIDE_SUBTYPE" val="picTxt"/>
  <p:tag name="KSO_WM_SLIDE_ITEM_CNT" val="0"/>
  <p:tag name="KSO_WM_SLIDE_INDEX" val="15"/>
  <p:tag name="KSO_WM_SLIDE_SIZE" val="959*515"/>
  <p:tag name="KSO_WM_SLIDE_POSITION" val="0*0"/>
  <p:tag name="KSO_WM_TAG_VERSION" val="1.0"/>
  <p:tag name="KSO_WM_BEAUTIFY_FLAG" val="#wm#"/>
  <p:tag name="KSO_WM_TEMPLATE_CATEGORY" val="custom"/>
  <p:tag name="KSO_WM_TEMPLATE_INDEX" val="20204468"/>
  <p:tag name="KSO_WM_SLIDE_LAYOUT" val="a_d_f_i"/>
  <p:tag name="KSO_WM_SLIDE_LAYOUT_CNT" val="1_1_1_1"/>
</p:tagLst>
</file>

<file path=ppt/tags/tag168.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TYPE" val="i"/>
  <p:tag name="KSO_WM_UNIT_INDEX" val="1"/>
  <p:tag name="KSO_WM_UNIT_ID" val="custom20204468_18*i*1"/>
  <p:tag name="KSO_WM_TEMPLATE_CATEGORY" val="custom"/>
  <p:tag name="KSO_WM_TEMPLATE_INDEX" val="20204468"/>
  <p:tag name="KSO_WM_UNIT_LAYERLEVEL" val="1"/>
  <p:tag name="KSO_WM_TAG_VERSION" val="1.0"/>
  <p:tag name="KSO_WM_BEAUTIFY_FLAG" val="#wm#"/>
</p:tagLst>
</file>

<file path=ppt/tags/tag169.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TYPE" val="i"/>
  <p:tag name="KSO_WM_UNIT_INDEX" val="2"/>
  <p:tag name="KSO_WM_UNIT_ID" val="custom20204468_18*i*2"/>
  <p:tag name="KSO_WM_TEMPLATE_CATEGORY" val="custom"/>
  <p:tag name="KSO_WM_TEMPLATE_INDEX" val="20204468"/>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0.xml><?xml version="1.0" encoding="utf-8"?>
<p:tagLst xmlns:p="http://schemas.openxmlformats.org/presentationml/2006/main">
  <p:tag name="KSO_WM_UNIT_PLACING_PICTURE_INFO" val="{&quot;full_picture&quot;:false,&quot;last_crop_picture&quot;:&quot;1-1&quot;,&quot;selected&quot;:&quot;1-1&quot;,&quot;spacing&quot;:6}"/>
  <p:tag name="KSO_WM_UNIT_BLOCK" val="0"/>
  <p:tag name="KSO_WM_UNIT_VALUE" val="1904*1128"/>
  <p:tag name="KSO_WM_UNIT_HIGHLIGHT" val="0"/>
  <p:tag name="KSO_WM_UNIT_COMPATIBLE" val="0"/>
  <p:tag name="KSO_WM_UNIT_DIAGRAM_ISNUMVISUAL" val="0"/>
  <p:tag name="KSO_WM_UNIT_DIAGRAM_ISREFERUNIT" val="0"/>
  <p:tag name="KSO_WM_UNIT_TYPE" val="d"/>
  <p:tag name="KSO_WM_UNIT_INDEX" val="2"/>
  <p:tag name="KSO_WM_UNIT_ID" val="custom20204468_18*d*2"/>
  <p:tag name="KSO_WM_TEMPLATE_CATEGORY" val="custom"/>
  <p:tag name="KSO_WM_TEMPLATE_INDEX" val="20204468"/>
  <p:tag name="KSO_WM_UNIT_SUPPORT_UNIT_TYPE" val="[&quot;d&quot;]"/>
  <p:tag name="KSO_WM_UNIT_LAYERLEVEL" val="1"/>
  <p:tag name="KSO_WM_TAG_VERSION" val="1.0"/>
  <p:tag name="KSO_WM_BEAUTIFY_FLAG" val="#wm#"/>
</p:tagLst>
</file>

<file path=ppt/tags/tag171.xml><?xml version="1.0" encoding="utf-8"?>
<p:tagLst xmlns:p="http://schemas.openxmlformats.org/presentationml/2006/main">
  <p:tag name="KSO_WM_UNIT_PLACING_PICTURE_INFO" val="{&quot;full_picture&quot;:false,&quot;last_crop_picture&quot;:&quot;1-1&quot;,&quot;selected&quot;:&quot;1-1&quot;,&quot;spacing&quot;:6}"/>
  <p:tag name="KSO_WM_UNIT_BLOCK" val="0"/>
  <p:tag name="KSO_WM_UNIT_VALUE" val="1904*1128"/>
  <p:tag name="KSO_WM_UNIT_HIGHLIGHT" val="0"/>
  <p:tag name="KSO_WM_UNIT_COMPATIBLE" val="0"/>
  <p:tag name="KSO_WM_UNIT_DIAGRAM_ISNUMVISUAL" val="0"/>
  <p:tag name="KSO_WM_UNIT_DIAGRAM_ISREFERUNIT" val="0"/>
  <p:tag name="KSO_WM_UNIT_TYPE" val="d"/>
  <p:tag name="KSO_WM_UNIT_INDEX" val="1"/>
  <p:tag name="KSO_WM_UNIT_ID" val="custom20204468_18*d*1"/>
  <p:tag name="KSO_WM_TEMPLATE_CATEGORY" val="custom"/>
  <p:tag name="KSO_WM_TEMPLATE_INDEX" val="20204468"/>
  <p:tag name="KSO_WM_UNIT_SUPPORT_UNIT_TYPE" val="[&quot;d&quot;]"/>
  <p:tag name="KSO_WM_UNIT_LAYERLEVEL" val="1"/>
  <p:tag name="KSO_WM_TAG_VERSION" val="1.0"/>
  <p:tag name="KSO_WM_BEAUTIFY_FLAG" val="#wm#"/>
</p:tagLst>
</file>

<file path=ppt/tags/tag172.xml><?xml version="1.0" encoding="utf-8"?>
<p:tagLst xmlns:p="http://schemas.openxmlformats.org/presentationml/2006/main">
  <p:tag name="KSO_WM_UNIT_BLOCK" val="0"/>
  <p:tag name="KSO_WM_UNIT_SM_LIMIT_TYPE" val="1"/>
  <p:tag name="KSO_WM_UNIT_HIGHLIGHT" val="0"/>
  <p:tag name="KSO_WM_UNIT_COMPATIBLE" val="0"/>
  <p:tag name="KSO_WM_UNIT_DIAGRAM_ISNUMVISUAL" val="0"/>
  <p:tag name="KSO_WM_UNIT_DIAGRAM_ISREFERUNIT" val="0"/>
  <p:tag name="KSO_WM_UNIT_TYPE" val="i"/>
  <p:tag name="KSO_WM_UNIT_INDEX" val="3"/>
  <p:tag name="KSO_WM_UNIT_ID" val="custom20204468_18*i*3"/>
  <p:tag name="KSO_WM_TEMPLATE_CATEGORY" val="custom"/>
  <p:tag name="KSO_WM_TEMPLATE_INDEX" val="20204468"/>
  <p:tag name="KSO_WM_UNIT_LAYERLEVEL" val="1"/>
  <p:tag name="KSO_WM_TAG_VERSION" val="1.0"/>
  <p:tag name="KSO_WM_BEAUTIFY_FLAG" val="#wm#"/>
</p:tagLst>
</file>

<file path=ppt/tags/tag173.xml><?xml version="1.0" encoding="utf-8"?>
<p:tagLst xmlns:p="http://schemas.openxmlformats.org/presentationml/2006/main">
  <p:tag name="KSO_WM_SLIDE_LAYOUT_INFO" val="{&quot;direction&quot;:1,&quot;horizontalAlign&quot;:-1,&quot;verticalAlign&quot;:-1,&quot;type&quot;:0,&quot;diagramDirection&quot;:0,&quot;canSetOverLayout&quot;:0,&quot;isOverLayout&quot;:0,&quot;normalSize&quot;:{&quot;size1&quot;:33.4},&quot;minSize&quot;:{&quot;size1&quot;:33.4},&quot;maxSize&quot;:{&quot;size1&quot;:33.4},&quot;edge&quot;:{&quot;left&quot;:true,&quot;top&quot;:true,&quot;right&quot;:true,&quot;bottom&quot;:true},&quot;backgroundInfo&quot;:[{&quot;type&quot;:&quot;general&quot;,&quot;left&quot;:0.0,&quot;top&quot;:0.0,&quot;right&quot;:0.0,&quot;bottom&quot;:0.0,&quot;leftAbs&quot;:false,&quot;topAbs&quot;:false,&quot;rightAbs&quot;:false,&quot;bottomAbs&quot;:false}],&quot;subLayout&quot;:[{&quot;direction&quot;:0,&quot;horizontalAlign&quot;:-1,&quot;verticalAlign&quot;:-1,&quot;type&quot;:0,&quot;diagramDirection&quot;:0,&quot;canSetOverLayout&quot;:1,&quot;isOverLayout&quot;:1,&quot;margin&quot;:{&quot;left&quot;:1.27,&quot;top&quot;:1.69,&quot;right&quot;:0.026,&quot;bottom&quot;:1.69},&quot;marginOverLayout&quot;:{&quot;left&quot;:0.0,&quot;top&quot;:0.0,&quot;right&quot;:0.026,&quot;bottom&quot;:0.0},&quot;edge&quot;:{&quot;left&quot;:true,&quot;top&quot;:true,&quot;right&quot;:false,&quot;bottom&quot;:true}},{&quot;direction&quot;:1,&quot;horizontalAlign&quot;:-1,&quot;verticalAlign&quot;:-1,&quot;type&quot;:0,&quot;diagramDirection&quot;:0,&quot;canSetOverLayout&quot;:0,&quot;isOverLayout&quot;:0,&quot;normalSize&quot;:{&quot;size1&quot;:49.8},&quot;minSize&quot;:{&quot;size1&quot;:49.8},&quot;maxSize&quot;:{&quot;size1&quot;:49.8},&quot;edge&quot;:{&quot;left&quot;:false,&quot;top&quot;:true,&quot;right&quot;:true,&quot;bottom&quot;:true},&quot;subLayout&quot;:[{&quot;direction&quot;:0,&quot;horizontalAlign&quot;:0,&quot;verticalAlign&quot;:1,&quot;type&quot;:0,&quot;diagramDirection&quot;:0,&quot;canSetOverLayout&quot;:0,&quot;isOverLayout&quot;:0,&quot;margin&quot;:{&quot;left&quot;:1.27,&quot;top&quot;:1.69,&quot;right&quot;:1.27,&quot;bottom&quot;:1.69},&quot;edge&quot;:{&quot;left&quot;:false,&quot;top&quot;:true,&quot;right&quot;:false,&quot;bottom&quot;:true}},{&quot;direction&quot;:0,&quot;horizontalAlign&quot;:0,&quot;verticalAlign&quot;:1,&quot;type&quot;:0,&quot;diagramDirection&quot;:0,&quot;canSetOverLayout&quot;:1,&quot;isOverLayout&quot;:1,&quot;margin&quot;:{&quot;left&quot;:0.026,&quot;top&quot;:1.69,&quot;right&quot;:1.27,&quot;bottom&quot;:1.69},&quot;marginOverLayout&quot;:{&quot;left&quot;:0.026,&quot;top&quot;:0.0,&quot;right&quot;:0.0,&quot;bottom&quot;:0.0},&quot;edge&quot;:{&quot;left&quot;:false,&quot;top&quot;:true,&quot;right&quot;:true,&quot;bottom&quot;:true}}]}]}"/>
  <p:tag name="KSO_WM_SLIDE_CAN_ADD_NAVIGATION" val="1"/>
  <p:tag name="KSO_WM_SLIDE_BACKGROUND" val="[&quot;general&quot;]"/>
  <p:tag name="KSO_WM_SLIDE_RATIO" val="1.777778"/>
  <p:tag name="KSO_WM_SLIDE_ID" val="custom20204468_18"/>
  <p:tag name="KSO_WM_TEMPLATE_SUBCATEGORY" val="0"/>
  <p:tag name="KSO_WM_TEMPLATE_MASTER_TYPE" val="1"/>
  <p:tag name="KSO_WM_TEMPLATE_COLOR_TYPE" val="1"/>
  <p:tag name="KSO_WM_SLIDE_TYPE" val="text"/>
  <p:tag name="KSO_WM_SLIDE_SUBTYPE" val="picTxt"/>
  <p:tag name="KSO_WM_SLIDE_ITEM_CNT" val="0"/>
  <p:tag name="KSO_WM_SLIDE_INDEX" val="18"/>
  <p:tag name="KSO_WM_SLIDE_SIZE" val="959*540"/>
  <p:tag name="KSO_WM_SLIDE_POSITION" val="0*0"/>
  <p:tag name="KSO_WM_TAG_VERSION" val="1.0"/>
  <p:tag name="KSO_WM_BEAUTIFY_FLAG" val="#wm#"/>
  <p:tag name="KSO_WM_TEMPLATE_CATEGORY" val="custom"/>
  <p:tag name="KSO_WM_TEMPLATE_INDEX" val="20204468"/>
  <p:tag name="KSO_WM_SLIDE_LAYOUT" val="a_d_f"/>
  <p:tag name="KSO_WM_SLIDE_LAYOUT_CNT" val="1_2_1"/>
</p:tagLst>
</file>

<file path=ppt/tags/tag174.xml><?xml version="1.0" encoding="utf-8"?>
<p:tagLst xmlns:p="http://schemas.openxmlformats.org/presentationml/2006/main">
  <p:tag name="KSO_WM_SLIDE_BACKGROUND_TYPE" val="topBottom"/>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ustom20204468_19*i*1"/>
  <p:tag name="KSO_WM_TEMPLATE_CATEGORY" val="custom"/>
  <p:tag name="KSO_WM_TEMPLATE_INDEX" val="20204468"/>
  <p:tag name="KSO_WM_UNIT_BK_DARK_LIGHT" val="2"/>
  <p:tag name="KSO_WM_UNIT_LAYERLEVEL" val="1"/>
  <p:tag name="KSO_WM_TAG_VERSION" val="1.0"/>
  <p:tag name="KSO_WM_BEAUTIFY_FLAG" val="#wm#"/>
</p:tagLst>
</file>

<file path=ppt/tags/tag175.xml><?xml version="1.0" encoding="utf-8"?>
<p:tagLst xmlns:p="http://schemas.openxmlformats.org/presentationml/2006/main">
  <p:tag name="KSO_WM_SLIDE_BACKGROUND_TYPE" val="topBottom"/>
  <p:tag name="KSO_WM_UNIT_HIGHLIGHT" val="0"/>
  <p:tag name="KSO_WM_UNIT_COMPATIBLE" val="0"/>
  <p:tag name="KSO_WM_UNIT_DIAGRAM_ISNUMVISUAL" val="0"/>
  <p:tag name="KSO_WM_UNIT_DIAGRAM_ISREFERUNIT" val="0"/>
  <p:tag name="KSO_WM_UNIT_TYPE" val="i"/>
  <p:tag name="KSO_WM_UNIT_INDEX" val="1"/>
  <p:tag name="KSO_WM_UNIT_ID" val="custom20204468_19*i*1"/>
  <p:tag name="KSO_WM_TEMPLATE_CATEGORY" val="custom"/>
  <p:tag name="KSO_WM_TEMPLATE_INDEX" val="20204468"/>
  <p:tag name="KSO_WM_UNIT_LAYERLEVEL" val="1"/>
  <p:tag name="KSO_WM_TAG_VERSION" val="1.0"/>
  <p:tag name="KSO_WM_BEAUTIFY_FLAG" val="#wm#"/>
</p:tagLst>
</file>

<file path=ppt/tags/tag176.xml><?xml version="1.0" encoding="utf-8"?>
<p:tagLst xmlns:p="http://schemas.openxmlformats.org/presentationml/2006/main">
  <p:tag name="KSO_WM_SLIDE_BACKGROUND_TYPE" val="topBottom"/>
  <p:tag name="KSO_WM_UNIT_HIGHLIGHT" val="0"/>
  <p:tag name="KSO_WM_UNIT_COMPATIBLE" val="0"/>
  <p:tag name="KSO_WM_UNIT_DIAGRAM_ISNUMVISUAL" val="0"/>
  <p:tag name="KSO_WM_UNIT_DIAGRAM_ISREFERUNIT" val="0"/>
  <p:tag name="KSO_WM_UNIT_TYPE" val="i"/>
  <p:tag name="KSO_WM_UNIT_INDEX" val="2"/>
  <p:tag name="KSO_WM_UNIT_ID" val="custom20204468_19*i*2"/>
  <p:tag name="KSO_WM_TEMPLATE_CATEGORY" val="custom"/>
  <p:tag name="KSO_WM_TEMPLATE_INDEX" val="20204468"/>
  <p:tag name="KSO_WM_UNIT_LAYERLEVEL" val="1"/>
  <p:tag name="KSO_WM_TAG_VERSION" val="1.0"/>
  <p:tag name="KSO_WM_BEAUTIFY_FLAG" val="#wm#"/>
</p:tagLst>
</file>

<file path=ppt/tags/tag177.xml><?xml version="1.0" encoding="utf-8"?>
<p:tagLst xmlns:p="http://schemas.openxmlformats.org/presentationml/2006/main">
  <p:tag name="KSO_WM_UNIT_DEFAULT_FONT" val="14;16;2"/>
  <p:tag name="KSO_WM_UNIT_BLOCK" val="0"/>
  <p:tag name="KSO_WM_UNIT_NOCLEAR" val="0"/>
  <p:tag name="KSO_WM_UNIT_VALUE" val="78"/>
  <p:tag name="KSO_WM_UNIT_HIGHLIGHT" val="0"/>
  <p:tag name="KSO_WM_UNIT_COMPATIBLE" val="0"/>
  <p:tag name="KSO_WM_UNIT_DIAGRAM_ISNUMVISUAL" val="0"/>
  <p:tag name="KSO_WM_UNIT_DIAGRAM_ISREFERUNIT" val="0"/>
  <p:tag name="KSO_WM_UNIT_TYPE" val="f"/>
  <p:tag name="KSO_WM_UNIT_INDEX" val="1"/>
  <p:tag name="KSO_WM_UNIT_ID" val="custom20204468_19*f*1"/>
  <p:tag name="KSO_WM_TEMPLATE_CATEGORY" val="custom"/>
  <p:tag name="KSO_WM_TEMPLATE_INDEX" val="20204468"/>
  <p:tag name="KSO_WM_UNIT_LAYERLEVEL" val="1"/>
  <p:tag name="KSO_WM_TAG_VERSION" val="1.0"/>
  <p:tag name="KSO_WM_BEAUTIFY_FLAG" val="#wm#"/>
  <p:tag name="KSO_WM_UNIT_PRESET_TEXT" val="Click here to add the text, the text is the refinement of your thought"/>
</p:tagLst>
</file>

<file path=ppt/tags/tag178.xml><?xml version="1.0" encoding="utf-8"?>
<p:tagLst xmlns:p="http://schemas.openxmlformats.org/presentationml/2006/main">
  <p:tag name="KSO_WM_SLIDE_LAYOUT_INFO" val="{&quot;direction&quot;:1,&quot;horizontalAlign&quot;:-1,&quot;verticalAlign&quot;:-1,&quot;type&quot;:1,&quot;diagramDirection&quot;:0,&quot;canSetOverLayout&quot;:0,&quot;isOverLayout&quot;:0,&quot;normalSize&quot;:{&quot;size1&quot;:49.8},&quot;minSize&quot;:{&quot;size1&quot;:49.8},&quot;maxSize&quot;:{&quot;size1&quot;:69.0},&quot;edge&quot;:{&quot;left&quot;:true,&quot;top&quot;:true,&quot;right&quot;:true,&quot;bottom&quot;:true},&quot;backgroundInfo&quot;:[{&quot;type&quot;:&quot;general&quot;,&quot;left&quot;:0.0,&quot;top&quot;:0.0,&quot;right&quot;:0.0,&quot;bottom&quot;:0.0,&quot;leftAbs&quot;:false,&quot;topAbs&quot;:false,&quot;rightAbs&quot;:false,&quot;bottomAbs&quot;:false},{&quot;type&quot;:&quot;topBottom&quot;,&quot;left&quot;:0.0,&quot;top&quot;:0.0,&quot;right&quot;:0.0,&quot;bottom&quot;:0.0,&quot;leftAbs&quot;:false,&quot;topAbs&quot;:false,&quot;rightAbs&quot;:false,&quot;bottomAbs&quot;:false}],&quot;subLayout&quot;:[{&quot;direction&quot;:0,&quot;horizontalAlign&quot;:-1,&quot;verticalAlign&quot;:-1,&quot;type&quot;:0,&quot;diagramDirection&quot;:0,&quot;canSetOverLayout&quot;:0,&quot;isOverLayout&quot;:0,&quot;normalSize&quot;:{&quot;size1&quot;:66.7},&quot;minSize&quot;:{&quot;size1&quot;:54.7},&quot;maxSize&quot;:{&quot;size1&quot;:66.7},&quot;edge&quot;:{&quot;left&quot;:true,&quot;top&quot;:true,&quot;right&quot;:false,&quot;bottom&quot;:true},&quot;subLayout&quot;:[{&quot;direction&quot;:0,&quot;horizontalAlign&quot;:2,&quot;verticalAlign&quot;:2,&quot;type&quot;:1,&quot;diagramDirection&quot;:0,&quot;canSetOverLayout&quot;:0,&quot;isOverLayout&quot;:0,&quot;margin&quot;:{&quot;left&quot;:1.69,&quot;top&quot;:1.69,&quot;right&quot;:0.784,&quot;bottom&quot;:0.614},&quot;edge&quot;:{&quot;left&quot;:true,&quot;top&quot;:true,&quot;right&quot;:false,&quot;bottom&quot;:false}},{&quot;direction&quot;:0,&quot;horizontalAlign&quot;:-1,&quot;verticalAlign&quot;:-1,&quot;type&quot;:0,&quot;diagramDirection&quot;:0,&quot;canSetOverLayout&quot;:0,&quot;isOverLayout&quot;:0,&quot;margin&quot;:{&quot;left&quot;:1.69,&quot;top&quot;:0.026,&quot;right&quot;:0.784,&quot;bottom&quot;:1.695},&quot;edge&quot;:{&quot;left&quot;:true,&quot;top&quot;:false,&quot;right&quot;:false,&quot;bottom&quot;:true}}]},{&quot;direction&quot;:0,&quot;horizontalAlign&quot;:0,&quot;verticalAlign&quot;:0,&quot;type&quot;:1,&quot;diagramDirection&quot;:0,&quot;canSetOverLayout&quot;:0,&quot;isOverLayout&quot;:0,&quot;margin&quot;:{&quot;left&quot;:0.026,&quot;top&quot;:1.69,&quot;right&quot;:1.69,&quot;bottom&quot;:1.69},&quot;edge&quot;:{&quot;left&quot;:false,&quot;top&quot;:true,&quot;right&quot;:true,&quot;bottom&quot;:true}}]}"/>
  <p:tag name="KSO_WM_SLIDE_BACKGROUND" val="[&quot;general&quot;,&quot;topBottom&quot;]"/>
  <p:tag name="KSO_WM_SLIDE_RATIO" val="1.777778"/>
  <p:tag name="KSO_WM_SLIDE_ID" val="custom20204468_19"/>
  <p:tag name="KSO_WM_TEMPLATE_SUBCATEGORY" val="0"/>
  <p:tag name="KSO_WM_TEMPLATE_MASTER_TYPE" val="1"/>
  <p:tag name="KSO_WM_TEMPLATE_COLOR_TYPE" val="1"/>
  <p:tag name="KSO_WM_SLIDE_TYPE" val="text"/>
  <p:tag name="KSO_WM_SLIDE_SUBTYPE" val="picTxt"/>
  <p:tag name="KSO_WM_SLIDE_ITEM_CNT" val="0"/>
  <p:tag name="KSO_WM_SLIDE_INDEX" val="19"/>
  <p:tag name="KSO_WM_SLIDE_SIZE" val="960*491"/>
  <p:tag name="KSO_WM_SLIDE_POSITION" val="0*0"/>
  <p:tag name="KSO_WM_TAG_VERSION" val="1.0"/>
  <p:tag name="KSO_WM_BEAUTIFY_FLAG" val="#wm#"/>
  <p:tag name="KSO_WM_TEMPLATE_CATEGORY" val="custom"/>
  <p:tag name="KSO_WM_TEMPLATE_INDEX" val="20204468"/>
  <p:tag name="KSO_WM_SLIDE_LAYOUT" val="d_f_i"/>
  <p:tag name="KSO_WM_SLIDE_LAYOUT_CNT" val="2_1_1"/>
</p:tagLst>
</file>

<file path=ppt/tags/tag179.xml><?xml version="1.0" encoding="utf-8"?>
<p:tagLst xmlns:p="http://schemas.openxmlformats.org/presentationml/2006/main">
  <p:tag name="KSO_WM_SLIDE_BACKGROUND_TYPE" val="belt"/>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ustom20204468_20*i*1"/>
  <p:tag name="KSO_WM_TEMPLATE_CATEGORY" val="custom"/>
  <p:tag name="KSO_WM_TEMPLATE_INDEX" val="20204468"/>
  <p:tag name="KSO_WM_UNIT_BK_DARK_LIGHT" val="2"/>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0.xml><?xml version="1.0" encoding="utf-8"?>
<p:tagLst xmlns:p="http://schemas.openxmlformats.org/presentationml/2006/main">
  <p:tag name="KSO_WM_SLIDE_BACKGROUND_TYPE" val="belt"/>
  <p:tag name="KSO_WM_UNIT_HIGHLIGHT" val="0"/>
  <p:tag name="KSO_WM_UNIT_COMPATIBLE" val="0"/>
  <p:tag name="KSO_WM_UNIT_DIAGRAM_ISNUMVISUAL" val="0"/>
  <p:tag name="KSO_WM_UNIT_DIAGRAM_ISREFERUNIT" val="0"/>
  <p:tag name="KSO_WM_UNIT_TYPE" val="i"/>
  <p:tag name="KSO_WM_UNIT_INDEX" val="1"/>
  <p:tag name="KSO_WM_UNIT_ID" val="custom20204468_20*i*1"/>
  <p:tag name="KSO_WM_TEMPLATE_CATEGORY" val="custom"/>
  <p:tag name="KSO_WM_TEMPLATE_INDEX" val="20204468"/>
  <p:tag name="KSO_WM_UNIT_LAYERLEVEL" val="1"/>
  <p:tag name="KSO_WM_TAG_VERSION" val="1.0"/>
  <p:tag name="KSO_WM_BEAUTIFY_FLAG" val="#wm#"/>
</p:tagLst>
</file>

<file path=ppt/tags/tag181.xml><?xml version="1.0" encoding="utf-8"?>
<p:tagLst xmlns:p="http://schemas.openxmlformats.org/presentationml/2006/main">
  <p:tag name="KSO_WM_SLIDE_BACKGROUND_TYPE" val="belt"/>
  <p:tag name="KSO_WM_UNIT_HIGHLIGHT" val="0"/>
  <p:tag name="KSO_WM_UNIT_COMPATIBLE" val="0"/>
  <p:tag name="KSO_WM_UNIT_DIAGRAM_ISNUMVISUAL" val="0"/>
  <p:tag name="KSO_WM_UNIT_DIAGRAM_ISREFERUNIT" val="0"/>
  <p:tag name="KSO_WM_UNIT_TYPE" val="i"/>
  <p:tag name="KSO_WM_UNIT_INDEX" val="2"/>
  <p:tag name="KSO_WM_UNIT_ID" val="custom20204468_20*i*2"/>
  <p:tag name="KSO_WM_TEMPLATE_CATEGORY" val="custom"/>
  <p:tag name="KSO_WM_TEMPLATE_INDEX" val="20204468"/>
  <p:tag name="KSO_WM_UNIT_LAYERLEVEL" val="1"/>
  <p:tag name="KSO_WM_TAG_VERSION" val="1.0"/>
  <p:tag name="KSO_WM_BEAUTIFY_FLAG" val="#wm#"/>
</p:tagLst>
</file>

<file path=ppt/tags/tag182.xml><?xml version="1.0" encoding="utf-8"?>
<p:tagLst xmlns:p="http://schemas.openxmlformats.org/presentationml/2006/main">
  <p:tag name="KSO_WM_UNIT_BLOCK" val="0"/>
  <p:tag name="KSO_WM_UNIT_SM_LIMIT_TYPE" val="1"/>
  <p:tag name="KSO_WM_UNIT_HIGHLIGHT" val="0"/>
  <p:tag name="KSO_WM_UNIT_COMPATIBLE" val="0"/>
  <p:tag name="KSO_WM_UNIT_DIAGRAM_ISNUMVISUAL" val="0"/>
  <p:tag name="KSO_WM_UNIT_DIAGRAM_ISREFERUNIT" val="0"/>
  <p:tag name="KSO_WM_UNIT_TYPE" val="i"/>
  <p:tag name="KSO_WM_UNIT_INDEX" val="3"/>
  <p:tag name="KSO_WM_UNIT_ID" val="custom20204468_20*i*3"/>
  <p:tag name="KSO_WM_TEMPLATE_CATEGORY" val="custom"/>
  <p:tag name="KSO_WM_TEMPLATE_INDEX" val="20204468"/>
  <p:tag name="KSO_WM_UNIT_LAYERLEVEL" val="1"/>
  <p:tag name="KSO_WM_TAG_VERSION" val="1.0"/>
  <p:tag name="KSO_WM_BEAUTIFY_FLAG" val="#wm#"/>
</p:tagLst>
</file>

<file path=ppt/tags/tag183.xml><?xml version="1.0" encoding="utf-8"?>
<p:tagLst xmlns:p="http://schemas.openxmlformats.org/presentationml/2006/main">
  <p:tag name="KSO_WM_UNIT_BLOCK" val="0"/>
  <p:tag name="KSO_WM_UNIT_SM_LIMIT_TYPE" val="1"/>
  <p:tag name="KSO_WM_UNIT_NOCLEAR" val="0"/>
  <p:tag name="KSO_WM_UNIT_VALUE" val="3"/>
  <p:tag name="KSO_WM_UNIT_HIGHLIGHT" val="0"/>
  <p:tag name="KSO_WM_UNIT_COMPATIBLE" val="0"/>
  <p:tag name="KSO_WM_UNIT_DIAGRAM_ISNUMVISUAL" val="0"/>
  <p:tag name="KSO_WM_UNIT_DIAGRAM_ISREFERUNIT" val="0"/>
  <p:tag name="KSO_WM_UNIT_TYPE" val="k"/>
  <p:tag name="KSO_WM_UNIT_INDEX" val="1"/>
  <p:tag name="KSO_WM_UNIT_ID" val="custom20204468_20*k*1"/>
  <p:tag name="KSO_WM_TEMPLATE_CATEGORY" val="custom"/>
  <p:tag name="KSO_WM_TEMPLATE_INDEX" val="20204468"/>
  <p:tag name="KSO_WM_UNIT_LAYERLEVEL" val="1"/>
  <p:tag name="KSO_WM_TAG_VERSION" val="1.0"/>
  <p:tag name="KSO_WM_BEAUTIFY_FLAG" val="#wm#"/>
  <p:tag name="KSO_WM_UNIT_PRESET_TEXT" val="LOGO"/>
</p:tagLst>
</file>

<file path=ppt/tags/tag184.xml><?xml version="1.0" encoding="utf-8"?>
<p:tagLst xmlns:p="http://schemas.openxmlformats.org/presentationml/2006/main">
  <p:tag name="KSO_WM_SLIDE_LAYOUT_INFO" val="{&quot;direction&quot;:1,&quot;horizontalAlign&quot;:1,&quot;verticalAlign&quot;:1,&quot;type&quot;:0,&quot;diagramDirection&quot;:0,&quot;canSetOverLayout&quot;:0,&quot;isOverLayout&quot;:0,&quot;normalSize&quot;:{&quot;size1&quot;:50.1},&quot;minSize&quot;:{&quot;size1&quot;:31.6},&quot;maxSize&quot;:{&quot;size1&quot;:66.6},&quot;edge&quot;:{&quot;left&quot;:true,&quot;top&quot;:true,&quot;right&quot;:true,&quot;bottom&quot;:true},&quot;backgroundInfo&quot;:[{&quot;type&quot;:&quot;general&quot;,&quot;left&quot;:0.0,&quot;top&quot;:0.0,&quot;right&quot;:0.0,&quot;bottom&quot;:0.0,&quot;leftAbs&quot;:false,&quot;topAbs&quot;:false,&quot;rightAbs&quot;:false,&quot;bottomAbs&quot;:false},{&quot;type&quot;:&quot;belt&quot;,&quot;left&quot;:0.0,&quot;top&quot;:0.0,&quot;right&quot;:0.0,&quot;bottom&quot;:0.0,&quot;leftAbs&quot;:false,&quot;topAbs&quot;:false,&quot;rightAbs&quot;:false,&quot;bottomAbs&quot;:false}],&quot;subLayout&quot;:[{&quot;direction&quot;:0,&quot;horizontalAlign&quot;:2,&quot;verticalAlign&quot;:1,&quot;type&quot;:0,&quot;diagramDirection&quot;:0,&quot;canSetOverLayout&quot;:1,&quot;isOverLayout&quot;:1,&quot;margin&quot;:{&quot;left&quot;:1.27,&quot;top&quot;:2.54,&quot;right&quot;:0.026,&quot;bottom&quot;:2.54},&quot;marginOverLayout&quot;:{&quot;left&quot;:0.0,&quot;top&quot;:0.0,&quot;right&quot;:0.026,&quot;bottom&quot;:0.0},&quot;edge&quot;:{&quot;left&quot;:true,&quot;top&quot;:true,&quot;right&quot;:false,&quot;bottom&quot;:true},&quot;backgroundInfo&quot;:[{&quot;type&quot;:&quot;leftRight&quot;,&quot;left&quot;:0.0,&quot;top&quot;:0.0,&quot;right&quot;:0.0,&quot;bottom&quot;:0.0,&quot;leftAbs&quot;:false,&quot;topAbs&quot;:false,&quot;rightAbs&quot;:false,&quot;bottomAbs&quot;:false}]},{&quot;direction&quot;:0,&quot;horizontalAlign&quot;:0,&quot;verticalAlign&quot;:1,&quot;type&quot;:0,&quot;diagramDirection&quot;:0,&quot;canSetOverLayout&quot;:0,&quot;isOverLayout&quot;:0,&quot;margin&quot;:{&quot;left&quot;:1.69,&quot;top&quot;:2.54,&quot;right&quot;:1.27,&quot;bottom&quot;:2.54},&quot;edge&quot;:{&quot;left&quot;:false,&quot;top&quot;:true,&quot;right&quot;:true,&quot;bottom&quot;:true}}]}"/>
  <p:tag name="KSO_WM_SLIDE_CAN_ADD_NAVIGATION" val="1"/>
  <p:tag name="KSO_WM_SLIDE_BACKGROUND" val="[&quot;general&quot;,&quot;belt&quot;,&quot;leftRight&quot;]"/>
  <p:tag name="KSO_WM_SLIDE_RATIO" val="1.777778"/>
  <p:tag name="KSO_WM_SLIDE_ID" val="custom20204468_20"/>
  <p:tag name="KSO_WM_TEMPLATE_SUBCATEGORY" val="0"/>
  <p:tag name="KSO_WM_TEMPLATE_MASTER_TYPE" val="1"/>
  <p:tag name="KSO_WM_TEMPLATE_COLOR_TYPE" val="1"/>
  <p:tag name="KSO_WM_SLIDE_TYPE" val="text"/>
  <p:tag name="KSO_WM_SLIDE_SUBTYPE" val="picTxt"/>
  <p:tag name="KSO_WM_SLIDE_ITEM_CNT" val="0"/>
  <p:tag name="KSO_WM_SLIDE_INDEX" val="20"/>
  <p:tag name="KSO_WM_SLIDE_SIZE" val="960*540"/>
  <p:tag name="KSO_WM_SLIDE_POSITION" val="0*0"/>
  <p:tag name="KSO_WM_TAG_VERSION" val="1.0"/>
  <p:tag name="KSO_WM_BEAUTIFY_FLAG" val="#wm#"/>
  <p:tag name="KSO_WM_TEMPLATE_CATEGORY" val="custom"/>
  <p:tag name="KSO_WM_TEMPLATE_INDEX" val="20204468"/>
  <p:tag name="KSO_WM_SLIDE_LAYOUT" val="a_d_i_k"/>
  <p:tag name="KSO_WM_SLIDE_LAYOUT_CNT" val="1_1_1_1"/>
</p:tagLst>
</file>

<file path=ppt/tags/tag1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custom20204468_21*i*3"/>
  <p:tag name="KSO_WM_TEMPLATE_CATEGORY" val="custom"/>
  <p:tag name="KSO_WM_TEMPLATE_INDEX" val="20204468"/>
  <p:tag name="KSO_WM_UNIT_LAYERLEVEL" val="1"/>
  <p:tag name="KSO_WM_TAG_VERSION" val="1.0"/>
  <p:tag name="KSO_WM_BEAUTIFY_FLAG" val="#wm#"/>
</p:tagLst>
</file>

<file path=ppt/tags/tag1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custom20204468_21*i*3"/>
  <p:tag name="KSO_WM_TEMPLATE_CATEGORY" val="custom"/>
  <p:tag name="KSO_WM_TEMPLATE_INDEX" val="20204468"/>
  <p:tag name="KSO_WM_UNIT_LAYERLEVEL" val="1"/>
  <p:tag name="KSO_WM_TAG_VERSION" val="1.0"/>
  <p:tag name="KSO_WM_BEAUTIFY_FLAG" val="#wm#"/>
</p:tagLst>
</file>

<file path=ppt/tags/tag1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custom20204468_21*i*4"/>
  <p:tag name="KSO_WM_TEMPLATE_CATEGORY" val="custom"/>
  <p:tag name="KSO_WM_TEMPLATE_INDEX" val="20204468"/>
  <p:tag name="KSO_WM_UNIT_LAYERLEVEL" val="1"/>
  <p:tag name="KSO_WM_TAG_VERSION" val="1.0"/>
  <p:tag name="KSO_WM_BEAUTIFY_FLAG" val="#wm#"/>
</p:tagLst>
</file>

<file path=ppt/tags/tag1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custom20204468_21*i*5"/>
  <p:tag name="KSO_WM_TEMPLATE_CATEGORY" val="custom"/>
  <p:tag name="KSO_WM_TEMPLATE_INDEX" val="20204468"/>
  <p:tag name="KSO_WM_UNIT_LAYERLEVEL" val="1"/>
  <p:tag name="KSO_WM_TAG_VERSION" val="1.0"/>
  <p:tag name="KSO_WM_BEAUTIFY_FLAG" val="#wm#"/>
</p:tagLst>
</file>

<file path=ppt/tags/tag189.xml><?xml version="1.0" encoding="utf-8"?>
<p:tagLst xmlns:p="http://schemas.openxmlformats.org/presentationml/2006/main">
  <p:tag name="KSO_WM_SLIDE_ID" val="custom20204468_21"/>
  <p:tag name="KSO_WM_TEMPLATE_SUBCATEGORY" val="0"/>
  <p:tag name="KSO_WM_TEMPLATE_MASTER_TYPE" val="1"/>
  <p:tag name="KSO_WM_TEMPLATE_COLOR_TYPE" val="1"/>
  <p:tag name="KSO_WM_SLIDE_TYPE" val="text"/>
  <p:tag name="KSO_WM_SLIDE_SUBTYPE" val="picTxt"/>
  <p:tag name="KSO_WM_SLIDE_ITEM_CNT" val="0"/>
  <p:tag name="KSO_WM_SLIDE_INDEX" val="21"/>
  <p:tag name="KSO_WM_SLIDE_SIZE" val="960*541"/>
  <p:tag name="KSO_WM_SLIDE_POSITION" val="0*-1"/>
  <p:tag name="KSO_WM_TAG_VERSION" val="1.0"/>
  <p:tag name="KSO_WM_BEAUTIFY_FLAG" val="#wm#"/>
  <p:tag name="KSO_WM_TEMPLATE_CATEGORY" val="custom"/>
  <p:tag name="KSO_WM_TEMPLATE_INDEX" val="20204468"/>
  <p:tag name="KSO_WM_SLIDE_LAYOUT" val="a_d_f"/>
  <p:tag name="KSO_WM_SLIDE_LAYOUT_CNT" val="1_1_1"/>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0.xml><?xml version="1.0" encoding="utf-8"?>
<p:tagLst xmlns:p="http://schemas.openxmlformats.org/presentationml/2006/main">
  <p:tag name="KSO_WM_SLIDE_BACKGROUND_TYPE" val="frame"/>
  <p:tag name="KSO_WM_UNIT_HIGHLIGHT" val="0"/>
  <p:tag name="KSO_WM_UNIT_COMPATIBLE" val="0"/>
  <p:tag name="KSO_WM_UNIT_DIAGRAM_ISNUMVISUAL" val="0"/>
  <p:tag name="KSO_WM_UNIT_DIAGRAM_ISREFERUNIT" val="0"/>
  <p:tag name="KSO_WM_DIAGRAM_GROUP_CODE" val="m1-1"/>
  <p:tag name="KSO_WM_UNIT_TYPE" val="i"/>
  <p:tag name="KSO_WM_UNIT_INDEX" val="1"/>
  <p:tag name="KSO_WM_UNIT_ID" val="custom20204468_25*i*1"/>
  <p:tag name="KSO_WM_TEMPLATE_CATEGORY" val="custom"/>
  <p:tag name="KSO_WM_TEMPLATE_INDEX" val="20204468"/>
  <p:tag name="KSO_WM_UNIT_LAYERLEVEL" val="1"/>
  <p:tag name="KSO_WM_TAG_VERSION" val="1.0"/>
  <p:tag name="KSO_WM_BEAUTIFY_FLAG" val="#wm#"/>
</p:tagLst>
</file>

<file path=ppt/tags/tag191.xml><?xml version="1.0" encoding="utf-8"?>
<p:tagLst xmlns:p="http://schemas.openxmlformats.org/presentationml/2006/main">
  <p:tag name="KSO_WM_SLIDE_BACKGROUND_TYPE" val="frame"/>
  <p:tag name="KSO_WM_UNIT_HIGHLIGHT" val="0"/>
  <p:tag name="KSO_WM_UNIT_COMPATIBLE" val="0"/>
  <p:tag name="KSO_WM_UNIT_DIAGRAM_ISNUMVISUAL" val="0"/>
  <p:tag name="KSO_WM_UNIT_DIAGRAM_ISREFERUNIT" val="0"/>
  <p:tag name="KSO_WM_DIAGRAM_GROUP_CODE" val="m1-1"/>
  <p:tag name="KSO_WM_UNIT_TYPE" val="i"/>
  <p:tag name="KSO_WM_UNIT_INDEX" val="2"/>
  <p:tag name="KSO_WM_UNIT_ID" val="custom20204468_25*i*2"/>
  <p:tag name="KSO_WM_TEMPLATE_CATEGORY" val="custom"/>
  <p:tag name="KSO_WM_TEMPLATE_INDEX" val="20204468"/>
  <p:tag name="KSO_WM_UNIT_LAYERLEVEL" val="1"/>
  <p:tag name="KSO_WM_TAG_VERSION" val="1.0"/>
  <p:tag name="KSO_WM_BEAUTIFY_FLAG" val="#wm#"/>
</p:tagLst>
</file>

<file path=ppt/tags/tag192.xml><?xml version="1.0" encoding="utf-8"?>
<p:tagLst xmlns:p="http://schemas.openxmlformats.org/presentationml/2006/main">
  <p:tag name="KSO_WM_UNIT_BLOCK" val="0"/>
  <p:tag name="KSO_WM_UNIT_ISCONTENTSTITLE" val="0"/>
  <p:tag name="KSO_WM_UNIT_NOCLEAR" val="0"/>
  <p:tag name="KSO_WM_UNIT_VALUE" val="26"/>
  <p:tag name="KSO_WM_UNIT_HIGHLIGHT" val="0"/>
  <p:tag name="KSO_WM_UNIT_COMPATIBLE" val="0"/>
  <p:tag name="KSO_WM_UNIT_DIAGRAM_ISNUMVISUAL" val="0"/>
  <p:tag name="KSO_WM_UNIT_DIAGRAM_ISREFERUNIT" val="0"/>
  <p:tag name="KSO_WM_DIAGRAM_GROUP_CODE" val="m1-1"/>
  <p:tag name="KSO_WM_UNIT_TYPE" val="a"/>
  <p:tag name="KSO_WM_UNIT_INDEX" val="1"/>
  <p:tag name="KSO_WM_UNIT_ID" val="custom20204468_25*a*1"/>
  <p:tag name="KSO_WM_TEMPLATE_CATEGORY" val="custom"/>
  <p:tag name="KSO_WM_TEMPLATE_INDEX" val="20204468"/>
  <p:tag name="KSO_WM_UNIT_LAYERLEVEL" val="1"/>
  <p:tag name="KSO_WM_TAG_VERSION" val="1.0"/>
  <p:tag name="KSO_WM_BEAUTIFY_FLAG" val="#wm#"/>
  <p:tag name="KSO_WM_UNIT_PRESET_TEXT" val="Add the title"/>
</p:tagLst>
</file>

<file path=ppt/tags/tag19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i"/>
  <p:tag name="KSO_WM_UNIT_INDEX" val="1_1"/>
  <p:tag name="KSO_WM_UNIT_ID" val="custom20204468_25*m_i*1_1"/>
  <p:tag name="KSO_WM_TEMPLATE_CATEGORY" val="custom"/>
  <p:tag name="KSO_WM_TEMPLATE_INDEX" val="20204468"/>
  <p:tag name="KSO_WM_UNIT_LAYERLEVEL" val="1_1"/>
  <p:tag name="KSO_WM_TAG_VERSION" val="1.0"/>
  <p:tag name="KSO_WM_BEAUTIFY_FLAG" val="#wm#"/>
</p:tagLst>
</file>

<file path=ppt/tags/tag19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custom20204468_25*m_h_i*1_1_1"/>
  <p:tag name="KSO_WM_TEMPLATE_CATEGORY" val="custom"/>
  <p:tag name="KSO_WM_TEMPLATE_INDEX" val="20204468"/>
  <p:tag name="KSO_WM_UNIT_LAYERLEVEL" val="1_1_1"/>
  <p:tag name="KSO_WM_TAG_VERSION" val="1.0"/>
  <p:tag name="KSO_WM_BEAUTIFY_FLAG" val="#wm#"/>
</p:tagLst>
</file>

<file path=ppt/tags/tag195.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custom20204468_25*m_h_f*1_1_1"/>
  <p:tag name="KSO_WM_TEMPLATE_CATEGORY" val="custom"/>
  <p:tag name="KSO_WM_TEMPLATE_INDEX" val="20204468"/>
  <p:tag name="KSO_WM_UNIT_LAYERLEVEL" val="1_1_1"/>
  <p:tag name="KSO_WM_TAG_VERSION" val="1.0"/>
  <p:tag name="KSO_WM_BEAUTIFY_FLAG" val="#wm#"/>
  <p:tag name="KSO_WM_UNIT_PRESET_TEXT" val="Click here to add the text, the text is the extraction of your thought, please try to explain your point of view as succinctly as possible."/>
</p:tagLst>
</file>

<file path=ppt/tags/tag196.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m1-1"/>
  <p:tag name="KSO_WM_UNIT_TYPE" val="m_h_a"/>
  <p:tag name="KSO_WM_UNIT_INDEX" val="1_1_1"/>
  <p:tag name="KSO_WM_UNIT_ID" val="custom20204468_25*m_h_a*1_1_1"/>
  <p:tag name="KSO_WM_TEMPLATE_CATEGORY" val="custom"/>
  <p:tag name="KSO_WM_TEMPLATE_INDEX" val="20204468"/>
  <p:tag name="KSO_WM_UNIT_LAYERLEVEL" val="1_1_1"/>
  <p:tag name="KSO_WM_TAG_VERSION" val="1.0"/>
  <p:tag name="KSO_WM_BEAUTIFY_FLAG" val="#wm#"/>
  <p:tag name="KSO_WM_UNIT_PRESET_TEXT" val="Enter title"/>
</p:tagLst>
</file>

<file path=ppt/tags/tag19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1"/>
  <p:tag name="KSO_WM_UNIT_ID" val="custom20204468_25*m_h_i*1_2_1"/>
  <p:tag name="KSO_WM_TEMPLATE_CATEGORY" val="custom"/>
  <p:tag name="KSO_WM_TEMPLATE_INDEX" val="20204468"/>
  <p:tag name="KSO_WM_UNIT_LAYERLEVEL" val="1_1_1"/>
  <p:tag name="KSO_WM_TAG_VERSION" val="1.0"/>
  <p:tag name="KSO_WM_BEAUTIFY_FLAG" val="#wm#"/>
</p:tagLst>
</file>

<file path=ppt/tags/tag198.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2_1"/>
  <p:tag name="KSO_WM_UNIT_ID" val="custom20204468_25*m_h_f*1_2_1"/>
  <p:tag name="KSO_WM_TEMPLATE_CATEGORY" val="custom"/>
  <p:tag name="KSO_WM_TEMPLATE_INDEX" val="20204468"/>
  <p:tag name="KSO_WM_UNIT_LAYERLEVEL" val="1_1_1"/>
  <p:tag name="KSO_WM_TAG_VERSION" val="1.0"/>
  <p:tag name="KSO_WM_BEAUTIFY_FLAG" val="#wm#"/>
  <p:tag name="KSO_WM_UNIT_PRESET_TEXT" val="Click here to add the text, the text is the extraction of your thought, please try to explain your point of view as succinctly as possible."/>
</p:tagLst>
</file>

<file path=ppt/tags/tag199.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m1-1"/>
  <p:tag name="KSO_WM_UNIT_TYPE" val="m_h_a"/>
  <p:tag name="KSO_WM_UNIT_INDEX" val="1_2_1"/>
  <p:tag name="KSO_WM_UNIT_ID" val="custom20204468_25*m_h_a*1_2_1"/>
  <p:tag name="KSO_WM_TEMPLATE_CATEGORY" val="custom"/>
  <p:tag name="KSO_WM_TEMPLATE_INDEX" val="20204468"/>
  <p:tag name="KSO_WM_UNIT_LAYERLEVEL" val="1_1_1"/>
  <p:tag name="KSO_WM_TAG_VERSION" val="1.0"/>
  <p:tag name="KSO_WM_BEAUTIFY_FLAG" val="#wm#"/>
  <p:tag name="KSO_WM_UNIT_PRESET_TEXT" val="Enter title"/>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00.xml><?xml version="1.0" encoding="utf-8"?>
<p:tagLst xmlns:p="http://schemas.openxmlformats.org/presentationml/2006/main">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frame&quot;,&quot;left&quot;:0.0,&quot;top&quot;:0.0,&quot;right&quot;:0.0,&quot;bottom&quot;:0.0,&quot;leftAbs&quot;:false,&quot;topAbs&quot;:false,&quot;rightAbs&quot;:false,&quot;bottomAbs&quot;:false}]}"/>
  <p:tag name="KSO_WM_SLIDE_BACKGROUND" val="[&quot;frame&quot;]"/>
  <p:tag name="KSO_WM_SLIDE_RATIO" val="1.777778"/>
  <p:tag name="KSO_WM_SLIDE_ID" val="custom20204468_25"/>
  <p:tag name="KSO_WM_TEMPLATE_SUBCATEGORY" val="0"/>
  <p:tag name="KSO_WM_TEMPLATE_MASTER_TYPE" val="1"/>
  <p:tag name="KSO_WM_TEMPLATE_COLOR_TYPE" val="1"/>
  <p:tag name="KSO_WM_SLIDE_TYPE" val="text"/>
  <p:tag name="KSO_WM_SLIDE_SUBTYPE" val="diag"/>
  <p:tag name="KSO_WM_SLIDE_ITEM_CNT" val="2"/>
  <p:tag name="KSO_WM_SLIDE_INDEX" val="25"/>
  <p:tag name="KSO_WM_SLIDE_SIZE" val="711.61*342.53"/>
  <p:tag name="KSO_WM_SLIDE_POSITION" val="124.194*149.42"/>
  <p:tag name="KSO_WM_DIAGRAM_GROUP_CODE" val="m1-1"/>
  <p:tag name="KSO_WM_SLIDE_DIAGTYPE" val="m"/>
  <p:tag name="KSO_WM_TAG_VERSION" val="1.0"/>
  <p:tag name="KSO_WM_BEAUTIFY_FLAG" val="#wm#"/>
  <p:tag name="KSO_WM_TEMPLATE_CATEGORY" val="custom"/>
  <p:tag name="KSO_WM_TEMPLATE_INDEX" val="20204468"/>
  <p:tag name="KSO_WM_SLIDE_LAYOUT" val="a_i_m"/>
  <p:tag name="KSO_WM_SLIDE_LAYOUT_CNT" val="1_1_1"/>
</p:tagLst>
</file>

<file path=ppt/tags/tag201.xml><?xml version="1.0" encoding="utf-8"?>
<p:tagLst xmlns:p="http://schemas.openxmlformats.org/presentationml/2006/main">
  <p:tag name="KSO_WM_SLIDE_BACKGROUND_TYPE" val="frame"/>
  <p:tag name="KSO_WM_UNIT_HIGHLIGHT" val="0"/>
  <p:tag name="KSO_WM_UNIT_COMPATIBLE" val="0"/>
  <p:tag name="KSO_WM_UNIT_DIAGRAM_ISNUMVISUAL" val="0"/>
  <p:tag name="KSO_WM_UNIT_DIAGRAM_ISREFERUNIT" val="0"/>
  <p:tag name="KSO_WM_DIAGRAM_GROUP_CODE" val="m1-1"/>
  <p:tag name="KSO_WM_UNIT_SUBTYPE" val="h"/>
  <p:tag name="KSO_WM_UNIT_TYPE" val="i"/>
  <p:tag name="KSO_WM_UNIT_INDEX" val="1"/>
  <p:tag name="KSO_WM_UNIT_ID" val="custom20204468_26*i*1"/>
  <p:tag name="KSO_WM_TEMPLATE_CATEGORY" val="custom"/>
  <p:tag name="KSO_WM_TEMPLATE_INDEX" val="20204468"/>
  <p:tag name="KSO_WM_UNIT_BK_DARK_LIGHT" val="2"/>
  <p:tag name="KSO_WM_UNIT_LAYERLEVEL" val="1"/>
  <p:tag name="KSO_WM_TAG_VERSION" val="1.0"/>
  <p:tag name="KSO_WM_BEAUTIFY_FLAG" val="#wm#"/>
</p:tagLst>
</file>

<file path=ppt/tags/tag202.xml><?xml version="1.0" encoding="utf-8"?>
<p:tagLst xmlns:p="http://schemas.openxmlformats.org/presentationml/2006/main">
  <p:tag name="KSO_WM_SLIDE_BACKGROUND_TYPE" val="frame"/>
  <p:tag name="KSO_WM_UNIT_HIGHLIGHT" val="0"/>
  <p:tag name="KSO_WM_UNIT_COMPATIBLE" val="0"/>
  <p:tag name="KSO_WM_UNIT_DIAGRAM_ISNUMVISUAL" val="0"/>
  <p:tag name="KSO_WM_UNIT_DIAGRAM_ISREFERUNIT" val="0"/>
  <p:tag name="KSO_WM_DIAGRAM_GROUP_CODE" val="m1-1"/>
  <p:tag name="KSO_WM_UNIT_TYPE" val="i"/>
  <p:tag name="KSO_WM_UNIT_INDEX" val="1"/>
  <p:tag name="KSO_WM_UNIT_ID" val="custom20204468_26*i*1"/>
  <p:tag name="KSO_WM_TEMPLATE_CATEGORY" val="custom"/>
  <p:tag name="KSO_WM_TEMPLATE_INDEX" val="20204468"/>
  <p:tag name="KSO_WM_UNIT_LAYERLEVEL" val="1"/>
  <p:tag name="KSO_WM_TAG_VERSION" val="1.0"/>
  <p:tag name="KSO_WM_BEAUTIFY_FLAG" val="#wm#"/>
</p:tagLst>
</file>

<file path=ppt/tags/tag203.xml><?xml version="1.0" encoding="utf-8"?>
<p:tagLst xmlns:p="http://schemas.openxmlformats.org/presentationml/2006/main">
  <p:tag name="KSO_WM_SLIDE_BACKGROUND_TYPE" val="frame"/>
  <p:tag name="KSO_WM_UNIT_HIGHLIGHT" val="0"/>
  <p:tag name="KSO_WM_UNIT_COMPATIBLE" val="0"/>
  <p:tag name="KSO_WM_UNIT_DIAGRAM_ISNUMVISUAL" val="0"/>
  <p:tag name="KSO_WM_UNIT_DIAGRAM_ISREFERUNIT" val="0"/>
  <p:tag name="KSO_WM_DIAGRAM_GROUP_CODE" val="m1-1"/>
  <p:tag name="KSO_WM_UNIT_TYPE" val="i"/>
  <p:tag name="KSO_WM_UNIT_INDEX" val="2"/>
  <p:tag name="KSO_WM_UNIT_ID" val="custom20204468_26*i*2"/>
  <p:tag name="KSO_WM_TEMPLATE_CATEGORY" val="custom"/>
  <p:tag name="KSO_WM_TEMPLATE_INDEX" val="20204468"/>
  <p:tag name="KSO_WM_UNIT_LAYERLEVEL" val="1"/>
  <p:tag name="KSO_WM_TAG_VERSION" val="1.0"/>
  <p:tag name="KSO_WM_BEAUTIFY_FLAG" val="#wm#"/>
</p:tagLst>
</file>

<file path=ppt/tags/tag204.xml><?xml version="1.0" encoding="utf-8"?>
<p:tagLst xmlns:p="http://schemas.openxmlformats.org/presentationml/2006/main">
  <p:tag name="KSO_WM_UNIT_BLOCK" val="0"/>
  <p:tag name="KSO_WM_UNIT_ISCONTENTSTITLE" val="0"/>
  <p:tag name="KSO_WM_UNIT_NOCLEAR" val="0"/>
  <p:tag name="KSO_WM_UNIT_VALUE" val="26"/>
  <p:tag name="KSO_WM_UNIT_HIGHLIGHT" val="0"/>
  <p:tag name="KSO_WM_UNIT_COMPATIBLE" val="0"/>
  <p:tag name="KSO_WM_UNIT_DIAGRAM_ISNUMVISUAL" val="0"/>
  <p:tag name="KSO_WM_UNIT_DIAGRAM_ISREFERUNIT" val="0"/>
  <p:tag name="KSO_WM_DIAGRAM_GROUP_CODE" val="m1-1"/>
  <p:tag name="KSO_WM_UNIT_TYPE" val="a"/>
  <p:tag name="KSO_WM_UNIT_INDEX" val="1"/>
  <p:tag name="KSO_WM_UNIT_ID" val="custom20204468_26*a*1"/>
  <p:tag name="KSO_WM_TEMPLATE_CATEGORY" val="custom"/>
  <p:tag name="KSO_WM_TEMPLATE_INDEX" val="20204468"/>
  <p:tag name="KSO_WM_UNIT_LAYERLEVEL" val="1"/>
  <p:tag name="KSO_WM_TAG_VERSION" val="1.0"/>
  <p:tag name="KSO_WM_BEAUTIFY_FLAG" val="#wm#"/>
  <p:tag name="KSO_WM_UNIT_PRESET_TEXT" val="Add the title"/>
</p:tagLst>
</file>

<file path=ppt/tags/tag20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i"/>
  <p:tag name="KSO_WM_UNIT_INDEX" val="1_1"/>
  <p:tag name="KSO_WM_UNIT_ID" val="custom20204468_26*m_i*1_1"/>
  <p:tag name="KSO_WM_TEMPLATE_CATEGORY" val="custom"/>
  <p:tag name="KSO_WM_TEMPLATE_INDEX" val="20204468"/>
  <p:tag name="KSO_WM_UNIT_LAYERLEVEL" val="1_1"/>
  <p:tag name="KSO_WM_TAG_VERSION" val="1.0"/>
  <p:tag name="KSO_WM_BEAUTIFY_FLAG" val="#wm#"/>
</p:tagLst>
</file>

<file path=ppt/tags/tag20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custom20204468_26*m_h_i*1_1_1"/>
  <p:tag name="KSO_WM_TEMPLATE_CATEGORY" val="custom"/>
  <p:tag name="KSO_WM_TEMPLATE_INDEX" val="20204468"/>
  <p:tag name="KSO_WM_UNIT_LAYERLEVEL" val="1_1_1"/>
  <p:tag name="KSO_WM_TAG_VERSION" val="1.0"/>
  <p:tag name="KSO_WM_BEAUTIFY_FLAG" val="#wm#"/>
</p:tagLst>
</file>

<file path=ppt/tags/tag20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1"/>
  <p:tag name="KSO_WM_UNIT_ID" val="custom20204468_26*m_h_i*1_3_1"/>
  <p:tag name="KSO_WM_TEMPLATE_CATEGORY" val="custom"/>
  <p:tag name="KSO_WM_TEMPLATE_INDEX" val="20204468"/>
  <p:tag name="KSO_WM_UNIT_LAYERLEVEL" val="1_1_1"/>
  <p:tag name="KSO_WM_TAG_VERSION" val="1.0"/>
  <p:tag name="KSO_WM_BEAUTIFY_FLAG" val="#wm#"/>
</p:tagLst>
</file>

<file path=ppt/tags/tag20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1"/>
  <p:tag name="KSO_WM_UNIT_ID" val="custom20204468_26*m_h_i*1_2_1"/>
  <p:tag name="KSO_WM_TEMPLATE_CATEGORY" val="custom"/>
  <p:tag name="KSO_WM_TEMPLATE_INDEX" val="20204468"/>
  <p:tag name="KSO_WM_UNIT_LAYERLEVEL" val="1_1_1"/>
  <p:tag name="KSO_WM_TAG_VERSION" val="1.0"/>
  <p:tag name="KSO_WM_BEAUTIFY_FLAG" val="#wm#"/>
</p:tagLst>
</file>

<file path=ppt/tags/tag209.xml><?xml version="1.0" encoding="utf-8"?>
<p:tagLst xmlns:p="http://schemas.openxmlformats.org/presentationml/2006/main">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frame&quot;,&quot;left&quot;:0.0,&quot;top&quot;:0.0,&quot;right&quot;:0.0,&quot;bottom&quot;:0.0,&quot;leftAbs&quot;:false,&quot;topAbs&quot;:false,&quot;rightAbs&quot;:false,&quot;bottomAbs&quot;:false}]}"/>
  <p:tag name="KSO_WM_SLIDE_BACKGROUND" val="[&quot;frame&quot;]"/>
  <p:tag name="KSO_WM_SLIDE_RATIO" val="1.777778"/>
  <p:tag name="KSO_WM_SLIDE_ID" val="custom20204468_26"/>
  <p:tag name="KSO_WM_TEMPLATE_SUBCATEGORY" val="0"/>
  <p:tag name="KSO_WM_TEMPLATE_MASTER_TYPE" val="1"/>
  <p:tag name="KSO_WM_TEMPLATE_COLOR_TYPE" val="1"/>
  <p:tag name="KSO_WM_SLIDE_TYPE" val="text"/>
  <p:tag name="KSO_WM_SLIDE_SUBTYPE" val="diag"/>
  <p:tag name="KSO_WM_SLIDE_ITEM_CNT" val="3"/>
  <p:tag name="KSO_WM_SLIDE_INDEX" val="26"/>
  <p:tag name="KSO_WM_SLIDE_SIZE" val="711.61*342.28"/>
  <p:tag name="KSO_WM_SLIDE_POSITION" val="124.194*135.62"/>
  <p:tag name="KSO_WM_DIAGRAM_GROUP_CODE" val="m1-1"/>
  <p:tag name="KSO_WM_SLIDE_DIAGTYPE" val="m"/>
  <p:tag name="KSO_WM_TAG_VERSION" val="1.0"/>
  <p:tag name="KSO_WM_BEAUTIFY_FLAG" val="#wm#"/>
  <p:tag name="KSO_WM_TEMPLATE_CATEGORY" val="custom"/>
  <p:tag name="KSO_WM_TEMPLATE_INDEX" val="20204468"/>
  <p:tag name="KSO_WM_SLIDE_LAYOUT" val="a_i_m"/>
  <p:tag name="KSO_WM_SLIDE_LAYOUT_CNT" val="1_1_1"/>
</p:tagLst>
</file>

<file path=ppt/tags/tag21.xml><?xml version="1.0" encoding="utf-8"?>
<p:tagLst xmlns:p="http://schemas.openxmlformats.org/presentationml/2006/main">
  <p:tag name="MH" val="20161022204303"/>
  <p:tag name="MH_LIBRARY" val="GRAPHIC"/>
  <p:tag name="MH_ORDER" val="Rectangle 12"/>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0.xml><?xml version="1.0" encoding="utf-8"?>
<p:tagLst xmlns:p="http://schemas.openxmlformats.org/presentationml/2006/main">
  <p:tag name="KSO_WM_SLIDE_BACKGROUND_TYPE" val="frame"/>
  <p:tag name="KSO_WM_UNIT_HIGHLIGHT" val="0"/>
  <p:tag name="KSO_WM_UNIT_COMPATIBLE" val="0"/>
  <p:tag name="KSO_WM_UNIT_DIAGRAM_ISNUMVISUAL" val="0"/>
  <p:tag name="KSO_WM_UNIT_DIAGRAM_ISREFERUNIT" val="0"/>
  <p:tag name="KSO_WM_DIAGRAM_GROUP_CODE" val="m1-1"/>
  <p:tag name="KSO_WM_UNIT_SUBTYPE" val="h"/>
  <p:tag name="KSO_WM_UNIT_TYPE" val="i"/>
  <p:tag name="KSO_WM_UNIT_INDEX" val="1"/>
  <p:tag name="KSO_WM_UNIT_ID" val="custom20204468_27*i*1"/>
  <p:tag name="KSO_WM_TEMPLATE_CATEGORY" val="custom"/>
  <p:tag name="KSO_WM_TEMPLATE_INDEX" val="20204468"/>
  <p:tag name="KSO_WM_UNIT_BK_DARK_LIGHT" val="2"/>
  <p:tag name="KSO_WM_UNIT_LAYERLEVEL" val="1"/>
  <p:tag name="KSO_WM_TAG_VERSION" val="1.0"/>
  <p:tag name="KSO_WM_BEAUTIFY_FLAG" val="#wm#"/>
</p:tagLst>
</file>

<file path=ppt/tags/tag211.xml><?xml version="1.0" encoding="utf-8"?>
<p:tagLst xmlns:p="http://schemas.openxmlformats.org/presentationml/2006/main">
  <p:tag name="KSO_WM_SLIDE_BACKGROUND_TYPE" val="frame"/>
  <p:tag name="KSO_WM_UNIT_HIGHLIGHT" val="0"/>
  <p:tag name="KSO_WM_UNIT_COMPATIBLE" val="0"/>
  <p:tag name="KSO_WM_UNIT_DIAGRAM_ISNUMVISUAL" val="0"/>
  <p:tag name="KSO_WM_UNIT_DIAGRAM_ISREFERUNIT" val="0"/>
  <p:tag name="KSO_WM_DIAGRAM_GROUP_CODE" val="m1-1"/>
  <p:tag name="KSO_WM_UNIT_TYPE" val="i"/>
  <p:tag name="KSO_WM_UNIT_INDEX" val="1"/>
  <p:tag name="KSO_WM_UNIT_ID" val="custom20204468_27*i*1"/>
  <p:tag name="KSO_WM_TEMPLATE_CATEGORY" val="custom"/>
  <p:tag name="KSO_WM_TEMPLATE_INDEX" val="20204468"/>
  <p:tag name="KSO_WM_UNIT_LAYERLEVEL" val="1"/>
  <p:tag name="KSO_WM_TAG_VERSION" val="1.0"/>
  <p:tag name="KSO_WM_BEAUTIFY_FLAG" val="#wm#"/>
</p:tagLst>
</file>

<file path=ppt/tags/tag212.xml><?xml version="1.0" encoding="utf-8"?>
<p:tagLst xmlns:p="http://schemas.openxmlformats.org/presentationml/2006/main">
  <p:tag name="KSO_WM_SLIDE_BACKGROUND_TYPE" val="frame"/>
  <p:tag name="KSO_WM_UNIT_HIGHLIGHT" val="0"/>
  <p:tag name="KSO_WM_UNIT_COMPATIBLE" val="0"/>
  <p:tag name="KSO_WM_UNIT_DIAGRAM_ISNUMVISUAL" val="0"/>
  <p:tag name="KSO_WM_UNIT_DIAGRAM_ISREFERUNIT" val="0"/>
  <p:tag name="KSO_WM_DIAGRAM_GROUP_CODE" val="m1-1"/>
  <p:tag name="KSO_WM_UNIT_TYPE" val="i"/>
  <p:tag name="KSO_WM_UNIT_INDEX" val="2"/>
  <p:tag name="KSO_WM_UNIT_ID" val="custom20204468_27*i*2"/>
  <p:tag name="KSO_WM_TEMPLATE_CATEGORY" val="custom"/>
  <p:tag name="KSO_WM_TEMPLATE_INDEX" val="20204468"/>
  <p:tag name="KSO_WM_UNIT_LAYERLEVEL" val="1"/>
  <p:tag name="KSO_WM_TAG_VERSION" val="1.0"/>
  <p:tag name="KSO_WM_BEAUTIFY_FLAG" val="#wm#"/>
</p:tagLst>
</file>

<file path=ppt/tags/tag213.xml><?xml version="1.0" encoding="utf-8"?>
<p:tagLst xmlns:p="http://schemas.openxmlformats.org/presentationml/2006/main">
  <p:tag name="KSO_WM_UNIT_BLOCK" val="0"/>
  <p:tag name="KSO_WM_UNIT_ISCONTENTSTITLE" val="0"/>
  <p:tag name="KSO_WM_UNIT_NOCLEAR" val="0"/>
  <p:tag name="KSO_WM_UNIT_VALUE" val="26"/>
  <p:tag name="KSO_WM_UNIT_HIGHLIGHT" val="0"/>
  <p:tag name="KSO_WM_UNIT_COMPATIBLE" val="0"/>
  <p:tag name="KSO_WM_UNIT_DIAGRAM_ISNUMVISUAL" val="0"/>
  <p:tag name="KSO_WM_UNIT_DIAGRAM_ISREFERUNIT" val="0"/>
  <p:tag name="KSO_WM_DIAGRAM_GROUP_CODE" val="m1-1"/>
  <p:tag name="KSO_WM_UNIT_TYPE" val="a"/>
  <p:tag name="KSO_WM_UNIT_INDEX" val="1"/>
  <p:tag name="KSO_WM_UNIT_ID" val="custom20204468_27*a*1"/>
  <p:tag name="KSO_WM_TEMPLATE_CATEGORY" val="custom"/>
  <p:tag name="KSO_WM_TEMPLATE_INDEX" val="20204468"/>
  <p:tag name="KSO_WM_UNIT_LAYERLEVEL" val="1"/>
  <p:tag name="KSO_WM_TAG_VERSION" val="1.0"/>
  <p:tag name="KSO_WM_BEAUTIFY_FLAG" val="#wm#"/>
  <p:tag name="KSO_WM_UNIT_PRESET_TEXT" val="Add the title"/>
</p:tagLst>
</file>

<file path=ppt/tags/tag21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i"/>
  <p:tag name="KSO_WM_UNIT_INDEX" val="1_2"/>
  <p:tag name="KSO_WM_UNIT_ID" val="custom20204468_27*m_i*1_2"/>
  <p:tag name="KSO_WM_TEMPLATE_CATEGORY" val="custom"/>
  <p:tag name="KSO_WM_TEMPLATE_INDEX" val="20204468"/>
  <p:tag name="KSO_WM_UNIT_LAYERLEVEL" val="1_1"/>
  <p:tag name="KSO_WM_TAG_VERSION" val="1.0"/>
  <p:tag name="KSO_WM_BEAUTIFY_FLAG" val="#wm#"/>
</p:tagLst>
</file>

<file path=ppt/tags/tag21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i"/>
  <p:tag name="KSO_WM_UNIT_INDEX" val="1_1"/>
  <p:tag name="KSO_WM_UNIT_ID" val="custom20204468_27*m_i*1_1"/>
  <p:tag name="KSO_WM_TEMPLATE_CATEGORY" val="custom"/>
  <p:tag name="KSO_WM_TEMPLATE_INDEX" val="20204468"/>
  <p:tag name="KSO_WM_UNIT_LAYERLEVEL" val="1_1"/>
  <p:tag name="KSO_WM_TAG_VERSION" val="1.0"/>
  <p:tag name="KSO_WM_BEAUTIFY_FLAG" val="#wm#"/>
</p:tagLst>
</file>

<file path=ppt/tags/tag21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custom20204468_27*m_h_i*1_1_1"/>
  <p:tag name="KSO_WM_TEMPLATE_CATEGORY" val="custom"/>
  <p:tag name="KSO_WM_TEMPLATE_INDEX" val="20204468"/>
  <p:tag name="KSO_WM_UNIT_LAYERLEVEL" val="1_1_1"/>
  <p:tag name="KSO_WM_TAG_VERSION" val="1.0"/>
  <p:tag name="KSO_WM_BEAUTIFY_FLAG" val="#wm#"/>
</p:tagLst>
</file>

<file path=ppt/tags/tag217.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custom20204468_27*m_h_f*1_1_1"/>
  <p:tag name="KSO_WM_TEMPLATE_CATEGORY" val="custom"/>
  <p:tag name="KSO_WM_TEMPLATE_INDEX" val="20204468"/>
  <p:tag name="KSO_WM_UNIT_LAYERLEVEL" val="1_1_1"/>
  <p:tag name="KSO_WM_TAG_VERSION" val="1.0"/>
  <p:tag name="KSO_WM_BEAUTIFY_FLAG" val="#wm#"/>
  <p:tag name="KSO_WM_UNIT_PRESET_TEXT" val="Click here to add the text, the text is the extraction of your thought, please try to explain your point of view as succinctly as possible."/>
</p:tagLst>
</file>

<file path=ppt/tags/tag218.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m1-1"/>
  <p:tag name="KSO_WM_UNIT_TYPE" val="m_h_a"/>
  <p:tag name="KSO_WM_UNIT_INDEX" val="1_1_1"/>
  <p:tag name="KSO_WM_UNIT_ID" val="custom20204468_27*m_h_a*1_1_1"/>
  <p:tag name="KSO_WM_TEMPLATE_CATEGORY" val="custom"/>
  <p:tag name="KSO_WM_TEMPLATE_INDEX" val="20204468"/>
  <p:tag name="KSO_WM_UNIT_LAYERLEVEL" val="1_1_1"/>
  <p:tag name="KSO_WM_TAG_VERSION" val="1.0"/>
  <p:tag name="KSO_WM_BEAUTIFY_FLAG" val="#wm#"/>
  <p:tag name="KSO_WM_UNIT_PRESET_TEXT" val="Enter title"/>
</p:tagLst>
</file>

<file path=ppt/tags/tag21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1"/>
  <p:tag name="KSO_WM_UNIT_ID" val="custom20204468_27*m_h_i*1_3_1"/>
  <p:tag name="KSO_WM_TEMPLATE_CATEGORY" val="custom"/>
  <p:tag name="KSO_WM_TEMPLATE_INDEX" val="20204468"/>
  <p:tag name="KSO_WM_UNIT_LAYERLEVEL" val="1_1_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0.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3_1"/>
  <p:tag name="KSO_WM_UNIT_ID" val="custom20204468_27*m_h_f*1_3_1"/>
  <p:tag name="KSO_WM_TEMPLATE_CATEGORY" val="custom"/>
  <p:tag name="KSO_WM_TEMPLATE_INDEX" val="20204468"/>
  <p:tag name="KSO_WM_UNIT_LAYERLEVEL" val="1_1_1"/>
  <p:tag name="KSO_WM_TAG_VERSION" val="1.0"/>
  <p:tag name="KSO_WM_BEAUTIFY_FLAG" val="#wm#"/>
  <p:tag name="KSO_WM_UNIT_PRESET_TEXT" val="Click here to add the text, the text is the extraction of your thought, please try to explain your point of view as succinctly as possible."/>
</p:tagLst>
</file>

<file path=ppt/tags/tag221.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m1-1"/>
  <p:tag name="KSO_WM_UNIT_TYPE" val="m_h_a"/>
  <p:tag name="KSO_WM_UNIT_INDEX" val="1_3_1"/>
  <p:tag name="KSO_WM_UNIT_ID" val="custom20204468_27*m_h_a*1_3_1"/>
  <p:tag name="KSO_WM_TEMPLATE_CATEGORY" val="custom"/>
  <p:tag name="KSO_WM_TEMPLATE_INDEX" val="20204468"/>
  <p:tag name="KSO_WM_UNIT_LAYERLEVEL" val="1_1_1"/>
  <p:tag name="KSO_WM_TAG_VERSION" val="1.0"/>
  <p:tag name="KSO_WM_BEAUTIFY_FLAG" val="#wm#"/>
  <p:tag name="KSO_WM_UNIT_PRESET_TEXT" val="Enter title"/>
</p:tagLst>
</file>

<file path=ppt/tags/tag22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1"/>
  <p:tag name="KSO_WM_UNIT_ID" val="custom20204468_27*m_h_i*1_2_1"/>
  <p:tag name="KSO_WM_TEMPLATE_CATEGORY" val="custom"/>
  <p:tag name="KSO_WM_TEMPLATE_INDEX" val="20204468"/>
  <p:tag name="KSO_WM_UNIT_LAYERLEVEL" val="1_1_1"/>
  <p:tag name="KSO_WM_TAG_VERSION" val="1.0"/>
  <p:tag name="KSO_WM_BEAUTIFY_FLAG" val="#wm#"/>
</p:tagLst>
</file>

<file path=ppt/tags/tag223.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2_1"/>
  <p:tag name="KSO_WM_UNIT_ID" val="custom20204468_27*m_h_f*1_2_1"/>
  <p:tag name="KSO_WM_TEMPLATE_CATEGORY" val="custom"/>
  <p:tag name="KSO_WM_TEMPLATE_INDEX" val="20204468"/>
  <p:tag name="KSO_WM_UNIT_LAYERLEVEL" val="1_1_1"/>
  <p:tag name="KSO_WM_TAG_VERSION" val="1.0"/>
  <p:tag name="KSO_WM_BEAUTIFY_FLAG" val="#wm#"/>
  <p:tag name="KSO_WM_UNIT_PRESET_TEXT" val="Click here to add the text, the text is the extraction of your thought, please try to explain your point of view as succinctly as possible."/>
</p:tagLst>
</file>

<file path=ppt/tags/tag224.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m1-1"/>
  <p:tag name="KSO_WM_UNIT_TYPE" val="m_h_a"/>
  <p:tag name="KSO_WM_UNIT_INDEX" val="1_2_1"/>
  <p:tag name="KSO_WM_UNIT_ID" val="custom20204468_27*m_h_a*1_2_1"/>
  <p:tag name="KSO_WM_TEMPLATE_CATEGORY" val="custom"/>
  <p:tag name="KSO_WM_TEMPLATE_INDEX" val="20204468"/>
  <p:tag name="KSO_WM_UNIT_LAYERLEVEL" val="1_1_1"/>
  <p:tag name="KSO_WM_TAG_VERSION" val="1.0"/>
  <p:tag name="KSO_WM_BEAUTIFY_FLAG" val="#wm#"/>
  <p:tag name="KSO_WM_UNIT_PRESET_TEXT" val="Enter title"/>
</p:tagLst>
</file>

<file path=ppt/tags/tag22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4_1"/>
  <p:tag name="KSO_WM_UNIT_ID" val="custom20204468_27*m_h_i*1_4_1"/>
  <p:tag name="KSO_WM_TEMPLATE_CATEGORY" val="custom"/>
  <p:tag name="KSO_WM_TEMPLATE_INDEX" val="20204468"/>
  <p:tag name="KSO_WM_UNIT_LAYERLEVEL" val="1_1_1"/>
  <p:tag name="KSO_WM_TAG_VERSION" val="1.0"/>
  <p:tag name="KSO_WM_BEAUTIFY_FLAG" val="#wm#"/>
</p:tagLst>
</file>

<file path=ppt/tags/tag226.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4_1"/>
  <p:tag name="KSO_WM_UNIT_ID" val="custom20204468_27*m_h_f*1_4_1"/>
  <p:tag name="KSO_WM_TEMPLATE_CATEGORY" val="custom"/>
  <p:tag name="KSO_WM_TEMPLATE_INDEX" val="20204468"/>
  <p:tag name="KSO_WM_UNIT_LAYERLEVEL" val="1_1_1"/>
  <p:tag name="KSO_WM_TAG_VERSION" val="1.0"/>
  <p:tag name="KSO_WM_BEAUTIFY_FLAG" val="#wm#"/>
  <p:tag name="KSO_WM_UNIT_PRESET_TEXT" val="Click here to add the text, the text is the extraction of your thought, please try to explain your point of view as succinctly as possible."/>
</p:tagLst>
</file>

<file path=ppt/tags/tag227.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m1-1"/>
  <p:tag name="KSO_WM_UNIT_TYPE" val="m_h_a"/>
  <p:tag name="KSO_WM_UNIT_INDEX" val="1_4_1"/>
  <p:tag name="KSO_WM_UNIT_ID" val="custom20204468_27*m_h_a*1_4_1"/>
  <p:tag name="KSO_WM_TEMPLATE_CATEGORY" val="custom"/>
  <p:tag name="KSO_WM_TEMPLATE_INDEX" val="20204468"/>
  <p:tag name="KSO_WM_UNIT_LAYERLEVEL" val="1_1_1"/>
  <p:tag name="KSO_WM_TAG_VERSION" val="1.0"/>
  <p:tag name="KSO_WM_BEAUTIFY_FLAG" val="#wm#"/>
  <p:tag name="KSO_WM_UNIT_PRESET_TEXT" val="Enter title"/>
</p:tagLst>
</file>

<file path=ppt/tags/tag228.xml><?xml version="1.0" encoding="utf-8"?>
<p:tagLst xmlns:p="http://schemas.openxmlformats.org/presentationml/2006/main">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frame&quot;,&quot;left&quot;:0.0,&quot;top&quot;:0.0,&quot;right&quot;:0.0,&quot;bottom&quot;:0.0,&quot;leftAbs&quot;:false,&quot;topAbs&quot;:false,&quot;rightAbs&quot;:false,&quot;bottomAbs&quot;:false}]}"/>
  <p:tag name="KSO_WM_SLIDE_BACKGROUND" val="[&quot;frame&quot;]"/>
  <p:tag name="KSO_WM_SLIDE_RATIO" val="1.777778"/>
  <p:tag name="KSO_WM_SLIDE_ID" val="custom20204468_27"/>
  <p:tag name="KSO_WM_TEMPLATE_SUBCATEGORY" val="0"/>
  <p:tag name="KSO_WM_TEMPLATE_MASTER_TYPE" val="1"/>
  <p:tag name="KSO_WM_TEMPLATE_COLOR_TYPE" val="1"/>
  <p:tag name="KSO_WM_SLIDE_TYPE" val="text"/>
  <p:tag name="KSO_WM_SLIDE_SUBTYPE" val="diag"/>
  <p:tag name="KSO_WM_SLIDE_ITEM_CNT" val="4"/>
  <p:tag name="KSO_WM_SLIDE_INDEX" val="27"/>
  <p:tag name="KSO_WM_SLIDE_SIZE" val="715.975*376.974"/>
  <p:tag name="KSO_WM_SLIDE_POSITION" val="122*124.576"/>
  <p:tag name="KSO_WM_DIAGRAM_GROUP_CODE" val="m1-1"/>
  <p:tag name="KSO_WM_SLIDE_DIAGTYPE" val="m"/>
  <p:tag name="KSO_WM_TAG_VERSION" val="1.0"/>
  <p:tag name="KSO_WM_BEAUTIFY_FLAG" val="#wm#"/>
  <p:tag name="KSO_WM_TEMPLATE_CATEGORY" val="custom"/>
  <p:tag name="KSO_WM_TEMPLATE_INDEX" val="20204468"/>
  <p:tag name="KSO_WM_SLIDE_LAYOUT" val="a_i_m"/>
  <p:tag name="KSO_WM_SLIDE_LAYOUT_CNT" val="1_1_1"/>
</p:tagLst>
</file>

<file path=ppt/tags/tag229.xml><?xml version="1.0" encoding="utf-8"?>
<p:tagLst xmlns:p="http://schemas.openxmlformats.org/presentationml/2006/main">
  <p:tag name="KSO_WM_SLIDE_ID" val="custom20204468_35"/>
  <p:tag name="KSO_WM_TEMPLATE_SUBCATEGORY" val="0"/>
  <p:tag name="KSO_WM_TEMPLATE_MASTER_TYPE" val="1"/>
  <p:tag name="KSO_WM_TEMPLATE_COLOR_TYPE" val="1"/>
  <p:tag name="KSO_WM_SLIDE_TYPE" val="endPage"/>
  <p:tag name="KSO_WM_SLIDE_SUBTYPE" val="pureTxt"/>
  <p:tag name="KSO_WM_SLIDE_ITEM_CNT" val="0"/>
  <p:tag name="KSO_WM_SLIDE_INDEX" val="35"/>
  <p:tag name="KSO_WM_TAG_VERSION" val="1.0"/>
  <p:tag name="KSO_WM_BEAUTIFY_FLAG" val="#wm#"/>
  <p:tag name="KSO_WM_TEMPLATE_CATEGORY" val="custom"/>
  <p:tag name="KSO_WM_TEMPLATE_INDEX" val="20204468"/>
  <p:tag name="KSO_WM_SLIDE_LAYOUT" val="a_b_f"/>
  <p:tag name="KSO_WM_SLIDE_LAYOUT_CNT" val="1_1_2"/>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xml><?xml version="1.0" encoding="utf-8"?>
<p:tagLst xmlns:p="http://schemas.openxmlformats.org/presentationml/2006/main">
  <p:tag name="MH" val="20161022204303"/>
  <p:tag name="MH_LIBRARY" val="GRAPHIC"/>
  <p:tag name="MH_ORDER" val="Rectangle 12"/>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y"/>
  <p:tag name="KSO_WM_UNIT_INDEX" val="1"/>
  <p:tag name="KSO_WM_UNIT_ID" val="_1*y*1"/>
  <p:tag name="KSO_WM_UNIT_LAYERLEVEL" val="1"/>
  <p:tag name="KSO_WM_TAG_VERSION" val="1.0"/>
  <p:tag name="KSO_WM_BEAUTIFY_FLAG" val="#wm#"/>
  <p:tag name="KSO_WM_SLIDE_BACKGROUND_MASK_FLAG" val="1"/>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1"/>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1"/>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1"/>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1"/>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1"/>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1"/>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3*i*0"/>
  <p:tag name="KSO_WM_UNIT_BK_DARK_LIGHT" val="2"/>
  <p:tag name="KSO_WM_UNIT_LAYERLEVEL" val="1"/>
  <p:tag name="KSO_WM_TAG_VERSION" val="1.0"/>
  <p:tag name="KSO_WM_BEAUTIFY_FLAG" val="#wm#"/>
  <p:tag name="KSO_WM_SLIDE_BACKGROUND_TYPE" val="frame"/>
  <p:tag name="KSO_WM_SLIDE_BK_DARK_LIGHT" val="1"/>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4*i*0"/>
  <p:tag name="KSO_WM_UNIT_BK_DARK_LIGHT" val="2"/>
  <p:tag name="KSO_WM_UNIT_LAYERLEVEL" val="1"/>
  <p:tag name="KSO_WM_TAG_VERSION" val="1.0"/>
  <p:tag name="KSO_WM_BEAUTIFY_FLAG" val="#wm#"/>
  <p:tag name="KSO_WM_SLIDE_BACKGROUND_TYPE" val="leftRight"/>
  <p:tag name="KSO_WM_SLIDE_BK_DARK_LIGHT" val="1"/>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1"/>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1"/>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1"/>
</p:tagLst>
</file>

<file path=ppt/theme/theme1.xml><?xml version="1.0" encoding="utf-8"?>
<a:theme xmlns:a="http://schemas.openxmlformats.org/drawingml/2006/main" name="Office 主题​​">
  <a:themeElements>
    <a:clrScheme name="自定义 188">
      <a:dk1>
        <a:srgbClr val="000000"/>
      </a:dk1>
      <a:lt1>
        <a:srgbClr val="FFFFFF"/>
      </a:lt1>
      <a:dk2>
        <a:srgbClr val="415A59"/>
      </a:dk2>
      <a:lt2>
        <a:srgbClr val="F7FBFB"/>
      </a:lt2>
      <a:accent1>
        <a:srgbClr val="D5EAEA"/>
      </a:accent1>
      <a:accent2>
        <a:srgbClr val="C7F3F9"/>
      </a:accent2>
      <a:accent3>
        <a:srgbClr val="CBECFD"/>
      </a:accent3>
      <a:accent4>
        <a:srgbClr val="C1DBFB"/>
      </a:accent4>
      <a:accent5>
        <a:srgbClr val="D1D6FF"/>
      </a:accent5>
      <a:accent6>
        <a:srgbClr val="FBE6F0"/>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3.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WPS Presentation</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演示文稿</dc:title>
  <dc:creator>2GGTFQ2</dc:creator>
  <cp:lastModifiedBy>wps</cp:lastModifiedBy>
  <dcterms:created xsi:type="dcterms:W3CDTF">2018-07-24T17:21:00Z</dcterms:created>
  <dcterms:modified xsi:type="dcterms:W3CDTF">2024-11-29T10:13:03Z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1033-11.2.0.10351</vt:lpwstr>
  </property>
  <property fmtid="{D5CDD505-2E9C-101B-9397-08002B2CF9AE}" pid="3" name="ICV">
    <vt:lpwstr>d5ef56447f0f473587bbbcd1173b72aa</vt:lpwstr>
  </property>
</Properties>
</file>