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3" r:id="rId5"/>
  </p:sldMasterIdLst>
  <p:notesMasterIdLst>
    <p:notesMasterId r:id="rId14"/>
  </p:notesMasterIdLst>
  <p:sldIdLst>
    <p:sldId id="468" r:id="rId6"/>
    <p:sldId id="544" r:id="rId7"/>
    <p:sldId id="545" r:id="rId8"/>
    <p:sldId id="548" r:id="rId9"/>
    <p:sldId id="547" r:id="rId10"/>
    <p:sldId id="543" r:id="rId11"/>
    <p:sldId id="541" r:id="rId12"/>
    <p:sldId id="542" r:id="rId1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3D5"/>
    <a:srgbClr val="2EB099"/>
    <a:srgbClr val="CDE3DE"/>
    <a:srgbClr val="EBF5EF"/>
    <a:srgbClr val="2CB099"/>
    <a:srgbClr val="B35F5F"/>
    <a:srgbClr val="7E93A7"/>
    <a:srgbClr val="F3EAEA"/>
    <a:srgbClr val="0064A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D800F-A1F9-451A-8BE5-314663894AA2}" v="9" dt="2023-09-12T06:37:29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88920"/>
  </p:normalViewPr>
  <p:slideViewPr>
    <p:cSldViewPr snapToGrid="0">
      <p:cViewPr>
        <p:scale>
          <a:sx n="81" d="100"/>
          <a:sy n="81" d="100"/>
        </p:scale>
        <p:origin x="610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22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hn Christian (glah)" userId="S::glah@zhaw.ch::442358f0-f998-4578-9caf-311d3e3f3622" providerId="AD" clId="Web-{B264C757-6D7C-4892-9340-3380537B9327}"/>
    <pc:docChg chg="modSld">
      <pc:chgData name="Glahn Christian (glah)" userId="S::glah@zhaw.ch::442358f0-f998-4578-9caf-311d3e3f3622" providerId="AD" clId="Web-{B264C757-6D7C-4892-9340-3380537B9327}" dt="2023-03-30T13:37:28.343" v="0" actId="20577"/>
      <pc:docMkLst>
        <pc:docMk/>
      </pc:docMkLst>
      <pc:sldChg chg="modSp">
        <pc:chgData name="Glahn Christian (glah)" userId="S::glah@zhaw.ch::442358f0-f998-4578-9caf-311d3e3f3622" providerId="AD" clId="Web-{B264C757-6D7C-4892-9340-3380537B9327}" dt="2023-03-30T13:37:28.343" v="0" actId="20577"/>
        <pc:sldMkLst>
          <pc:docMk/>
          <pc:sldMk cId="2485579494" sldId="462"/>
        </pc:sldMkLst>
        <pc:spChg chg="mod">
          <ac:chgData name="Glahn Christian (glah)" userId="S::glah@zhaw.ch::442358f0-f998-4578-9caf-311d3e3f3622" providerId="AD" clId="Web-{B264C757-6D7C-4892-9340-3380537B9327}" dt="2023-03-30T13:37:28.343" v="0" actId="20577"/>
          <ac:spMkLst>
            <pc:docMk/>
            <pc:sldMk cId="2485579494" sldId="462"/>
            <ac:spMk id="4" creationId="{450F69F3-8686-863F-AFB4-1BC011493565}"/>
          </ac:spMkLst>
        </pc:spChg>
      </pc:sldChg>
    </pc:docChg>
  </pc:docChgLst>
  <pc:docChgLst>
    <pc:chgData name="Hollenstein Lukas (hols)" userId="57588fb7-9df1-4bbc-b13f-758b4a566bdc" providerId="ADAL" clId="{939B9603-A4C4-4E56-AC65-90FE7A46F74D}"/>
    <pc:docChg chg="addSld delSld modSld sldOrd">
      <pc:chgData name="Hollenstein Lukas (hols)" userId="57588fb7-9df1-4bbc-b13f-758b4a566bdc" providerId="ADAL" clId="{939B9603-A4C4-4E56-AC65-90FE7A46F74D}" dt="2023-04-25T09:34:36.958" v="158"/>
      <pc:docMkLst>
        <pc:docMk/>
      </pc:docMkLst>
      <pc:sldChg chg="addSp delSp modSp mod ord">
        <pc:chgData name="Hollenstein Lukas (hols)" userId="57588fb7-9df1-4bbc-b13f-758b4a566bdc" providerId="ADAL" clId="{939B9603-A4C4-4E56-AC65-90FE7A46F74D}" dt="2023-04-25T09:34:36.958" v="158"/>
        <pc:sldMkLst>
          <pc:docMk/>
          <pc:sldMk cId="2485579494" sldId="462"/>
        </pc:sldMkLst>
        <pc:spChg chg="add del mod">
          <ac:chgData name="Hollenstein Lukas (hols)" userId="57588fb7-9df1-4bbc-b13f-758b4a566bdc" providerId="ADAL" clId="{939B9603-A4C4-4E56-AC65-90FE7A46F74D}" dt="2023-04-25T09:33:16.294" v="10"/>
          <ac:spMkLst>
            <pc:docMk/>
            <pc:sldMk cId="2485579494" sldId="462"/>
            <ac:spMk id="2" creationId="{C1DE0622-7152-472E-9A1F-20EFE4E4DE6C}"/>
          </ac:spMkLst>
        </pc:spChg>
        <pc:spChg chg="add del mod">
          <ac:chgData name="Hollenstein Lukas (hols)" userId="57588fb7-9df1-4bbc-b13f-758b4a566bdc" providerId="ADAL" clId="{939B9603-A4C4-4E56-AC65-90FE7A46F74D}" dt="2023-04-25T09:33:16.294" v="10"/>
          <ac:spMkLst>
            <pc:docMk/>
            <pc:sldMk cId="2485579494" sldId="462"/>
            <ac:spMk id="3" creationId="{289D5A60-A976-497E-8998-05B44AA4DB38}"/>
          </ac:spMkLst>
        </pc:spChg>
        <pc:spChg chg="mod">
          <ac:chgData name="Hollenstein Lukas (hols)" userId="57588fb7-9df1-4bbc-b13f-758b4a566bdc" providerId="ADAL" clId="{939B9603-A4C4-4E56-AC65-90FE7A46F74D}" dt="2023-04-25T09:33:45.402" v="54" actId="20577"/>
          <ac:spMkLst>
            <pc:docMk/>
            <pc:sldMk cId="2485579494" sldId="462"/>
            <ac:spMk id="4" creationId="{450F69F3-8686-863F-AFB4-1BC011493565}"/>
          </ac:spMkLst>
        </pc:spChg>
        <pc:spChg chg="mod">
          <ac:chgData name="Hollenstein Lukas (hols)" userId="57588fb7-9df1-4bbc-b13f-758b4a566bdc" providerId="ADAL" clId="{939B9603-A4C4-4E56-AC65-90FE7A46F74D}" dt="2023-04-25T09:33:42.562" v="49" actId="20577"/>
          <ac:spMkLst>
            <pc:docMk/>
            <pc:sldMk cId="2485579494" sldId="462"/>
            <ac:spMk id="5" creationId="{2107BEC7-22DB-E2FC-3D24-C922BBFE4410}"/>
          </ac:spMkLst>
        </pc:spChg>
      </pc:sldChg>
      <pc:sldChg chg="new del ord">
        <pc:chgData name="Hollenstein Lukas (hols)" userId="57588fb7-9df1-4bbc-b13f-758b4a566bdc" providerId="ADAL" clId="{939B9603-A4C4-4E56-AC65-90FE7A46F74D}" dt="2023-04-25T09:33:06.218" v="9" actId="47"/>
        <pc:sldMkLst>
          <pc:docMk/>
          <pc:sldMk cId="423879567" sldId="463"/>
        </pc:sldMkLst>
      </pc:sldChg>
      <pc:sldChg chg="del">
        <pc:chgData name="Hollenstein Lukas (hols)" userId="57588fb7-9df1-4bbc-b13f-758b4a566bdc" providerId="ADAL" clId="{939B9603-A4C4-4E56-AC65-90FE7A46F74D}" dt="2023-04-25T09:31:09.786" v="0" actId="47"/>
        <pc:sldMkLst>
          <pc:docMk/>
          <pc:sldMk cId="3631649198" sldId="463"/>
        </pc:sldMkLst>
      </pc:sldChg>
      <pc:sldChg chg="del">
        <pc:chgData name="Hollenstein Lukas (hols)" userId="57588fb7-9df1-4bbc-b13f-758b4a566bdc" providerId="ADAL" clId="{939B9603-A4C4-4E56-AC65-90FE7A46F74D}" dt="2023-04-25T09:31:09.786" v="0" actId="47"/>
        <pc:sldMkLst>
          <pc:docMk/>
          <pc:sldMk cId="2219136924" sldId="464"/>
        </pc:sldMkLst>
      </pc:sldChg>
      <pc:sldChg chg="addSp delSp modSp new mod ord">
        <pc:chgData name="Hollenstein Lukas (hols)" userId="57588fb7-9df1-4bbc-b13f-758b4a566bdc" providerId="ADAL" clId="{939B9603-A4C4-4E56-AC65-90FE7A46F74D}" dt="2023-04-25T09:33:58.059" v="87" actId="20577"/>
        <pc:sldMkLst>
          <pc:docMk/>
          <pc:sldMk cId="2603313861" sldId="464"/>
        </pc:sldMkLst>
        <pc:spChg chg="del">
          <ac:chgData name="Hollenstein Lukas (hols)" userId="57588fb7-9df1-4bbc-b13f-758b4a566bdc" providerId="ADAL" clId="{939B9603-A4C4-4E56-AC65-90FE7A46F74D}" dt="2023-04-25T09:33:22.120" v="11"/>
          <ac:spMkLst>
            <pc:docMk/>
            <pc:sldMk cId="2603313861" sldId="464"/>
            <ac:spMk id="2" creationId="{DA4AAB2B-ED41-40FC-B3CF-A2474FEF1AA9}"/>
          </ac:spMkLst>
        </pc:spChg>
        <pc:spChg chg="del">
          <ac:chgData name="Hollenstein Lukas (hols)" userId="57588fb7-9df1-4bbc-b13f-758b4a566bdc" providerId="ADAL" clId="{939B9603-A4C4-4E56-AC65-90FE7A46F74D}" dt="2023-04-25T09:33:22.120" v="11"/>
          <ac:spMkLst>
            <pc:docMk/>
            <pc:sldMk cId="2603313861" sldId="464"/>
            <ac:spMk id="3" creationId="{28608C16-BC83-48EF-9AFC-379FA3BEC150}"/>
          </ac:spMkLst>
        </pc:spChg>
        <pc:spChg chg="add mod">
          <ac:chgData name="Hollenstein Lukas (hols)" userId="57588fb7-9df1-4bbc-b13f-758b4a566bdc" providerId="ADAL" clId="{939B9603-A4C4-4E56-AC65-90FE7A46F74D}" dt="2023-04-25T09:33:48.402" v="59" actId="20577"/>
          <ac:spMkLst>
            <pc:docMk/>
            <pc:sldMk cId="2603313861" sldId="464"/>
            <ac:spMk id="4" creationId="{2CA9FA5E-2A78-48AA-83BB-80CD30368F22}"/>
          </ac:spMkLst>
        </pc:spChg>
        <pc:spChg chg="add mod">
          <ac:chgData name="Hollenstein Lukas (hols)" userId="57588fb7-9df1-4bbc-b13f-758b4a566bdc" providerId="ADAL" clId="{939B9603-A4C4-4E56-AC65-90FE7A46F74D}" dt="2023-04-25T09:33:58.059" v="87" actId="20577"/>
          <ac:spMkLst>
            <pc:docMk/>
            <pc:sldMk cId="2603313861" sldId="464"/>
            <ac:spMk id="5" creationId="{43900119-A935-4C72-B786-22F16F128616}"/>
          </ac:spMkLst>
        </pc:spChg>
      </pc:sldChg>
      <pc:sldChg chg="new del">
        <pc:chgData name="Hollenstein Lukas (hols)" userId="57588fb7-9df1-4bbc-b13f-758b4a566bdc" providerId="ADAL" clId="{939B9603-A4C4-4E56-AC65-90FE7A46F74D}" dt="2023-04-25T09:33:00.722" v="5" actId="47"/>
        <pc:sldMkLst>
          <pc:docMk/>
          <pc:sldMk cId="3398029388" sldId="464"/>
        </pc:sldMkLst>
      </pc:sldChg>
      <pc:sldChg chg="modSp new mod">
        <pc:chgData name="Hollenstein Lukas (hols)" userId="57588fb7-9df1-4bbc-b13f-758b4a566bdc" providerId="ADAL" clId="{939B9603-A4C4-4E56-AC65-90FE7A46F74D}" dt="2023-04-25T09:34:18.113" v="118" actId="20577"/>
        <pc:sldMkLst>
          <pc:docMk/>
          <pc:sldMk cId="1558274249" sldId="465"/>
        </pc:sldMkLst>
        <pc:spChg chg="mod">
          <ac:chgData name="Hollenstein Lukas (hols)" userId="57588fb7-9df1-4bbc-b13f-758b4a566bdc" providerId="ADAL" clId="{939B9603-A4C4-4E56-AC65-90FE7A46F74D}" dt="2023-04-25T09:34:09.582" v="93" actId="20577"/>
          <ac:spMkLst>
            <pc:docMk/>
            <pc:sldMk cId="1558274249" sldId="465"/>
            <ac:spMk id="2" creationId="{CCE1B976-2C81-4909-9BB7-D0052CBD6122}"/>
          </ac:spMkLst>
        </pc:spChg>
        <pc:spChg chg="mod">
          <ac:chgData name="Hollenstein Lukas (hols)" userId="57588fb7-9df1-4bbc-b13f-758b4a566bdc" providerId="ADAL" clId="{939B9603-A4C4-4E56-AC65-90FE7A46F74D}" dt="2023-04-25T09:34:18.113" v="118" actId="20577"/>
          <ac:spMkLst>
            <pc:docMk/>
            <pc:sldMk cId="1558274249" sldId="465"/>
            <ac:spMk id="3" creationId="{107A594E-4E70-4F0D-A7A9-7B5735B370DC}"/>
          </ac:spMkLst>
        </pc:spChg>
      </pc:sldChg>
      <pc:sldChg chg="del">
        <pc:chgData name="Hollenstein Lukas (hols)" userId="57588fb7-9df1-4bbc-b13f-758b4a566bdc" providerId="ADAL" clId="{939B9603-A4C4-4E56-AC65-90FE7A46F74D}" dt="2023-04-25T09:31:09.786" v="0" actId="47"/>
        <pc:sldMkLst>
          <pc:docMk/>
          <pc:sldMk cId="456641536" sldId="466"/>
        </pc:sldMkLst>
      </pc:sldChg>
      <pc:sldChg chg="modSp new mod ord">
        <pc:chgData name="Hollenstein Lukas (hols)" userId="57588fb7-9df1-4bbc-b13f-758b4a566bdc" providerId="ADAL" clId="{939B9603-A4C4-4E56-AC65-90FE7A46F74D}" dt="2023-04-25T09:34:35.648" v="156"/>
        <pc:sldMkLst>
          <pc:docMk/>
          <pc:sldMk cId="2506235055" sldId="466"/>
        </pc:sldMkLst>
        <pc:spChg chg="mod">
          <ac:chgData name="Hollenstein Lukas (hols)" userId="57588fb7-9df1-4bbc-b13f-758b4a566bdc" providerId="ADAL" clId="{939B9603-A4C4-4E56-AC65-90FE7A46F74D}" dt="2023-04-25T09:34:26.904" v="124" actId="20577"/>
          <ac:spMkLst>
            <pc:docMk/>
            <pc:sldMk cId="2506235055" sldId="466"/>
            <ac:spMk id="2" creationId="{9742849D-E5F1-47EC-B342-834593336F32}"/>
          </ac:spMkLst>
        </pc:spChg>
        <pc:spChg chg="mod">
          <ac:chgData name="Hollenstein Lukas (hols)" userId="57588fb7-9df1-4bbc-b13f-758b4a566bdc" providerId="ADAL" clId="{939B9603-A4C4-4E56-AC65-90FE7A46F74D}" dt="2023-04-25T09:34:33.545" v="154" actId="20577"/>
          <ac:spMkLst>
            <pc:docMk/>
            <pc:sldMk cId="2506235055" sldId="466"/>
            <ac:spMk id="3" creationId="{F06C5F36-7716-4182-A16B-9C0319FBB61F}"/>
          </ac:spMkLst>
        </pc:spChg>
      </pc:sldChg>
    </pc:docChg>
  </pc:docChgLst>
  <pc:docChgLst>
    <pc:chgData name="Hollenstein Lukas (hols)" userId="57588fb7-9df1-4bbc-b13f-758b4a566bdc" providerId="ADAL" clId="{F2A87FA2-051A-45CC-9B79-7237633F1415}"/>
    <pc:docChg chg="addSld modMainMaster">
      <pc:chgData name="Hollenstein Lukas (hols)" userId="57588fb7-9df1-4bbc-b13f-758b4a566bdc" providerId="ADAL" clId="{F2A87FA2-051A-45CC-9B79-7237633F1415}" dt="2023-05-22T07:06:09.347" v="3" actId="680"/>
      <pc:docMkLst>
        <pc:docMk/>
      </pc:docMkLst>
      <pc:sldChg chg="new">
        <pc:chgData name="Hollenstein Lukas (hols)" userId="57588fb7-9df1-4bbc-b13f-758b4a566bdc" providerId="ADAL" clId="{F2A87FA2-051A-45CC-9B79-7237633F1415}" dt="2023-05-22T07:06:09.347" v="3" actId="680"/>
        <pc:sldMkLst>
          <pc:docMk/>
          <pc:sldMk cId="272947125" sldId="467"/>
        </pc:sldMkLst>
      </pc:sldChg>
      <pc:sldMasterChg chg="setBg delSldLayout modSldLayout">
        <pc:chgData name="Hollenstein Lukas (hols)" userId="57588fb7-9df1-4bbc-b13f-758b4a566bdc" providerId="ADAL" clId="{F2A87FA2-051A-45CC-9B79-7237633F1415}" dt="2023-05-22T07:05:23.639" v="2" actId="2696"/>
        <pc:sldMasterMkLst>
          <pc:docMk/>
          <pc:sldMasterMk cId="2807908797" sldId="2147483648"/>
        </pc:sldMasterMkLst>
        <pc:sldLayoutChg chg="del setBg">
          <pc:chgData name="Hollenstein Lukas (hols)" userId="57588fb7-9df1-4bbc-b13f-758b4a566bdc" providerId="ADAL" clId="{F2A87FA2-051A-45CC-9B79-7237633F1415}" dt="2023-05-22T07:05:23.639" v="2" actId="2696"/>
          <pc:sldLayoutMkLst>
            <pc:docMk/>
            <pc:sldMasterMk cId="2807908797" sldId="2147483648"/>
            <pc:sldLayoutMk cId="2253217270" sldId="2147483667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202337464" sldId="2147483683"/>
            <pc:sldLayoutMk cId="1097678054" sldId="2147483668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202337464" sldId="2147483683"/>
            <pc:sldLayoutMk cId="1489381084" sldId="2147483669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202337464" sldId="2147483683"/>
            <pc:sldLayoutMk cId="31922669" sldId="2147483670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202337464" sldId="2147483683"/>
            <pc:sldLayoutMk cId="740314971" sldId="2147483671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807908797" sldId="2147483648"/>
            <pc:sldLayoutMk cId="2987714237" sldId="2147483673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807908797" sldId="2147483648"/>
            <pc:sldLayoutMk cId="1579039829" sldId="2147483674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807908797" sldId="2147483648"/>
            <pc:sldLayoutMk cId="327954540" sldId="2147483675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807908797" sldId="2147483648"/>
            <pc:sldLayoutMk cId="4118979306" sldId="2147483676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202337464" sldId="2147483683"/>
            <pc:sldLayoutMk cId="1621531939" sldId="2147483677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202337464" sldId="2147483683"/>
            <pc:sldLayoutMk cId="1371432446" sldId="2147483678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202337464" sldId="2147483683"/>
            <pc:sldLayoutMk cId="2977328633" sldId="2147483679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202337464" sldId="2147483683"/>
            <pc:sldLayoutMk cId="4026060669" sldId="2147483680"/>
          </pc:sldLayoutMkLst>
        </pc:sldLayoutChg>
        <pc:sldLayoutChg chg="setBg">
          <pc:chgData name="Hollenstein Lukas (hols)" userId="57588fb7-9df1-4bbc-b13f-758b4a566bdc" providerId="ADAL" clId="{F2A87FA2-051A-45CC-9B79-7237633F1415}" dt="2023-05-22T07:05:18.335" v="1"/>
          <pc:sldLayoutMkLst>
            <pc:docMk/>
            <pc:sldMasterMk cId="2202337464" sldId="2147483683"/>
            <pc:sldLayoutMk cId="2026174561" sldId="2147483681"/>
          </pc:sldLayoutMkLst>
        </pc:sldLayoutChg>
      </pc:sldMasterChg>
    </pc:docChg>
  </pc:docChgLst>
  <pc:docChgLst>
    <pc:chgData name="Hollenstein Lukas (hols)" userId="57588fb7-9df1-4bbc-b13f-758b4a566bdc" providerId="ADAL" clId="{91BD800F-A1F9-451A-8BE5-314663894AA2}"/>
    <pc:docChg chg="addSld delSld modSld modMainMaster">
      <pc:chgData name="Hollenstein Lukas (hols)" userId="57588fb7-9df1-4bbc-b13f-758b4a566bdc" providerId="ADAL" clId="{91BD800F-A1F9-451A-8BE5-314663894AA2}" dt="2023-09-12T06:37:29.890" v="19" actId="207"/>
      <pc:docMkLst>
        <pc:docMk/>
      </pc:docMkLst>
      <pc:sldChg chg="modSp mod">
        <pc:chgData name="Hollenstein Lukas (hols)" userId="57588fb7-9df1-4bbc-b13f-758b4a566bdc" providerId="ADAL" clId="{91BD800F-A1F9-451A-8BE5-314663894AA2}" dt="2023-09-12T06:29:39.395" v="4" actId="207"/>
        <pc:sldMkLst>
          <pc:docMk/>
          <pc:sldMk cId="2485579494" sldId="462"/>
        </pc:sldMkLst>
        <pc:spChg chg="mod">
          <ac:chgData name="Hollenstein Lukas (hols)" userId="57588fb7-9df1-4bbc-b13f-758b4a566bdc" providerId="ADAL" clId="{91BD800F-A1F9-451A-8BE5-314663894AA2}" dt="2023-09-12T06:29:39.395" v="4" actId="207"/>
          <ac:spMkLst>
            <pc:docMk/>
            <pc:sldMk cId="2485579494" sldId="462"/>
            <ac:spMk id="4" creationId="{450F69F3-8686-863F-AFB4-1BC011493565}"/>
          </ac:spMkLst>
        </pc:spChg>
        <pc:spChg chg="mod">
          <ac:chgData name="Hollenstein Lukas (hols)" userId="57588fb7-9df1-4bbc-b13f-758b4a566bdc" providerId="ADAL" clId="{91BD800F-A1F9-451A-8BE5-314663894AA2}" dt="2023-09-12T06:29:39.395" v="4" actId="207"/>
          <ac:spMkLst>
            <pc:docMk/>
            <pc:sldMk cId="2485579494" sldId="462"/>
            <ac:spMk id="5" creationId="{2107BEC7-22DB-E2FC-3D24-C922BBFE4410}"/>
          </ac:spMkLst>
        </pc:spChg>
      </pc:sldChg>
      <pc:sldChg chg="modSp mod">
        <pc:chgData name="Hollenstein Lukas (hols)" userId="57588fb7-9df1-4bbc-b13f-758b4a566bdc" providerId="ADAL" clId="{91BD800F-A1F9-451A-8BE5-314663894AA2}" dt="2023-09-12T06:32:01.495" v="8" actId="1076"/>
        <pc:sldMkLst>
          <pc:docMk/>
          <pc:sldMk cId="2603313861" sldId="464"/>
        </pc:sldMkLst>
        <pc:spChg chg="mod">
          <ac:chgData name="Hollenstein Lukas (hols)" userId="57588fb7-9df1-4bbc-b13f-758b4a566bdc" providerId="ADAL" clId="{91BD800F-A1F9-451A-8BE5-314663894AA2}" dt="2023-09-12T06:31:12.285" v="6" actId="1076"/>
          <ac:spMkLst>
            <pc:docMk/>
            <pc:sldMk cId="2603313861" sldId="464"/>
            <ac:spMk id="4" creationId="{2CA9FA5E-2A78-48AA-83BB-80CD30368F22}"/>
          </ac:spMkLst>
        </pc:spChg>
        <pc:spChg chg="mod">
          <ac:chgData name="Hollenstein Lukas (hols)" userId="57588fb7-9df1-4bbc-b13f-758b4a566bdc" providerId="ADAL" clId="{91BD800F-A1F9-451A-8BE5-314663894AA2}" dt="2023-09-12T06:32:01.495" v="8" actId="1076"/>
          <ac:spMkLst>
            <pc:docMk/>
            <pc:sldMk cId="2603313861" sldId="464"/>
            <ac:spMk id="5" creationId="{43900119-A935-4C72-B786-22F16F128616}"/>
          </ac:spMkLst>
        </pc:spChg>
      </pc:sldChg>
      <pc:sldChg chg="modSp mod">
        <pc:chgData name="Hollenstein Lukas (hols)" userId="57588fb7-9df1-4bbc-b13f-758b4a566bdc" providerId="ADAL" clId="{91BD800F-A1F9-451A-8BE5-314663894AA2}" dt="2023-09-12T06:29:34.967" v="3" actId="207"/>
        <pc:sldMkLst>
          <pc:docMk/>
          <pc:sldMk cId="1558274249" sldId="465"/>
        </pc:sldMkLst>
        <pc:spChg chg="mod">
          <ac:chgData name="Hollenstein Lukas (hols)" userId="57588fb7-9df1-4bbc-b13f-758b4a566bdc" providerId="ADAL" clId="{91BD800F-A1F9-451A-8BE5-314663894AA2}" dt="2023-09-12T06:29:34.967" v="3" actId="207"/>
          <ac:spMkLst>
            <pc:docMk/>
            <pc:sldMk cId="1558274249" sldId="465"/>
            <ac:spMk id="2" creationId="{CCE1B976-2C81-4909-9BB7-D0052CBD6122}"/>
          </ac:spMkLst>
        </pc:spChg>
        <pc:spChg chg="mod">
          <ac:chgData name="Hollenstein Lukas (hols)" userId="57588fb7-9df1-4bbc-b13f-758b4a566bdc" providerId="ADAL" clId="{91BD800F-A1F9-451A-8BE5-314663894AA2}" dt="2023-09-12T06:29:34.967" v="3" actId="207"/>
          <ac:spMkLst>
            <pc:docMk/>
            <pc:sldMk cId="1558274249" sldId="465"/>
            <ac:spMk id="3" creationId="{107A594E-4E70-4F0D-A7A9-7B5735B370DC}"/>
          </ac:spMkLst>
        </pc:spChg>
      </pc:sldChg>
      <pc:sldChg chg="modSp mod">
        <pc:chgData name="Hollenstein Lukas (hols)" userId="57588fb7-9df1-4bbc-b13f-758b4a566bdc" providerId="ADAL" clId="{91BD800F-A1F9-451A-8BE5-314663894AA2}" dt="2023-09-12T06:29:30.863" v="2" actId="207"/>
        <pc:sldMkLst>
          <pc:docMk/>
          <pc:sldMk cId="2506235055" sldId="466"/>
        </pc:sldMkLst>
        <pc:spChg chg="mod">
          <ac:chgData name="Hollenstein Lukas (hols)" userId="57588fb7-9df1-4bbc-b13f-758b4a566bdc" providerId="ADAL" clId="{91BD800F-A1F9-451A-8BE5-314663894AA2}" dt="2023-09-12T06:29:30.863" v="2" actId="207"/>
          <ac:spMkLst>
            <pc:docMk/>
            <pc:sldMk cId="2506235055" sldId="466"/>
            <ac:spMk id="2" creationId="{9742849D-E5F1-47EC-B342-834593336F32}"/>
          </ac:spMkLst>
        </pc:spChg>
        <pc:spChg chg="mod">
          <ac:chgData name="Hollenstein Lukas (hols)" userId="57588fb7-9df1-4bbc-b13f-758b4a566bdc" providerId="ADAL" clId="{91BD800F-A1F9-451A-8BE5-314663894AA2}" dt="2023-09-12T06:29:30.863" v="2" actId="207"/>
          <ac:spMkLst>
            <pc:docMk/>
            <pc:sldMk cId="2506235055" sldId="466"/>
            <ac:spMk id="3" creationId="{F06C5F36-7716-4182-A16B-9C0319FBB61F}"/>
          </ac:spMkLst>
        </pc:spChg>
      </pc:sldChg>
      <pc:sldChg chg="new del">
        <pc:chgData name="Hollenstein Lukas (hols)" userId="57588fb7-9df1-4bbc-b13f-758b4a566bdc" providerId="ADAL" clId="{91BD800F-A1F9-451A-8BE5-314663894AA2}" dt="2023-09-12T06:32:28.278" v="10" actId="47"/>
        <pc:sldMkLst>
          <pc:docMk/>
          <pc:sldMk cId="2655025257" sldId="468"/>
        </pc:sldMkLst>
      </pc:sldChg>
      <pc:sldMasterChg chg="modSldLayout">
        <pc:chgData name="Hollenstein Lukas (hols)" userId="57588fb7-9df1-4bbc-b13f-758b4a566bdc" providerId="ADAL" clId="{91BD800F-A1F9-451A-8BE5-314663894AA2}" dt="2023-09-12T06:37:29.890" v="19" actId="207"/>
        <pc:sldMasterMkLst>
          <pc:docMk/>
          <pc:sldMasterMk cId="2807908797" sldId="2147483648"/>
        </pc:sldMasterMkLst>
        <pc:sldLayoutChg chg="modSp">
          <pc:chgData name="Hollenstein Lukas (hols)" userId="57588fb7-9df1-4bbc-b13f-758b4a566bdc" providerId="ADAL" clId="{91BD800F-A1F9-451A-8BE5-314663894AA2}" dt="2023-09-12T06:37:14.028" v="16" actId="207"/>
          <pc:sldLayoutMkLst>
            <pc:docMk/>
            <pc:sldMasterMk cId="2202337464" sldId="2147483683"/>
            <pc:sldLayoutMk cId="1097678054" sldId="2147483668"/>
          </pc:sldLayoutMkLst>
          <pc:spChg chg="mod">
            <ac:chgData name="Hollenstein Lukas (hols)" userId="57588fb7-9df1-4bbc-b13f-758b4a566bdc" providerId="ADAL" clId="{91BD800F-A1F9-451A-8BE5-314663894AA2}" dt="2023-09-12T06:37:14.028" v="16" actId="207"/>
            <ac:spMkLst>
              <pc:docMk/>
              <pc:sldMasterMk cId="2202337464" sldId="2147483683"/>
              <pc:sldLayoutMk cId="1097678054" sldId="2147483668"/>
              <ac:spMk id="2" creationId="{00000000-0000-0000-0000-000000000000}"/>
            </ac:spMkLst>
          </pc:spChg>
          <pc:spChg chg="mod">
            <ac:chgData name="Hollenstein Lukas (hols)" userId="57588fb7-9df1-4bbc-b13f-758b4a566bdc" providerId="ADAL" clId="{91BD800F-A1F9-451A-8BE5-314663894AA2}" dt="2023-09-12T06:37:14.028" v="16" actId="207"/>
            <ac:spMkLst>
              <pc:docMk/>
              <pc:sldMasterMk cId="2202337464" sldId="2147483683"/>
              <pc:sldLayoutMk cId="1097678054" sldId="2147483668"/>
              <ac:spMk id="3" creationId="{00000000-0000-0000-0000-000000000000}"/>
            </ac:spMkLst>
          </pc:spChg>
        </pc:sldLayoutChg>
        <pc:sldLayoutChg chg="modSp">
          <pc:chgData name="Hollenstein Lukas (hols)" userId="57588fb7-9df1-4bbc-b13f-758b4a566bdc" providerId="ADAL" clId="{91BD800F-A1F9-451A-8BE5-314663894AA2}" dt="2023-09-12T06:37:24.571" v="18" actId="207"/>
          <pc:sldLayoutMkLst>
            <pc:docMk/>
            <pc:sldMasterMk cId="2202337464" sldId="2147483683"/>
            <pc:sldLayoutMk cId="1489381084" sldId="2147483669"/>
          </pc:sldLayoutMkLst>
          <pc:spChg chg="mod">
            <ac:chgData name="Hollenstein Lukas (hols)" userId="57588fb7-9df1-4bbc-b13f-758b4a566bdc" providerId="ADAL" clId="{91BD800F-A1F9-451A-8BE5-314663894AA2}" dt="2023-09-12T06:37:24.571" v="18" actId="207"/>
            <ac:spMkLst>
              <pc:docMk/>
              <pc:sldMasterMk cId="2202337464" sldId="2147483683"/>
              <pc:sldLayoutMk cId="1489381084" sldId="2147483669"/>
              <ac:spMk id="8" creationId="{3792C469-F40E-FC36-AC7C-D1392789333B}"/>
            </ac:spMkLst>
          </pc:spChg>
          <pc:spChg chg="mod">
            <ac:chgData name="Hollenstein Lukas (hols)" userId="57588fb7-9df1-4bbc-b13f-758b4a566bdc" providerId="ADAL" clId="{91BD800F-A1F9-451A-8BE5-314663894AA2}" dt="2023-09-12T06:37:24.571" v="18" actId="207"/>
            <ac:spMkLst>
              <pc:docMk/>
              <pc:sldMasterMk cId="2202337464" sldId="2147483683"/>
              <pc:sldLayoutMk cId="1489381084" sldId="2147483669"/>
              <ac:spMk id="9" creationId="{4705B4CE-C0E2-7EC8-3477-CCA03BB0AE72}"/>
            </ac:spMkLst>
          </pc:spChg>
        </pc:sldLayoutChg>
        <pc:sldLayoutChg chg="modSp">
          <pc:chgData name="Hollenstein Lukas (hols)" userId="57588fb7-9df1-4bbc-b13f-758b4a566bdc" providerId="ADAL" clId="{91BD800F-A1F9-451A-8BE5-314663894AA2}" dt="2023-09-12T06:36:52.762" v="12" actId="207"/>
          <pc:sldLayoutMkLst>
            <pc:docMk/>
            <pc:sldMasterMk cId="2202337464" sldId="2147483683"/>
            <pc:sldLayoutMk cId="31922669" sldId="2147483670"/>
          </pc:sldLayoutMkLst>
          <pc:spChg chg="mod">
            <ac:chgData name="Hollenstein Lukas (hols)" userId="57588fb7-9df1-4bbc-b13f-758b4a566bdc" providerId="ADAL" clId="{91BD800F-A1F9-451A-8BE5-314663894AA2}" dt="2023-09-12T06:36:49.506" v="11" actId="207"/>
            <ac:spMkLst>
              <pc:docMk/>
              <pc:sldMasterMk cId="2202337464" sldId="2147483683"/>
              <pc:sldLayoutMk cId="31922669" sldId="2147483670"/>
              <ac:spMk id="6" creationId="{6B64B461-364C-4EE1-97F4-F0917D122470}"/>
            </ac:spMkLst>
          </pc:spChg>
          <pc:spChg chg="mod">
            <ac:chgData name="Hollenstein Lukas (hols)" userId="57588fb7-9df1-4bbc-b13f-758b4a566bdc" providerId="ADAL" clId="{91BD800F-A1F9-451A-8BE5-314663894AA2}" dt="2023-09-12T06:36:52.762" v="12" actId="207"/>
            <ac:spMkLst>
              <pc:docMk/>
              <pc:sldMasterMk cId="2202337464" sldId="2147483683"/>
              <pc:sldLayoutMk cId="31922669" sldId="2147483670"/>
              <ac:spMk id="7" creationId="{855E6F6E-15A8-410A-A8B6-C021973A074E}"/>
            </ac:spMkLst>
          </pc:spChg>
        </pc:sldLayoutChg>
        <pc:sldLayoutChg chg="modSp">
          <pc:chgData name="Hollenstein Lukas (hols)" userId="57588fb7-9df1-4bbc-b13f-758b4a566bdc" providerId="ADAL" clId="{91BD800F-A1F9-451A-8BE5-314663894AA2}" dt="2023-09-12T06:37:02.277" v="14" actId="207"/>
          <pc:sldLayoutMkLst>
            <pc:docMk/>
            <pc:sldMasterMk cId="2202337464" sldId="2147483683"/>
            <pc:sldLayoutMk cId="740314971" sldId="2147483671"/>
          </pc:sldLayoutMkLst>
          <pc:spChg chg="mod">
            <ac:chgData name="Hollenstein Lukas (hols)" userId="57588fb7-9df1-4bbc-b13f-758b4a566bdc" providerId="ADAL" clId="{91BD800F-A1F9-451A-8BE5-314663894AA2}" dt="2023-09-12T06:37:02.277" v="14" actId="207"/>
            <ac:spMkLst>
              <pc:docMk/>
              <pc:sldMasterMk cId="2202337464" sldId="2147483683"/>
              <pc:sldLayoutMk cId="740314971" sldId="2147483671"/>
              <ac:spMk id="4" creationId="{8DADD74B-33F6-EBF5-8D01-400B636DEC8A}"/>
            </ac:spMkLst>
          </pc:spChg>
          <pc:spChg chg="mod">
            <ac:chgData name="Hollenstein Lukas (hols)" userId="57588fb7-9df1-4bbc-b13f-758b4a566bdc" providerId="ADAL" clId="{91BD800F-A1F9-451A-8BE5-314663894AA2}" dt="2023-09-12T06:37:02.277" v="14" actId="207"/>
            <ac:spMkLst>
              <pc:docMk/>
              <pc:sldMasterMk cId="2202337464" sldId="2147483683"/>
              <pc:sldLayoutMk cId="740314971" sldId="2147483671"/>
              <ac:spMk id="5" creationId="{B08302B2-9A64-9785-4428-3EEDC011EEC6}"/>
            </ac:spMkLst>
          </pc:spChg>
        </pc:sldLayoutChg>
        <pc:sldLayoutChg chg="modSp">
          <pc:chgData name="Hollenstein Lukas (hols)" userId="57588fb7-9df1-4bbc-b13f-758b4a566bdc" providerId="ADAL" clId="{91BD800F-A1F9-451A-8BE5-314663894AA2}" dt="2023-09-12T06:36:57.893" v="13" actId="207"/>
          <pc:sldLayoutMkLst>
            <pc:docMk/>
            <pc:sldMasterMk cId="2202337464" sldId="2147483683"/>
            <pc:sldLayoutMk cId="1621531939" sldId="2147483677"/>
          </pc:sldLayoutMkLst>
          <pc:spChg chg="mod">
            <ac:chgData name="Hollenstein Lukas (hols)" userId="57588fb7-9df1-4bbc-b13f-758b4a566bdc" providerId="ADAL" clId="{91BD800F-A1F9-451A-8BE5-314663894AA2}" dt="2023-09-12T06:36:57.893" v="13" actId="207"/>
            <ac:spMkLst>
              <pc:docMk/>
              <pc:sldMasterMk cId="2202337464" sldId="2147483683"/>
              <pc:sldLayoutMk cId="1621531939" sldId="2147483677"/>
              <ac:spMk id="6" creationId="{6B64B461-364C-4EE1-97F4-F0917D122470}"/>
            </ac:spMkLst>
          </pc:spChg>
          <pc:spChg chg="mod">
            <ac:chgData name="Hollenstein Lukas (hols)" userId="57588fb7-9df1-4bbc-b13f-758b4a566bdc" providerId="ADAL" clId="{91BD800F-A1F9-451A-8BE5-314663894AA2}" dt="2023-09-12T06:36:57.893" v="13" actId="207"/>
            <ac:spMkLst>
              <pc:docMk/>
              <pc:sldMasterMk cId="2202337464" sldId="2147483683"/>
              <pc:sldLayoutMk cId="1621531939" sldId="2147483677"/>
              <ac:spMk id="7" creationId="{855E6F6E-15A8-410A-A8B6-C021973A074E}"/>
            </ac:spMkLst>
          </pc:spChg>
        </pc:sldLayoutChg>
        <pc:sldLayoutChg chg="modSp mod">
          <pc:chgData name="Hollenstein Lukas (hols)" userId="57588fb7-9df1-4bbc-b13f-758b4a566bdc" providerId="ADAL" clId="{91BD800F-A1F9-451A-8BE5-314663894AA2}" dt="2023-09-12T06:37:06.036" v="15" actId="207"/>
          <pc:sldLayoutMkLst>
            <pc:docMk/>
            <pc:sldMasterMk cId="2202337464" sldId="2147483683"/>
            <pc:sldLayoutMk cId="2977328633" sldId="2147483679"/>
          </pc:sldLayoutMkLst>
          <pc:spChg chg="mod">
            <ac:chgData name="Hollenstein Lukas (hols)" userId="57588fb7-9df1-4bbc-b13f-758b4a566bdc" providerId="ADAL" clId="{91BD800F-A1F9-451A-8BE5-314663894AA2}" dt="2023-09-12T06:37:06.036" v="15" actId="207"/>
            <ac:spMkLst>
              <pc:docMk/>
              <pc:sldMasterMk cId="2202337464" sldId="2147483683"/>
              <pc:sldLayoutMk cId="2977328633" sldId="2147483679"/>
              <ac:spMk id="10" creationId="{BD9AB076-FF3D-4E1B-9FD4-051911790FE7}"/>
            </ac:spMkLst>
          </pc:spChg>
          <pc:spChg chg="mod">
            <ac:chgData name="Hollenstein Lukas (hols)" userId="57588fb7-9df1-4bbc-b13f-758b4a566bdc" providerId="ADAL" clId="{91BD800F-A1F9-451A-8BE5-314663894AA2}" dt="2023-09-12T06:37:06.036" v="15" actId="207"/>
            <ac:spMkLst>
              <pc:docMk/>
              <pc:sldMasterMk cId="2202337464" sldId="2147483683"/>
              <pc:sldLayoutMk cId="2977328633" sldId="2147483679"/>
              <ac:spMk id="11" creationId="{264C6C93-D2FF-4DD3-A75E-6660942524EA}"/>
            </ac:spMkLst>
          </pc:spChg>
        </pc:sldLayoutChg>
        <pc:sldLayoutChg chg="modSp">
          <pc:chgData name="Hollenstein Lukas (hols)" userId="57588fb7-9df1-4bbc-b13f-758b4a566bdc" providerId="ADAL" clId="{91BD800F-A1F9-451A-8BE5-314663894AA2}" dt="2023-09-12T06:37:17.902" v="17" actId="207"/>
          <pc:sldLayoutMkLst>
            <pc:docMk/>
            <pc:sldMasterMk cId="2202337464" sldId="2147483683"/>
            <pc:sldLayoutMk cId="4026060669" sldId="2147483680"/>
          </pc:sldLayoutMkLst>
          <pc:spChg chg="mod">
            <ac:chgData name="Hollenstein Lukas (hols)" userId="57588fb7-9df1-4bbc-b13f-758b4a566bdc" providerId="ADAL" clId="{91BD800F-A1F9-451A-8BE5-314663894AA2}" dt="2023-09-12T06:37:17.902" v="17" actId="207"/>
            <ac:spMkLst>
              <pc:docMk/>
              <pc:sldMasterMk cId="2202337464" sldId="2147483683"/>
              <pc:sldLayoutMk cId="4026060669" sldId="2147483680"/>
              <ac:spMk id="2" creationId="{00000000-0000-0000-0000-000000000000}"/>
            </ac:spMkLst>
          </pc:spChg>
          <pc:spChg chg="mod">
            <ac:chgData name="Hollenstein Lukas (hols)" userId="57588fb7-9df1-4bbc-b13f-758b4a566bdc" providerId="ADAL" clId="{91BD800F-A1F9-451A-8BE5-314663894AA2}" dt="2023-09-12T06:37:17.902" v="17" actId="207"/>
            <ac:spMkLst>
              <pc:docMk/>
              <pc:sldMasterMk cId="2202337464" sldId="2147483683"/>
              <pc:sldLayoutMk cId="4026060669" sldId="2147483680"/>
              <ac:spMk id="3" creationId="{00000000-0000-0000-0000-000000000000}"/>
            </ac:spMkLst>
          </pc:spChg>
        </pc:sldLayoutChg>
        <pc:sldLayoutChg chg="modSp">
          <pc:chgData name="Hollenstein Lukas (hols)" userId="57588fb7-9df1-4bbc-b13f-758b4a566bdc" providerId="ADAL" clId="{91BD800F-A1F9-451A-8BE5-314663894AA2}" dt="2023-09-12T06:37:29.890" v="19" actId="207"/>
          <pc:sldLayoutMkLst>
            <pc:docMk/>
            <pc:sldMasterMk cId="2202337464" sldId="2147483683"/>
            <pc:sldLayoutMk cId="2026174561" sldId="2147483681"/>
          </pc:sldLayoutMkLst>
          <pc:spChg chg="mod">
            <ac:chgData name="Hollenstein Lukas (hols)" userId="57588fb7-9df1-4bbc-b13f-758b4a566bdc" providerId="ADAL" clId="{91BD800F-A1F9-451A-8BE5-314663894AA2}" dt="2023-09-12T06:37:29.890" v="19" actId="207"/>
            <ac:spMkLst>
              <pc:docMk/>
              <pc:sldMasterMk cId="2202337464" sldId="2147483683"/>
              <pc:sldLayoutMk cId="2026174561" sldId="2147483681"/>
              <ac:spMk id="2" creationId="{00000000-0000-0000-0000-000000000000}"/>
            </ac:spMkLst>
          </pc:spChg>
          <pc:spChg chg="mod">
            <ac:chgData name="Hollenstein Lukas (hols)" userId="57588fb7-9df1-4bbc-b13f-758b4a566bdc" providerId="ADAL" clId="{91BD800F-A1F9-451A-8BE5-314663894AA2}" dt="2023-09-12T06:37:29.890" v="19" actId="207"/>
            <ac:spMkLst>
              <pc:docMk/>
              <pc:sldMasterMk cId="2202337464" sldId="2147483683"/>
              <pc:sldLayoutMk cId="2026174561" sldId="214748368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C4DB9DB-6345-4FBB-AF46-CB02900B33DA}" type="datetimeFigureOut">
              <a:rPr lang="de-CH" smtClean="0"/>
              <a:t>04.10.2024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EB89508-1F08-41D4-B550-010BC32CFC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977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89508-1F08-41D4-B550-010BC32CFC9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859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6325-DB21-49EB-AA31-60EF96D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4811"/>
            <a:ext cx="3067395" cy="360000"/>
          </a:xfrm>
        </p:spPr>
        <p:txBody>
          <a:bodyPr>
            <a:noAutofit/>
          </a:bodyPr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4811"/>
            <a:ext cx="641465" cy="360000"/>
          </a:xfrm>
        </p:spPr>
        <p:txBody>
          <a:bodyPr>
            <a:noAutofit/>
          </a:bodyPr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A6038F-352F-4BD4-B698-C425DD1AE7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3201" y="1236132"/>
            <a:ext cx="5518680" cy="507046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4FDA00-1214-437B-81E5-A1AAEF54BA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5284" y="1236132"/>
            <a:ext cx="5518680" cy="507046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5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6325-DB21-49EB-AA31-60EF96D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4426"/>
            <a:ext cx="3067395" cy="360000"/>
          </a:xfrm>
        </p:spPr>
        <p:txBody>
          <a:bodyPr>
            <a:noAutofit/>
          </a:bodyPr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4426"/>
            <a:ext cx="641465" cy="360000"/>
          </a:xfrm>
        </p:spPr>
        <p:txBody>
          <a:bodyPr>
            <a:noAutofit/>
          </a:bodyPr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78A57DC-2B42-2D7A-E4A5-F44D8C7F7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883" y="1236131"/>
            <a:ext cx="11181079" cy="507046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71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6325-DB21-49EB-AA31-60EF96D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3844"/>
            <a:ext cx="3067395" cy="360000"/>
          </a:xfrm>
        </p:spPr>
        <p:txBody>
          <a:bodyPr>
            <a:noAutofit/>
          </a:bodyPr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3844"/>
            <a:ext cx="641465" cy="360000"/>
          </a:xfrm>
        </p:spPr>
        <p:txBody>
          <a:bodyPr>
            <a:noAutofit/>
          </a:bodyPr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90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4811"/>
            <a:ext cx="3067395" cy="360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4811"/>
            <a:ext cx="641465" cy="360000"/>
          </a:xfrm>
        </p:spPr>
        <p:txBody>
          <a:bodyPr/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89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4811"/>
            <a:ext cx="3067395" cy="360000"/>
          </a:xfrm>
        </p:spPr>
        <p:txBody>
          <a:bodyPr>
            <a:noAutofit/>
          </a:bodyPr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4811"/>
            <a:ext cx="641465" cy="360000"/>
          </a:xfrm>
        </p:spPr>
        <p:txBody>
          <a:bodyPr>
            <a:noAutofit/>
          </a:bodyPr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15F5CCE3-5270-6873-1567-EB9878C182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39403" y="3047216"/>
            <a:ext cx="8312728" cy="409858"/>
          </a:xfrm>
          <a:prstGeom prst="rect">
            <a:avLst/>
          </a:prstGeom>
        </p:spPr>
        <p:txBody>
          <a:bodyPr lIns="68562" tIns="34281" rIns="68562" bIns="34281">
            <a:noAutofit/>
          </a:bodyPr>
          <a:lstStyle>
            <a:lvl1pPr marL="65467" indent="0" algn="ctr">
              <a:spcBef>
                <a:spcPts val="0"/>
              </a:spcBef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Subtitle of the presentation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A34927D-B96F-B1CD-1E3C-4D89BF64B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9869" y="2463617"/>
            <a:ext cx="8312262" cy="55552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400" b="1" baseline="0">
                <a:solidFill>
                  <a:schemeClr val="tx1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r>
              <a:rPr lang="en-US" noProof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191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C0F188-72CA-29C5-2D43-BB57D84221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8" y="139700"/>
            <a:ext cx="3436875" cy="11700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A639CF3-51E6-BA5A-5F6A-50F5B35F44D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3035" y="2257744"/>
            <a:ext cx="8039100" cy="156644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Topic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A7635095-579C-87AF-4D13-5ED4EFD1D0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33035" y="3935381"/>
            <a:ext cx="8039100" cy="540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2800" b="1">
                <a:solidFill>
                  <a:schemeClr val="tx1">
                    <a:alpha val="70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Course title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139B431-861B-F7B0-6E8E-2C17E12250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3035" y="4586575"/>
            <a:ext cx="8039100" cy="540000"/>
          </a:xfrm>
        </p:spPr>
        <p:txBody>
          <a:bodyPr anchor="b" anchorCtr="0"/>
          <a:lstStyle>
            <a:lvl1pPr marL="0" indent="0" algn="ctr">
              <a:buNone/>
              <a:defRPr b="1" i="0">
                <a:solidFill>
                  <a:schemeClr val="tx1">
                    <a:alpha val="40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Author / date / ...</a:t>
            </a:r>
          </a:p>
        </p:txBody>
      </p:sp>
    </p:spTree>
    <p:extLst>
      <p:ext uri="{BB962C8B-B14F-4D97-AF65-F5344CB8AC3E}">
        <p14:creationId xmlns:p14="http://schemas.microsoft.com/office/powerpoint/2010/main" val="357686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sch enthält.&#10;&#10;Automatisch generierte Beschreibung">
            <a:extLst>
              <a:ext uri="{FF2B5EF4-FFF2-40B4-BE49-F238E27FC236}">
                <a16:creationId xmlns:a16="http://schemas.microsoft.com/office/drawing/2014/main" id="{13A649C2-9DCF-AA93-72DC-61821D6CEE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D1ECF1-118F-BFA0-5049-648360F36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8" y="139698"/>
            <a:ext cx="3436875" cy="1170000"/>
          </a:xfrm>
          <a:prstGeom prst="rect">
            <a:avLst/>
          </a:prstGeom>
        </p:spPr>
      </p:pic>
      <p:sp>
        <p:nvSpPr>
          <p:cNvPr id="31" name="Titel 1">
            <a:extLst>
              <a:ext uri="{FF2B5EF4-FFF2-40B4-BE49-F238E27FC236}">
                <a16:creationId xmlns:a16="http://schemas.microsoft.com/office/drawing/2014/main" id="{56173FB6-1CD8-0B13-05B9-C408F06B5A3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3035" y="2257744"/>
            <a:ext cx="8039100" cy="156644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Topic</a:t>
            </a:r>
          </a:p>
        </p:txBody>
      </p:sp>
      <p:sp>
        <p:nvSpPr>
          <p:cNvPr id="32" name="Untertitel 2">
            <a:extLst>
              <a:ext uri="{FF2B5EF4-FFF2-40B4-BE49-F238E27FC236}">
                <a16:creationId xmlns:a16="http://schemas.microsoft.com/office/drawing/2014/main" id="{91072CE1-E194-CF33-1E1C-8BDCB88F69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33035" y="3935381"/>
            <a:ext cx="8039100" cy="540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2800" b="1">
                <a:solidFill>
                  <a:schemeClr val="bg1">
                    <a:alpha val="70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Course title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A66149B-F083-FD3C-1A39-4FCC10BAD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3035" y="4586575"/>
            <a:ext cx="8039100" cy="540000"/>
          </a:xfrm>
        </p:spPr>
        <p:txBody>
          <a:bodyPr anchor="b" anchorCtr="0"/>
          <a:lstStyle>
            <a:lvl1pPr marL="0" indent="0" algn="ctr">
              <a:buNone/>
              <a:defRPr b="1" i="0">
                <a:solidFill>
                  <a:schemeClr val="bg1">
                    <a:alpha val="40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Author / date / ...</a:t>
            </a:r>
          </a:p>
        </p:txBody>
      </p:sp>
    </p:spTree>
    <p:extLst>
      <p:ext uri="{BB962C8B-B14F-4D97-AF65-F5344CB8AC3E}">
        <p14:creationId xmlns:p14="http://schemas.microsoft.com/office/powerpoint/2010/main" val="10976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15F5CCE3-5270-6873-1567-EB9878C182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39403" y="3143468"/>
            <a:ext cx="8312728" cy="409858"/>
          </a:xfrm>
          <a:prstGeom prst="rect">
            <a:avLst/>
          </a:prstGeom>
        </p:spPr>
        <p:txBody>
          <a:bodyPr lIns="68562" tIns="34281" rIns="68562" bIns="34281">
            <a:noAutofit/>
          </a:bodyPr>
          <a:lstStyle>
            <a:lvl1pPr marL="65467" indent="0" algn="ctr">
              <a:spcBef>
                <a:spcPts val="0"/>
              </a:spcBef>
              <a:buNone/>
              <a:defRPr sz="2800" b="0" baseline="0">
                <a:solidFill>
                  <a:schemeClr val="tx1">
                    <a:alpha val="40000"/>
                  </a:schemeClr>
                </a:solidFill>
                <a:latin typeface="Helvetica" pitchFamily="2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Additional information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A34927D-B96F-B1CD-1E3C-4D89BF64B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9869" y="2463617"/>
            <a:ext cx="8312262" cy="555525"/>
          </a:xfrm>
          <a:prstGeom prst="rect">
            <a:avLst/>
          </a:prstGeom>
        </p:spPr>
        <p:txBody>
          <a:bodyPr anchor="t"/>
          <a:lstStyle>
            <a:lvl1pPr algn="ctr">
              <a:defRPr sz="4400" b="1" baseline="0">
                <a:solidFill>
                  <a:schemeClr val="tx1">
                    <a:alpha val="8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90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291BA-8C5E-0A62-EF1F-A834F35D04C5}"/>
              </a:ext>
            </a:extLst>
          </p:cNvPr>
          <p:cNvSpPr>
            <a:spLocks noChangeAspect="1"/>
          </p:cNvSpPr>
          <p:nvPr userDrawn="1"/>
        </p:nvSpPr>
        <p:spPr>
          <a:xfrm>
            <a:off x="2758857" y="2948627"/>
            <a:ext cx="1260000" cy="1260000"/>
          </a:xfrm>
          <a:prstGeom prst="rect">
            <a:avLst/>
          </a:prstGeom>
          <a:solidFill>
            <a:srgbClr val="B35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B9C55-7FDE-748B-AF4A-55DBFECF2383}"/>
              </a:ext>
            </a:extLst>
          </p:cNvPr>
          <p:cNvSpPr>
            <a:spLocks noChangeAspect="1"/>
          </p:cNvSpPr>
          <p:nvPr userDrawn="1"/>
        </p:nvSpPr>
        <p:spPr>
          <a:xfrm>
            <a:off x="4156732" y="2948627"/>
            <a:ext cx="1260000" cy="1260000"/>
          </a:xfrm>
          <a:prstGeom prst="rect">
            <a:avLst/>
          </a:prstGeom>
          <a:solidFill>
            <a:srgbClr val="449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3AA82-7F90-C118-E6F0-6A44AD9B19F3}"/>
              </a:ext>
            </a:extLst>
          </p:cNvPr>
          <p:cNvSpPr>
            <a:spLocks noChangeAspect="1"/>
          </p:cNvSpPr>
          <p:nvPr userDrawn="1"/>
        </p:nvSpPr>
        <p:spPr>
          <a:xfrm>
            <a:off x="5554608" y="2948627"/>
            <a:ext cx="1260000" cy="1260000"/>
          </a:xfrm>
          <a:prstGeom prst="rect">
            <a:avLst/>
          </a:prstGeom>
          <a:solidFill>
            <a:srgbClr val="2CB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AEF2E-3AD0-B4FA-B1F5-B36864E2DB6C}"/>
              </a:ext>
            </a:extLst>
          </p:cNvPr>
          <p:cNvSpPr>
            <a:spLocks noChangeAspect="1"/>
          </p:cNvSpPr>
          <p:nvPr userDrawn="1"/>
        </p:nvSpPr>
        <p:spPr>
          <a:xfrm>
            <a:off x="6952484" y="2948627"/>
            <a:ext cx="1260000" cy="1260000"/>
          </a:xfrm>
          <a:prstGeom prst="rect">
            <a:avLst/>
          </a:prstGeom>
          <a:solidFill>
            <a:srgbClr val="7E93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E2CAAD-1972-CF73-7A29-0C6A6D86735B}"/>
              </a:ext>
            </a:extLst>
          </p:cNvPr>
          <p:cNvSpPr>
            <a:spLocks noChangeAspect="1"/>
          </p:cNvSpPr>
          <p:nvPr userDrawn="1"/>
        </p:nvSpPr>
        <p:spPr>
          <a:xfrm>
            <a:off x="8349759" y="2948627"/>
            <a:ext cx="1260000" cy="12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7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B8217C72-0C11-4133-A324-9FBA4A33FE1A}"/>
              </a:ext>
            </a:extLst>
          </p:cNvPr>
          <p:cNvSpPr/>
          <p:nvPr userDrawn="1"/>
        </p:nvSpPr>
        <p:spPr>
          <a:xfrm>
            <a:off x="-1" y="339327"/>
            <a:ext cx="396000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0D5A5-CFA5-4771-A6F7-D939A6E7C46D}"/>
              </a:ext>
            </a:extLst>
          </p:cNvPr>
          <p:cNvSpPr/>
          <p:nvPr userDrawn="1"/>
        </p:nvSpPr>
        <p:spPr>
          <a:xfrm rot="10800000">
            <a:off x="8232000" y="6480001"/>
            <a:ext cx="3960000" cy="18000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elplatzhalter 7">
            <a:extLst>
              <a:ext uri="{FF2B5EF4-FFF2-40B4-BE49-F238E27FC236}">
                <a16:creationId xmlns:a16="http://schemas.microsoft.com/office/drawing/2014/main" id="{8B76D7F8-94A6-46E8-A1F4-6CDBF0FF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606811"/>
            <a:ext cx="11181080" cy="428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300C3AF-4D4A-44C1-A3A8-28215E2A5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83137" y="6494811"/>
            <a:ext cx="3067395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>
                    <a:lumMod val="60000"/>
                    <a:lumOff val="40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FF36415-9179-4C8A-8B79-79F1D64F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0534" y="6494811"/>
            <a:ext cx="641465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60000"/>
                    <a:lumOff val="40000"/>
                  </a:schemeClr>
                </a:solidFill>
                <a:latin typeface="Helvetica" pitchFamily="2" charset="0"/>
              </a:defRPr>
            </a:lvl1pPr>
          </a:lstStyle>
          <a:p>
            <a:fld id="{D1FC5AC2-B577-4698-AF76-EE6087FC40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9D28FD5-BFA3-4B2C-8042-9525A744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1" y="1236132"/>
            <a:ext cx="11181080" cy="507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D87B312-A562-4B54-9BFF-F4DC1FB21012}"/>
              </a:ext>
            </a:extLst>
          </p:cNvPr>
          <p:cNvSpPr txBox="1"/>
          <p:nvPr userDrawn="1"/>
        </p:nvSpPr>
        <p:spPr>
          <a:xfrm>
            <a:off x="209156" y="0"/>
            <a:ext cx="3828194" cy="36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1400" b="1" kern="120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itchFamily="2" charset="0"/>
                <a:ea typeface="+mn-ea"/>
                <a:cs typeface="+mn-cs"/>
              </a:rPr>
              <a:t>ICLS | ADLS </a:t>
            </a:r>
            <a:r>
              <a:rPr lang="en-US" sz="1400" b="1" kern="120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itchFamily="2" charset="0"/>
                <a:ea typeface="+mn-ea"/>
                <a:cs typeface="+mn-cs"/>
              </a:rPr>
              <a:t>| </a:t>
            </a:r>
            <a:r>
              <a:rPr lang="en-US" sz="1400" b="1" kern="1200" baseline="0" noProof="0" dirty="0" err="1">
                <a:solidFill>
                  <a:srgbClr val="0064A6"/>
                </a:solidFill>
                <a:latin typeface="Helvetica" pitchFamily="2" charset="0"/>
                <a:ea typeface="+mn-ea"/>
                <a:cs typeface="+mn-cs"/>
              </a:rPr>
              <a:t>MaLe</a:t>
            </a:r>
            <a:endParaRPr lang="en-US" sz="1400" b="1" kern="1200" noProof="0" dirty="0">
              <a:solidFill>
                <a:srgbClr val="0064A6"/>
              </a:solidFill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AF2418-386F-1B17-5E65-0984C14789E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632" y="85327"/>
            <a:ext cx="641865" cy="6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76" r:id="rId4"/>
    <p:sldLayoutId id="214748368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263A7"/>
        </a:buClr>
        <a:buFont typeface="Wingdings" pitchFamily="2" charset="2"/>
        <a:buChar char="§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defRPr sz="16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defRPr sz="16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7">
            <a:extLst>
              <a:ext uri="{FF2B5EF4-FFF2-40B4-BE49-F238E27FC236}">
                <a16:creationId xmlns:a16="http://schemas.microsoft.com/office/drawing/2014/main" id="{8B76D7F8-94A6-46E8-A1F4-6CDBF0FF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606811"/>
            <a:ext cx="11181080" cy="428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9D28FD5-BFA3-4B2C-8042-9525A744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1" y="1236132"/>
            <a:ext cx="11181080" cy="5070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3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8" r:id="rId2"/>
    <p:sldLayoutId id="2147483699" r:id="rId3"/>
    <p:sldLayoutId id="214748369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263A7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tabLst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tabLst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tabLst/>
        <a:defRPr sz="16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tabLst/>
        <a:defRPr sz="16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hyperlink" Target="https://www.kaggle.com/datasets?fileType=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datasets_for_machine-learning_research" TargetMode="External"/><Relationship Id="rId4" Type="http://schemas.openxmlformats.org/officeDocument/2006/relationships/hyperlink" Target="https://www.bfs.admin.ch/bfs/en/home/services/ogd/porta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667844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datasets/pablomgomez21/drugs-a-b-c-x-y-for-decision-trees/data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A19E-5579-394B-AE2A-279C1B222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 proposals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C085E42-4903-8338-000D-5A2BFCBD3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FA8A05-EFCF-642E-2D8E-4A6040757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Norman Juchler</a:t>
            </a:r>
          </a:p>
        </p:txBody>
      </p:sp>
    </p:spTree>
    <p:extLst>
      <p:ext uri="{BB962C8B-B14F-4D97-AF65-F5344CB8AC3E}">
        <p14:creationId xmlns:p14="http://schemas.microsoft.com/office/powerpoint/2010/main" val="60818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1D44-5982-0637-9BE1-72571C8A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99A64-F5B8-FC5F-1F1A-A13792226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E102-3BB9-9B00-B589-0555D5F0D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C5AC2-B577-4698-AF76-EE6087FC4032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F6E61-DAE7-C0B9-2783-3B5C21F2A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 an entire machine learning pipeline</a:t>
            </a:r>
          </a:p>
          <a:p>
            <a:pPr lvl="1"/>
            <a:r>
              <a:rPr lang="en-US" dirty="0"/>
              <a:t>Problem formulation and data description</a:t>
            </a:r>
          </a:p>
          <a:p>
            <a:pPr lvl="1"/>
            <a:r>
              <a:rPr lang="en-US" dirty="0"/>
              <a:t>Exploratory data analysis and data visualization</a:t>
            </a:r>
          </a:p>
          <a:p>
            <a:pPr lvl="1"/>
            <a:r>
              <a:rPr lang="en-US" dirty="0"/>
              <a:t>Method selection and model training</a:t>
            </a:r>
          </a:p>
          <a:p>
            <a:pPr lvl="1"/>
            <a:r>
              <a:rPr lang="en-US" dirty="0"/>
              <a:t>Model testing and performance analysis</a:t>
            </a:r>
          </a:p>
          <a:p>
            <a:pPr lvl="1"/>
            <a:r>
              <a:rPr lang="en-US" dirty="0"/>
              <a:t>Discussion</a:t>
            </a:r>
          </a:p>
          <a:p>
            <a:r>
              <a:rPr lang="en-US" dirty="0"/>
              <a:t>Types of problems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85259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1D44-5982-0637-9BE1-72571C8A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the project 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99A64-F5B8-FC5F-1F1A-A13792226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E102-3BB9-9B00-B589-0555D5F0D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C5AC2-B577-4698-AF76-EE6087FC4032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F6E61-DAE7-C0B9-2783-3B5C21F2A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Each student works on a different dataset!</a:t>
            </a:r>
          </a:p>
          <a:p>
            <a:r>
              <a:rPr lang="en-US" dirty="0"/>
              <a:t>The project is implemented entirely in a single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The submission consists of a ZIP folder containing</a:t>
            </a:r>
          </a:p>
          <a:p>
            <a:pPr lvl="1"/>
            <a:r>
              <a:rPr lang="en-US" dirty="0"/>
              <a:t>a functional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a PDF version of the notebook with all its output</a:t>
            </a:r>
          </a:p>
          <a:p>
            <a:pPr lvl="1"/>
            <a:r>
              <a:rPr lang="en-US" dirty="0"/>
              <a:t>data and other resources used</a:t>
            </a:r>
          </a:p>
          <a:p>
            <a:r>
              <a:rPr lang="en-US" dirty="0"/>
              <a:t>Note: The size of the submission (including data) must not exceed 50MB</a:t>
            </a:r>
          </a:p>
          <a:p>
            <a:r>
              <a:rPr lang="en-US" dirty="0"/>
              <a:t>The project must be individual work</a:t>
            </a:r>
          </a:p>
          <a:p>
            <a:pPr lvl="1"/>
            <a:r>
              <a:rPr lang="en-US" dirty="0"/>
              <a:t>Copying an existing notebook is not permitted.</a:t>
            </a:r>
          </a:p>
          <a:p>
            <a:pPr lvl="1"/>
            <a:r>
              <a:rPr lang="en-US" dirty="0"/>
              <a:t>You may have to answer individual questions about your project.</a:t>
            </a:r>
          </a:p>
        </p:txBody>
      </p:sp>
    </p:spTree>
    <p:extLst>
      <p:ext uri="{BB962C8B-B14F-4D97-AF65-F5344CB8AC3E}">
        <p14:creationId xmlns:p14="http://schemas.microsoft.com/office/powerpoint/2010/main" val="326333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986-3390-92F1-1CC5-017A8082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AE1EC-CD19-ABCD-2BA3-7DD999FB77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50F23-1CDF-BBC0-FC83-F893600A0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C5AC2-B577-4698-AF76-EE6087FC4032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A229C-250B-EC1F-7506-6BE7B3A31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Choose a “relevant” problem</a:t>
            </a:r>
          </a:p>
          <a:p>
            <a:r>
              <a:rPr lang="en-US" dirty="0"/>
              <a:t>Choose a “solvable” problem</a:t>
            </a:r>
          </a:p>
          <a:p>
            <a:r>
              <a:rPr lang="en-US" dirty="0"/>
              <a:t>Ideas to find public datasets:</a:t>
            </a:r>
          </a:p>
          <a:p>
            <a:pPr lvl="1"/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Google dataset 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Open data portal</a:t>
            </a:r>
            <a:r>
              <a:rPr lang="en-US" dirty="0"/>
              <a:t> (</a:t>
            </a:r>
            <a:r>
              <a:rPr lang="en-US" dirty="0" err="1"/>
              <a:t>Bundesamt</a:t>
            </a:r>
            <a:r>
              <a:rPr lang="en-US" dirty="0"/>
              <a:t> für </a:t>
            </a:r>
            <a:r>
              <a:rPr lang="en-US" dirty="0" err="1"/>
              <a:t>Statistik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5"/>
              </a:rPr>
              <a:t>List of datasets for ML</a:t>
            </a:r>
            <a:r>
              <a:rPr lang="en-US" dirty="0"/>
              <a:t> (Wikipedia)</a:t>
            </a:r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781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A9FD3-D680-F081-3845-BD2C4174C7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97257-E08D-B79D-1E9B-79A6BDCE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</a:t>
            </a:r>
          </a:p>
        </p:txBody>
      </p:sp>
    </p:spTree>
    <p:extLst>
      <p:ext uri="{BB962C8B-B14F-4D97-AF65-F5344CB8AC3E}">
        <p14:creationId xmlns:p14="http://schemas.microsoft.com/office/powerpoint/2010/main" val="140958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809AE-30BE-1F96-1342-80FDE534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9CDD-4A61-B4E7-E1C6-5729B7B1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93D5"/>
                </a:solidFill>
              </a:rPr>
              <a:t>Nebuchadnezzar </a:t>
            </a:r>
            <a:r>
              <a:rPr lang="en-US" dirty="0" err="1">
                <a:solidFill>
                  <a:srgbClr val="4493D5"/>
                </a:solidFill>
              </a:rPr>
              <a:t>Juklerassar</a:t>
            </a:r>
            <a:endParaRPr lang="en-US" dirty="0">
              <a:solidFill>
                <a:srgbClr val="4493D5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F5714-0C05-BD24-FA49-A13A4D42B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08BAA-7D0C-5143-7C5D-77879FF9A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C5AC2-B577-4698-AF76-EE6087FC4032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F7115-E3B9-CE70-1EB2-770163F16D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3199" y="1236132"/>
            <a:ext cx="6869113" cy="5070465"/>
          </a:xfrm>
        </p:spPr>
        <p:txBody>
          <a:bodyPr/>
          <a:lstStyle/>
          <a:p>
            <a:r>
              <a:rPr lang="en-US" b="1" dirty="0"/>
              <a:t>Dataset / project name</a:t>
            </a:r>
            <a:r>
              <a:rPr lang="en-US" dirty="0"/>
              <a:t>: </a:t>
            </a:r>
            <a:r>
              <a:rPr lang="en-US" sz="2000" dirty="0">
                <a:solidFill>
                  <a:srgbClr val="4493D5"/>
                </a:solidFill>
                <a:latin typeface="Helvetica Light" panose="020B0403020202020204" pitchFamily="34" charset="0"/>
              </a:rPr>
              <a:t>Distinguish between dangerous and benign aneurysms based on their shape</a:t>
            </a:r>
          </a:p>
          <a:p>
            <a:r>
              <a:rPr lang="en-US" b="1" dirty="0"/>
              <a:t>Brief description</a:t>
            </a:r>
            <a:r>
              <a:rPr lang="en-US" dirty="0"/>
              <a:t>: </a:t>
            </a:r>
            <a:r>
              <a:rPr lang="en-US" sz="2000" dirty="0">
                <a:solidFill>
                  <a:srgbClr val="4493D5"/>
                </a:solidFill>
                <a:latin typeface="Helvetica Light" panose="020B0403020202020204" pitchFamily="34" charset="0"/>
              </a:rPr>
              <a:t>Aneurysms are pathologic dilations of (cerebral) arteries that may rupture and cause a bleeding in the brain. Being able to predict the rupturing of an aneurysm could safe lives! </a:t>
            </a:r>
          </a:p>
          <a:p>
            <a:r>
              <a:rPr lang="en-US" b="1" dirty="0"/>
              <a:t>Type of problem</a:t>
            </a:r>
            <a:r>
              <a:rPr lang="en-US" dirty="0"/>
              <a:t>: </a:t>
            </a:r>
            <a:r>
              <a:rPr lang="en-US" sz="2000" dirty="0">
                <a:solidFill>
                  <a:srgbClr val="4493D5"/>
                </a:solidFill>
                <a:latin typeface="Helvetica Light" panose="020B0403020202020204" pitchFamily="34" charset="0"/>
              </a:rPr>
              <a:t>Dimensionality reduction and supervised learning</a:t>
            </a:r>
            <a:endParaRPr lang="en-US" sz="2000" b="1" dirty="0"/>
          </a:p>
          <a:p>
            <a:r>
              <a:rPr lang="en-US" b="1" dirty="0"/>
              <a:t>Type of data</a:t>
            </a:r>
            <a:r>
              <a:rPr lang="en-US" dirty="0"/>
              <a:t>: </a:t>
            </a:r>
            <a:r>
              <a:rPr lang="en-US" sz="2000" dirty="0">
                <a:solidFill>
                  <a:srgbClr val="4493D5"/>
                </a:solidFill>
                <a:latin typeface="Helvetica Light" panose="020B0403020202020204" pitchFamily="34" charset="0"/>
              </a:rPr>
              <a:t>Features X: numerical descriptions of the aneurysm shape. Target labels y: Rupture status</a:t>
            </a: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b="1" dirty="0"/>
              <a:t>Dataset in numbers</a:t>
            </a:r>
            <a:r>
              <a:rPr lang="en-US" dirty="0"/>
              <a:t>: </a:t>
            </a:r>
            <a:r>
              <a:rPr lang="en-US" sz="2000" dirty="0">
                <a:solidFill>
                  <a:srgbClr val="4493D5"/>
                </a:solidFill>
                <a:latin typeface="Helvetica Light" panose="020B0403020202020204" pitchFamily="34" charset="0"/>
              </a:rPr>
              <a:t>750 aneurysms, 170 precomputed features</a:t>
            </a:r>
          </a:p>
          <a:p>
            <a:r>
              <a:rPr lang="en-US" b="1" dirty="0"/>
              <a:t>Online source</a:t>
            </a:r>
            <a:r>
              <a:rPr lang="en-US" dirty="0"/>
              <a:t>: </a:t>
            </a:r>
            <a:r>
              <a:rPr lang="en-US" sz="2000" dirty="0">
                <a:solidFill>
                  <a:srgbClr val="4493D5"/>
                </a:solidFill>
                <a:latin typeface="Helvetica Light" panose="020B04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https://zenodo.org/records/6678442</a:t>
            </a:r>
            <a:r>
              <a:rPr lang="en-US" sz="2000" dirty="0">
                <a:solidFill>
                  <a:srgbClr val="B35F5F"/>
                </a:solidFill>
                <a:latin typeface="Helvetica Light" panose="020B0403020202020204" pitchFamily="34" charset="0"/>
              </a:rPr>
              <a:t> 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8E7D3-4868-7935-3FEF-BB30452881AF}"/>
              </a:ext>
            </a:extLst>
          </p:cNvPr>
          <p:cNvGrpSpPr>
            <a:grpSpLocks noChangeAspect="1"/>
          </p:cNvGrpSpPr>
          <p:nvPr/>
        </p:nvGrpSpPr>
        <p:grpSpPr>
          <a:xfrm>
            <a:off x="7607450" y="821027"/>
            <a:ext cx="4074384" cy="4352284"/>
            <a:chOff x="7389444" y="1035244"/>
            <a:chExt cx="4481822" cy="47875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D3E2CA-EDBC-AB3D-6203-515FD090D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9444" y="1035244"/>
              <a:ext cx="3842486" cy="3770798"/>
            </a:xfrm>
            <a:prstGeom prst="rect">
              <a:avLst/>
            </a:prstGeom>
            <a:ln w="19050">
              <a:solidFill>
                <a:srgbClr val="4493D5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FD5C3C-E7F8-9260-6467-DD95AE4B8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0961" y="2453411"/>
              <a:ext cx="3240305" cy="3369345"/>
            </a:xfrm>
            <a:prstGeom prst="rect">
              <a:avLst/>
            </a:prstGeom>
            <a:ln w="19050">
              <a:solidFill>
                <a:srgbClr val="4493D5"/>
              </a:solidFill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2B8896-3486-47BE-5C39-6B6FFEEB1A4B}"/>
              </a:ext>
            </a:extLst>
          </p:cNvPr>
          <p:cNvSpPr txBox="1"/>
          <p:nvPr/>
        </p:nvSpPr>
        <p:spPr>
          <a:xfrm>
            <a:off x="8085957" y="5318730"/>
            <a:ext cx="3014662" cy="503590"/>
          </a:xfrm>
          <a:prstGeom prst="rect">
            <a:avLst/>
          </a:prstGeom>
          <a:noFill/>
          <a:ln w="28575">
            <a:noFill/>
          </a:ln>
        </p:spPr>
        <p:txBody>
          <a:bodyPr wrap="square" lIns="90000" tIns="36000" rIns="72000" bIns="36000" rtlCol="0">
            <a:spAutoFit/>
          </a:bodyPr>
          <a:lstStyle/>
          <a:p>
            <a:pPr algn="l"/>
            <a:r>
              <a:rPr lang="en-US" sz="1400" dirty="0">
                <a:solidFill>
                  <a:srgbClr val="4493D5"/>
                </a:solidFill>
                <a:latin typeface="Helvetica Light" panose="020B0403020202020204" pitchFamily="34" charset="0"/>
              </a:rPr>
              <a:t>Shape features (top) and clinical parameters about the cases</a:t>
            </a:r>
          </a:p>
        </p:txBody>
      </p:sp>
    </p:spTree>
    <p:extLst>
      <p:ext uri="{BB962C8B-B14F-4D97-AF65-F5344CB8AC3E}">
        <p14:creationId xmlns:p14="http://schemas.microsoft.com/office/powerpoint/2010/main" val="10964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50EA-043B-2AAD-832C-AE6700DF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380611"/>
            <a:ext cx="11181080" cy="42843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Hermann Elisabeth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B73C9-64A6-647E-CFDA-B88017F6B9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4ECE9-CEFC-DC9C-BD47-723A7682E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C5AC2-B577-4698-AF76-EE6087FC4032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9C1AF-0A67-7683-97C4-B61F332A0F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3199" y="809044"/>
            <a:ext cx="8460033" cy="5497553"/>
          </a:xfrm>
        </p:spPr>
        <p:txBody>
          <a:bodyPr/>
          <a:lstStyle/>
          <a:p>
            <a:r>
              <a:rPr lang="en-US" sz="2200" b="1" dirty="0"/>
              <a:t>Dataset / project name</a:t>
            </a:r>
            <a:r>
              <a:rPr lang="en-US" sz="2200" dirty="0"/>
              <a:t>: 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</a:rPr>
              <a:t>Vorhersage von Medikamentenverschreibungen basierend auf Patienteneigenschaften</a:t>
            </a:r>
            <a:endParaRPr lang="en-US" sz="2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200" b="1" dirty="0"/>
              <a:t>Brief description</a:t>
            </a:r>
            <a:r>
              <a:rPr lang="en-US" sz="2200" dirty="0"/>
              <a:t>: </a:t>
            </a:r>
            <a:r>
              <a:rPr lang="de-DE" sz="2200" dirty="0">
                <a:solidFill>
                  <a:schemeClr val="accent4">
                    <a:lumMod val="75000"/>
                  </a:schemeClr>
                </a:solidFill>
              </a:rPr>
              <a:t>Das Ziel ist es, das am besten geeignete Medikament, für einen Patienten vorherzusagen, basierend auf individuellen Merkmalen wie Geschlecht, Blutdruck, Cholesterinspiegel und dem Natrium-Kalium-Verhältnis im Blut. </a:t>
            </a:r>
          </a:p>
          <a:p>
            <a:r>
              <a:rPr lang="en-US" sz="2200" b="1" dirty="0"/>
              <a:t>Type of problem</a:t>
            </a:r>
            <a:r>
              <a:rPr lang="en-US" sz="2200" dirty="0"/>
              <a:t>: </a:t>
            </a:r>
            <a:r>
              <a:rPr lang="de-LI" sz="2200" dirty="0">
                <a:solidFill>
                  <a:schemeClr val="accent4">
                    <a:lumMod val="75000"/>
                  </a:schemeClr>
                </a:solidFill>
              </a:rPr>
              <a:t>Überwachtes Lernen (Klassifikation)</a:t>
            </a:r>
          </a:p>
          <a:p>
            <a:r>
              <a:rPr lang="en-US" sz="2200" b="1" dirty="0"/>
              <a:t>Type of data</a:t>
            </a:r>
            <a:r>
              <a:rPr lang="en-US" sz="2200" dirty="0"/>
              <a:t>: </a:t>
            </a:r>
            <a:r>
              <a:rPr lang="en-US" sz="2200" dirty="0" err="1">
                <a:solidFill>
                  <a:schemeClr val="accent4">
                    <a:lumMod val="75000"/>
                  </a:schemeClr>
                </a:solidFill>
              </a:rPr>
              <a:t>Merkmale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200" dirty="0"/>
              <a:t>: </a:t>
            </a:r>
            <a:r>
              <a:rPr lang="de-LI" sz="2200" dirty="0">
                <a:solidFill>
                  <a:schemeClr val="accent4">
                    <a:lumMod val="75000"/>
                  </a:schemeClr>
                </a:solidFill>
              </a:rPr>
              <a:t>numerische und kategorische Patientenmerkmale, Zielvariable Y: Verschriebenes Medikament (Drug A, B, C, X, Y).</a:t>
            </a:r>
            <a:endParaRPr lang="en-US" sz="2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200" b="1" dirty="0"/>
              <a:t>Dataset in numbers</a:t>
            </a:r>
            <a:r>
              <a:rPr lang="en-US" sz="2200" dirty="0"/>
              <a:t>: </a:t>
            </a:r>
            <a:r>
              <a:rPr lang="de-LI" sz="2200" dirty="0">
                <a:solidFill>
                  <a:schemeClr val="accent4">
                    <a:lumMod val="75000"/>
                  </a:schemeClr>
                </a:solidFill>
              </a:rPr>
              <a:t>200 Patienten, 5 Merkmale, 5 Medikamente </a:t>
            </a:r>
          </a:p>
          <a:p>
            <a:r>
              <a:rPr lang="en-US" sz="2200" b="1" dirty="0"/>
              <a:t>Online source</a:t>
            </a:r>
            <a:r>
              <a:rPr lang="en-US" sz="2200" dirty="0"/>
              <a:t>: </a:t>
            </a:r>
            <a:r>
              <a:rPr lang="en-US" sz="2200" dirty="0">
                <a:hlinkClick r:id="rId2"/>
              </a:rPr>
              <a:t>Drugs A, B, C, X, Y for Decision Trees (kaggle.com)</a:t>
            </a:r>
            <a:endParaRPr lang="en-US" sz="2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A3C6F1-5926-BAF8-92FC-B5CE22DA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944" y="790860"/>
            <a:ext cx="3250855" cy="55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0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045E-209A-372B-EAD2-D259C9C8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8710D-B8DF-D53F-8AD7-87CBA99B4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C8A45-0352-FB7E-5187-7C0A7BFF77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C5AC2-B577-4698-AF76-EE6087FC4032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0A0-B55A-E3B7-5932-F07130A96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47223"/>
      </p:ext>
    </p:extLst>
  </p:cSld>
  <p:clrMapOvr>
    <a:masterClrMapping/>
  </p:clrMapOvr>
</p:sld>
</file>

<file path=ppt/theme/theme1.xml><?xml version="1.0" encoding="utf-8"?>
<a:theme xmlns:a="http://schemas.openxmlformats.org/drawingml/2006/main" name="ADLS main">
  <a:themeElements>
    <a:clrScheme name="ADL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EAF9B"/>
      </a:accent1>
      <a:accent2>
        <a:srgbClr val="B35F5F"/>
      </a:accent2>
      <a:accent3>
        <a:srgbClr val="4593D3"/>
      </a:accent3>
      <a:accent4>
        <a:srgbClr val="0064A6"/>
      </a:accent4>
      <a:accent5>
        <a:srgbClr val="7E93A7"/>
      </a:accent5>
      <a:accent6>
        <a:srgbClr val="A05EBA"/>
      </a:accent6>
      <a:hlink>
        <a:srgbClr val="009999"/>
      </a:hlink>
      <a:folHlink>
        <a:srgbClr val="99CC00"/>
      </a:folHlink>
    </a:clrScheme>
    <a:fontScheme name="Arial Rounded - Arial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2EB099">
            <a:alpha val="25000"/>
          </a:srgbClr>
        </a:solidFill>
        <a:ln w="28575">
          <a:solidFill>
            <a:srgbClr val="2EB099"/>
          </a:solidFill>
        </a:ln>
      </a:spPr>
      <a:bodyPr wrap="square" lIns="90000" tIns="36000" rIns="72000" bIns="36000" rtlCol="0">
        <a:spAutoFit/>
      </a:bodyPr>
      <a:lstStyle>
        <a:defPPr algn="l">
          <a:defRPr sz="2400" b="1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rstes-Treffen-20230209_2.pptx" id="{EB71FD50-E6FC-4E87-B8A9-489C6D623BE5}" vid="{F134041A-2A52-474D-9031-9053EBEE32A6}"/>
    </a:ext>
  </a:extLst>
</a:theme>
</file>

<file path=ppt/theme/theme2.xml><?xml version="1.0" encoding="utf-8"?>
<a:theme xmlns:a="http://schemas.openxmlformats.org/drawingml/2006/main" name="ADLS main empty">
  <a:themeElements>
    <a:clrScheme name="ADL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EAF9B"/>
      </a:accent1>
      <a:accent2>
        <a:srgbClr val="B35F5F"/>
      </a:accent2>
      <a:accent3>
        <a:srgbClr val="4593D3"/>
      </a:accent3>
      <a:accent4>
        <a:srgbClr val="0064A6"/>
      </a:accent4>
      <a:accent5>
        <a:srgbClr val="7E93A7"/>
      </a:accent5>
      <a:accent6>
        <a:srgbClr val="A05EBA"/>
      </a:accent6>
      <a:hlink>
        <a:srgbClr val="009999"/>
      </a:hlink>
      <a:folHlink>
        <a:srgbClr val="99CC00"/>
      </a:folHlink>
    </a:clrScheme>
    <a:fontScheme name="Arial Rounded - Arial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rstes-Treffen-20230209_2.pptx" id="{EB71FD50-E6FC-4E87-B8A9-489C6D623BE5}" vid="{F134041A-2A52-474D-9031-9053EBEE32A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6B1751C-C658-8B4C-B49A-BB54C9700FA2}">
  <we:reference id="c22bf5f7-55ef-4467-ac55-88a268666587" version="1.0.0.3" store="EXCatalog" storeType="EXCatalog"/>
  <we:alternateReferences>
    <we:reference id="WA200006038" version="1.0.0.3" store="de-CH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DF5472B98498441B4A1BAC358ABA960" ma:contentTypeVersion="16" ma:contentTypeDescription="Ein neues Dokument erstellen." ma:contentTypeScope="" ma:versionID="642710980d20213c017bd6192fc900c6">
  <xsd:schema xmlns:xsd="http://www.w3.org/2001/XMLSchema" xmlns:xs="http://www.w3.org/2001/XMLSchema" xmlns:p="http://schemas.microsoft.com/office/2006/metadata/properties" xmlns:ns2="669cc249-ff44-44bd-9245-9acaabead0fc" xmlns:ns3="68628b2f-7e15-4bb9-b45d-9b408bd3f434" xmlns:ns4="a93a847e-07ec-43eb-a88c-b18616081de6" targetNamespace="http://schemas.microsoft.com/office/2006/metadata/properties" ma:root="true" ma:fieldsID="dc787876fd82ca0cc613a845ab0953c8" ns2:_="" ns3:_="" ns4:_="">
    <xsd:import namespace="669cc249-ff44-44bd-9245-9acaabead0fc"/>
    <xsd:import namespace="68628b2f-7e15-4bb9-b45d-9b408bd3f434"/>
    <xsd:import namespace="a93a847e-07ec-43eb-a88c-b18616081d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4:SharedWithUsers" minOccurs="0"/>
                <xsd:element ref="ns4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cc249-ff44-44bd-9245-9acaabead0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19e3ed14-352d-4aa2-a63b-0b06d7ab5f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28b2f-7e15-4bb9-b45d-9b408bd3f43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b3fef38-8b2c-4616-b252-96f984329c4a}" ma:internalName="TaxCatchAll" ma:showField="CatchAllData" ma:web="a93a847e-07ec-43eb-a88c-b18616081d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847e-07ec-43eb-a88c-b18616081de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9cc249-ff44-44bd-9245-9acaabead0fc">
      <Terms xmlns="http://schemas.microsoft.com/office/infopath/2007/PartnerControls"/>
    </lcf76f155ced4ddcb4097134ff3c332f>
    <TaxCatchAll xmlns="68628b2f-7e15-4bb9-b45d-9b408bd3f43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4A41F-ADEF-463B-8C09-C3B41622A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cc249-ff44-44bd-9245-9acaabead0fc"/>
    <ds:schemaRef ds:uri="68628b2f-7e15-4bb9-b45d-9b408bd3f434"/>
    <ds:schemaRef ds:uri="a93a847e-07ec-43eb-a88c-b18616081d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1F3E0-F3F9-40EA-86AD-630996158F76}">
  <ds:schemaRefs>
    <ds:schemaRef ds:uri="http://schemas.microsoft.com/office/infopath/2007/PartnerControls"/>
    <ds:schemaRef ds:uri="669cc249-ff44-44bd-9245-9acaabead0fc"/>
    <ds:schemaRef ds:uri="http://schemas.microsoft.com/office/2006/metadata/properties"/>
    <ds:schemaRef ds:uri="68628b2f-7e15-4bb9-b45d-9b408bd3f434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a93a847e-07ec-43eb-a88c-b18616081de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6CF15C-D95C-44C7-B312-F391FDA979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ADLS-Vorlage</Template>
  <TotalTime>0</TotalTime>
  <Words>424</Words>
  <Application>Microsoft Office PowerPoint</Application>
  <PresentationFormat>Breitbild</PresentationFormat>
  <Paragraphs>62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</vt:lpstr>
      <vt:lpstr>Helvetica Light</vt:lpstr>
      <vt:lpstr>Wingdings</vt:lpstr>
      <vt:lpstr>ADLS main</vt:lpstr>
      <vt:lpstr>ADLS main empty</vt:lpstr>
      <vt:lpstr>Dataset proposals</vt:lpstr>
      <vt:lpstr>Goal of the project</vt:lpstr>
      <vt:lpstr>Rules for the project work</vt:lpstr>
      <vt:lpstr>Hints</vt:lpstr>
      <vt:lpstr>Proposals</vt:lpstr>
      <vt:lpstr>Nebuchadnezzar Juklerassar</vt:lpstr>
      <vt:lpstr>Hermann Elisabeth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</dc:title>
  <dc:creator>Hollenstein Lukas (hols)</dc:creator>
  <cp:lastModifiedBy>Hermann Elisabeth (hermaeli)</cp:lastModifiedBy>
  <cp:revision>220</cp:revision>
  <cp:lastPrinted>2022-09-20T23:08:52Z</cp:lastPrinted>
  <dcterms:created xsi:type="dcterms:W3CDTF">2023-02-09T07:10:31Z</dcterms:created>
  <dcterms:modified xsi:type="dcterms:W3CDTF">2024-10-04T13:54:51Z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2022-02-18T10:36:19Z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61ec20a6-2549-4ef5-b04e-e875a911c5c4</vt:lpwstr>
  </property>
  <property fmtid="{D5CDD505-2E9C-101B-9397-08002B2CF9AE}" pid="8" name="MSIP_Label_10d9bad3-6dac-4e9a-89a3-89f3b8d247b2_ContentBits">
    <vt:lpwstr>0</vt:lpwstr>
  </property>
  <property fmtid="{D5CDD505-2E9C-101B-9397-08002B2CF9AE}" pid="9" name="ContentTypeId">
    <vt:lpwstr>0x0101000DF5472B98498441B4A1BAC358ABA960</vt:lpwstr>
  </property>
  <property fmtid="{D5CDD505-2E9C-101B-9397-08002B2CF9AE}" pid="10" name="MediaServiceImageTags">
    <vt:lpwstr/>
  </property>
</Properties>
</file>