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421" r:id="rId3"/>
    <p:sldId id="405" r:id="rId4"/>
    <p:sldId id="425" r:id="rId5"/>
    <p:sldId id="410" r:id="rId6"/>
    <p:sldId id="431" r:id="rId7"/>
    <p:sldId id="365" r:id="rId8"/>
    <p:sldId id="432" r:id="rId9"/>
    <p:sldId id="429" r:id="rId10"/>
    <p:sldId id="430" r:id="rId11"/>
    <p:sldId id="426" r:id="rId12"/>
    <p:sldId id="424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224"/>
    <a:srgbClr val="ED6C1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73931" autoAdjust="0"/>
  </p:normalViewPr>
  <p:slideViewPr>
    <p:cSldViewPr snapToGrid="0" snapToObjects="1">
      <p:cViewPr varScale="1">
        <p:scale>
          <a:sx n="174" d="100"/>
          <a:sy n="174" d="100"/>
        </p:scale>
        <p:origin x="1656" y="9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5286"/>
    </p:cViewPr>
  </p:sorter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 H. Schei" userId="38894c9abe7a6e4c" providerId="LiveId" clId="{DBFA5BB2-DC01-4AA8-8EAA-0EB4EC5FDDCB}"/>
    <pc:docChg chg="undo custSel addSld delSld modSld sldOrd">
      <pc:chgData name="Eli H. Schei" userId="38894c9abe7a6e4c" providerId="LiveId" clId="{DBFA5BB2-DC01-4AA8-8EAA-0EB4EC5FDDCB}" dt="2021-03-18T13:26:29.576" v="6969" actId="20577"/>
      <pc:docMkLst>
        <pc:docMk/>
      </pc:docMkLst>
      <pc:sldChg chg="addSp delSp modSp mod modNotesTx">
        <pc:chgData name="Eli H. Schei" userId="38894c9abe7a6e4c" providerId="LiveId" clId="{DBFA5BB2-DC01-4AA8-8EAA-0EB4EC5FDDCB}" dt="2021-03-15T11:53:56.637" v="4749" actId="20577"/>
        <pc:sldMkLst>
          <pc:docMk/>
          <pc:sldMk cId="1455590964" sldId="314"/>
        </pc:sldMkLst>
        <pc:spChg chg="add mod">
          <ac:chgData name="Eli H. Schei" userId="38894c9abe7a6e4c" providerId="LiveId" clId="{DBFA5BB2-DC01-4AA8-8EAA-0EB4EC5FDDCB}" dt="2021-03-15T11:47:58.786" v="4411" actId="20577"/>
          <ac:spMkLst>
            <pc:docMk/>
            <pc:sldMk cId="1455590964" sldId="314"/>
            <ac:spMk id="2" creationId="{40D0496E-D1EE-4218-9523-30DBA9B7210A}"/>
          </ac:spMkLst>
        </pc:spChg>
        <pc:spChg chg="mod">
          <ac:chgData name="Eli H. Schei" userId="38894c9abe7a6e4c" providerId="LiveId" clId="{DBFA5BB2-DC01-4AA8-8EAA-0EB4EC5FDDCB}" dt="2021-03-15T11:48:50.295" v="4413" actId="207"/>
          <ac:spMkLst>
            <pc:docMk/>
            <pc:sldMk cId="1455590964" sldId="314"/>
            <ac:spMk id="4" creationId="{76DA2E0D-8507-4E8B-BFDA-831EB72E3D5F}"/>
          </ac:spMkLst>
        </pc:spChg>
        <pc:spChg chg="mod">
          <ac:chgData name="Eli H. Schei" userId="38894c9abe7a6e4c" providerId="LiveId" clId="{DBFA5BB2-DC01-4AA8-8EAA-0EB4EC5FDDCB}" dt="2021-03-15T11:40:09.143" v="4277" actId="20577"/>
          <ac:spMkLst>
            <pc:docMk/>
            <pc:sldMk cId="1455590964" sldId="314"/>
            <ac:spMk id="5" creationId="{C00E96B5-7438-4F95-8098-6E37269C98B9}"/>
          </ac:spMkLst>
        </pc:spChg>
        <pc:spChg chg="mod">
          <ac:chgData name="Eli H. Schei" userId="38894c9abe7a6e4c" providerId="LiveId" clId="{DBFA5BB2-DC01-4AA8-8EAA-0EB4EC5FDDCB}" dt="2021-03-15T11:41:14.123" v="4371" actId="1076"/>
          <ac:spMkLst>
            <pc:docMk/>
            <pc:sldMk cId="1455590964" sldId="314"/>
            <ac:spMk id="6" creationId="{A5662E6D-61F0-478C-AC22-9F8D3DA74547}"/>
          </ac:spMkLst>
        </pc:spChg>
        <pc:spChg chg="del mod">
          <ac:chgData name="Eli H. Schei" userId="38894c9abe7a6e4c" providerId="LiveId" clId="{DBFA5BB2-DC01-4AA8-8EAA-0EB4EC5FDDCB}" dt="2021-03-05T14:05:12.327" v="2992" actId="478"/>
          <ac:spMkLst>
            <pc:docMk/>
            <pc:sldMk cId="1455590964" sldId="314"/>
            <ac:spMk id="7" creationId="{64C3B010-248D-4A00-8E12-4DDAD6822D49}"/>
          </ac:spMkLst>
        </pc:spChg>
        <pc:picChg chg="add mod">
          <ac:chgData name="Eli H. Schei" userId="38894c9abe7a6e4c" providerId="LiveId" clId="{DBFA5BB2-DC01-4AA8-8EAA-0EB4EC5FDDCB}" dt="2021-03-05T14:05:59.410" v="3072" actId="1076"/>
          <ac:picMkLst>
            <pc:docMk/>
            <pc:sldMk cId="1455590964" sldId="314"/>
            <ac:picMk id="8" creationId="{A509CBCA-BA04-4048-AA5D-23B2B61CB191}"/>
          </ac:picMkLst>
        </pc:picChg>
      </pc:sldChg>
      <pc:sldChg chg="delSp modSp del mod">
        <pc:chgData name="Eli H. Schei" userId="38894c9abe7a6e4c" providerId="LiveId" clId="{DBFA5BB2-DC01-4AA8-8EAA-0EB4EC5FDDCB}" dt="2021-03-05T13:34:46.600" v="1327" actId="47"/>
        <pc:sldMkLst>
          <pc:docMk/>
          <pc:sldMk cId="1353436873" sldId="315"/>
        </pc:sldMkLst>
        <pc:spChg chg="del">
          <ac:chgData name="Eli H. Schei" userId="38894c9abe7a6e4c" providerId="LiveId" clId="{DBFA5BB2-DC01-4AA8-8EAA-0EB4EC5FDDCB}" dt="2021-03-05T13:19:21.799" v="272" actId="478"/>
          <ac:spMkLst>
            <pc:docMk/>
            <pc:sldMk cId="1353436873" sldId="315"/>
            <ac:spMk id="4" creationId="{C6BC0488-B86A-45A3-8E4C-759973841617}"/>
          </ac:spMkLst>
        </pc:spChg>
        <pc:spChg chg="del mod">
          <ac:chgData name="Eli H. Schei" userId="38894c9abe7a6e4c" providerId="LiveId" clId="{DBFA5BB2-DC01-4AA8-8EAA-0EB4EC5FDDCB}" dt="2021-03-05T13:34:42.357" v="1325" actId="21"/>
          <ac:spMkLst>
            <pc:docMk/>
            <pc:sldMk cId="1353436873" sldId="315"/>
            <ac:spMk id="48" creationId="{9B84B5D8-B8B7-4A7D-9963-384545D07AE4}"/>
          </ac:spMkLst>
        </pc:spChg>
      </pc:sldChg>
      <pc:sldChg chg="addSp delSp modSp del mod modNotesTx">
        <pc:chgData name="Eli H. Schei" userId="38894c9abe7a6e4c" providerId="LiveId" clId="{DBFA5BB2-DC01-4AA8-8EAA-0EB4EC5FDDCB}" dt="2021-03-05T14:35:45.722" v="4210" actId="47"/>
        <pc:sldMkLst>
          <pc:docMk/>
          <pc:sldMk cId="406011017" sldId="316"/>
        </pc:sldMkLst>
        <pc:spChg chg="add del mod">
          <ac:chgData name="Eli H. Schei" userId="38894c9abe7a6e4c" providerId="LiveId" clId="{DBFA5BB2-DC01-4AA8-8EAA-0EB4EC5FDDCB}" dt="2021-03-05T14:34:56.942" v="4194"/>
          <ac:spMkLst>
            <pc:docMk/>
            <pc:sldMk cId="406011017" sldId="316"/>
            <ac:spMk id="2" creationId="{2E0FDA7C-1DAC-4136-9779-3F48D32D5AF8}"/>
          </ac:spMkLst>
        </pc:spChg>
        <pc:spChg chg="del">
          <ac:chgData name="Eli H. Schei" userId="38894c9abe7a6e4c" providerId="LiveId" clId="{DBFA5BB2-DC01-4AA8-8EAA-0EB4EC5FDDCB}" dt="2021-03-05T13:36:11.693" v="1338" actId="478"/>
          <ac:spMkLst>
            <pc:docMk/>
            <pc:sldMk cId="406011017" sldId="316"/>
            <ac:spMk id="3" creationId="{061D9DCB-5D12-4A3E-8155-705DDBD1C324}"/>
          </ac:spMkLst>
        </pc:spChg>
        <pc:spChg chg="del">
          <ac:chgData name="Eli H. Schei" userId="38894c9abe7a6e4c" providerId="LiveId" clId="{DBFA5BB2-DC01-4AA8-8EAA-0EB4EC5FDDCB}" dt="2021-03-05T13:36:10.712" v="1337" actId="478"/>
          <ac:spMkLst>
            <pc:docMk/>
            <pc:sldMk cId="406011017" sldId="316"/>
            <ac:spMk id="4" creationId="{9ED5D8FC-9B73-4FCA-AE1D-E26FFA0F58D8}"/>
          </ac:spMkLst>
        </pc:spChg>
        <pc:spChg chg="del">
          <ac:chgData name="Eli H. Schei" userId="38894c9abe7a6e4c" providerId="LiveId" clId="{DBFA5BB2-DC01-4AA8-8EAA-0EB4EC5FDDCB}" dt="2021-03-05T13:35:07.697" v="1329" actId="478"/>
          <ac:spMkLst>
            <pc:docMk/>
            <pc:sldMk cId="406011017" sldId="316"/>
            <ac:spMk id="5" creationId="{9638372D-F2B5-4EB4-9D82-80F8ECEE94E1}"/>
          </ac:spMkLst>
        </pc:spChg>
        <pc:spChg chg="add del mod">
          <ac:chgData name="Eli H. Schei" userId="38894c9abe7a6e4c" providerId="LiveId" clId="{DBFA5BB2-DC01-4AA8-8EAA-0EB4EC5FDDCB}" dt="2021-03-05T14:35:09.847" v="4198"/>
          <ac:spMkLst>
            <pc:docMk/>
            <pc:sldMk cId="406011017" sldId="316"/>
            <ac:spMk id="6" creationId="{C1D58EEE-1E18-4902-B015-6F2CF2559E1C}"/>
          </ac:spMkLst>
        </pc:spChg>
        <pc:spChg chg="del">
          <ac:chgData name="Eli H. Schei" userId="38894c9abe7a6e4c" providerId="LiveId" clId="{DBFA5BB2-DC01-4AA8-8EAA-0EB4EC5FDDCB}" dt="2021-03-05T13:34:36.795" v="1324" actId="478"/>
          <ac:spMkLst>
            <pc:docMk/>
            <pc:sldMk cId="406011017" sldId="316"/>
            <ac:spMk id="7" creationId="{463CA7B5-F5BD-4E42-B99F-284D8BF6A138}"/>
          </ac:spMkLst>
        </pc:spChg>
        <pc:spChg chg="add del mod">
          <ac:chgData name="Eli H. Schei" userId="38894c9abe7a6e4c" providerId="LiveId" clId="{DBFA5BB2-DC01-4AA8-8EAA-0EB4EC5FDDCB}" dt="2021-03-05T14:35:18.694" v="4202"/>
          <ac:spMkLst>
            <pc:docMk/>
            <pc:sldMk cId="406011017" sldId="316"/>
            <ac:spMk id="8" creationId="{A3BBDBFC-BCA1-4D97-9CBA-33B2287B7FB1}"/>
          </ac:spMkLst>
        </pc:spChg>
        <pc:spChg chg="add del mod">
          <ac:chgData name="Eli H. Schei" userId="38894c9abe7a6e4c" providerId="LiveId" clId="{DBFA5BB2-DC01-4AA8-8EAA-0EB4EC5FDDCB}" dt="2021-03-05T14:35:27.739" v="4206"/>
          <ac:spMkLst>
            <pc:docMk/>
            <pc:sldMk cId="406011017" sldId="316"/>
            <ac:spMk id="9" creationId="{775F7D15-30DD-47A0-A37A-8950C3799C97}"/>
          </ac:spMkLst>
        </pc:spChg>
        <pc:spChg chg="add del mod">
          <ac:chgData name="Eli H. Schei" userId="38894c9abe7a6e4c" providerId="LiveId" clId="{DBFA5BB2-DC01-4AA8-8EAA-0EB4EC5FDDCB}" dt="2021-03-05T13:56:32.118" v="2308" actId="478"/>
          <ac:spMkLst>
            <pc:docMk/>
            <pc:sldMk cId="406011017" sldId="316"/>
            <ac:spMk id="15" creationId="{B1042A43-FA68-4C71-A4E2-633D1B07FD99}"/>
          </ac:spMkLst>
        </pc:spChg>
        <pc:spChg chg="add del mod">
          <ac:chgData name="Eli H. Schei" userId="38894c9abe7a6e4c" providerId="LiveId" clId="{DBFA5BB2-DC01-4AA8-8EAA-0EB4EC5FDDCB}" dt="2021-03-05T13:35:55.608" v="1333" actId="478"/>
          <ac:spMkLst>
            <pc:docMk/>
            <pc:sldMk cId="406011017" sldId="316"/>
            <ac:spMk id="16" creationId="{4A57934C-59AF-4478-A02D-08390A9E86FB}"/>
          </ac:spMkLst>
        </pc:spChg>
        <pc:spChg chg="add del mod">
          <ac:chgData name="Eli H. Schei" userId="38894c9abe7a6e4c" providerId="LiveId" clId="{DBFA5BB2-DC01-4AA8-8EAA-0EB4EC5FDDCB}" dt="2021-03-05T13:57:59.556" v="2322" actId="478"/>
          <ac:spMkLst>
            <pc:docMk/>
            <pc:sldMk cId="406011017" sldId="316"/>
            <ac:spMk id="17" creationId="{40FBD2E5-F219-4BAF-8183-36DE47C5CA15}"/>
          </ac:spMkLst>
        </pc:spChg>
        <pc:spChg chg="add del mod">
          <ac:chgData name="Eli H. Schei" userId="38894c9abe7a6e4c" providerId="LiveId" clId="{DBFA5BB2-DC01-4AA8-8EAA-0EB4EC5FDDCB}" dt="2021-03-05T13:58:00.403" v="2323" actId="478"/>
          <ac:spMkLst>
            <pc:docMk/>
            <pc:sldMk cId="406011017" sldId="316"/>
            <ac:spMk id="18" creationId="{CF33AE48-5E9E-4218-B21A-F5F9777A813B}"/>
          </ac:spMkLst>
        </pc:spChg>
        <pc:spChg chg="del mod">
          <ac:chgData name="Eli H. Schei" userId="38894c9abe7a6e4c" providerId="LiveId" clId="{DBFA5BB2-DC01-4AA8-8EAA-0EB4EC5FDDCB}" dt="2021-03-05T13:37:35.437" v="1558"/>
          <ac:spMkLst>
            <pc:docMk/>
            <pc:sldMk cId="406011017" sldId="316"/>
            <ac:spMk id="19" creationId="{CE3F7DB6-07FE-460E-B848-4D791494AD13}"/>
          </ac:spMkLst>
        </pc:spChg>
        <pc:spChg chg="add del mod">
          <ac:chgData name="Eli H. Schei" userId="38894c9abe7a6e4c" providerId="LiveId" clId="{DBFA5BB2-DC01-4AA8-8EAA-0EB4EC5FDDCB}" dt="2021-03-05T13:38:04.374" v="1570" actId="478"/>
          <ac:spMkLst>
            <pc:docMk/>
            <pc:sldMk cId="406011017" sldId="316"/>
            <ac:spMk id="20" creationId="{929A6A6D-FCE3-47E0-BCF0-E6051E9BAF26}"/>
          </ac:spMkLst>
        </pc:spChg>
        <pc:spChg chg="add del mod">
          <ac:chgData name="Eli H. Schei" userId="38894c9abe7a6e4c" providerId="LiveId" clId="{DBFA5BB2-DC01-4AA8-8EAA-0EB4EC5FDDCB}" dt="2021-03-05T13:58:00.966" v="2324" actId="478"/>
          <ac:spMkLst>
            <pc:docMk/>
            <pc:sldMk cId="406011017" sldId="316"/>
            <ac:spMk id="21" creationId="{C1A54E8A-CDD4-45B9-B062-BC1CB65F7FAA}"/>
          </ac:spMkLst>
        </pc:spChg>
        <pc:spChg chg="del mod">
          <ac:chgData name="Eli H. Schei" userId="38894c9abe7a6e4c" providerId="LiveId" clId="{DBFA5BB2-DC01-4AA8-8EAA-0EB4EC5FDDCB}" dt="2021-03-05T13:56:07.932" v="2305" actId="478"/>
          <ac:spMkLst>
            <pc:docMk/>
            <pc:sldMk cId="406011017" sldId="316"/>
            <ac:spMk id="22" creationId="{150D4118-7420-40CA-9456-E434B14D93EA}"/>
          </ac:spMkLst>
        </pc:spChg>
        <pc:spChg chg="add del mod">
          <ac:chgData name="Eli H. Schei" userId="38894c9abe7a6e4c" providerId="LiveId" clId="{DBFA5BB2-DC01-4AA8-8EAA-0EB4EC5FDDCB}" dt="2021-03-05T13:56:13.243" v="2307" actId="478"/>
          <ac:spMkLst>
            <pc:docMk/>
            <pc:sldMk cId="406011017" sldId="316"/>
            <ac:spMk id="23" creationId="{D76FA3D9-BE38-47C7-AB63-B09B20FD24AA}"/>
          </ac:spMkLst>
        </pc:spChg>
        <pc:spChg chg="del mod">
          <ac:chgData name="Eli H. Schei" userId="38894c9abe7a6e4c" providerId="LiveId" clId="{DBFA5BB2-DC01-4AA8-8EAA-0EB4EC5FDDCB}" dt="2021-03-05T13:37:35.438" v="1560"/>
          <ac:spMkLst>
            <pc:docMk/>
            <pc:sldMk cId="406011017" sldId="316"/>
            <ac:spMk id="25" creationId="{84A73D58-E973-49AE-94CE-82E0C45E856F}"/>
          </ac:spMkLst>
        </pc:spChg>
        <pc:spChg chg="del mod">
          <ac:chgData name="Eli H. Schei" userId="38894c9abe7a6e4c" providerId="LiveId" clId="{DBFA5BB2-DC01-4AA8-8EAA-0EB4EC5FDDCB}" dt="2021-03-05T13:56:11.232" v="2306" actId="478"/>
          <ac:spMkLst>
            <pc:docMk/>
            <pc:sldMk cId="406011017" sldId="316"/>
            <ac:spMk id="26" creationId="{9FDB5016-050C-4FDB-9E58-44F83B73B1CA}"/>
          </ac:spMkLst>
        </pc:spChg>
        <pc:spChg chg="add del mod">
          <ac:chgData name="Eli H. Schei" userId="38894c9abe7a6e4c" providerId="LiveId" clId="{DBFA5BB2-DC01-4AA8-8EAA-0EB4EC5FDDCB}" dt="2021-03-05T13:58:01.421" v="2325" actId="478"/>
          <ac:spMkLst>
            <pc:docMk/>
            <pc:sldMk cId="406011017" sldId="316"/>
            <ac:spMk id="27" creationId="{357073DE-6260-4683-A37A-06940F100317}"/>
          </ac:spMkLst>
        </pc:spChg>
        <pc:spChg chg="del mod">
          <ac:chgData name="Eli H. Schei" userId="38894c9abe7a6e4c" providerId="LiveId" clId="{DBFA5BB2-DC01-4AA8-8EAA-0EB4EC5FDDCB}" dt="2021-03-05T13:37:35.438" v="1562"/>
          <ac:spMkLst>
            <pc:docMk/>
            <pc:sldMk cId="406011017" sldId="316"/>
            <ac:spMk id="28" creationId="{71E68737-A6EF-4016-9125-394508EE9D9F}"/>
          </ac:spMkLst>
        </pc:spChg>
        <pc:spChg chg="del mod">
          <ac:chgData name="Eli H. Schei" userId="38894c9abe7a6e4c" providerId="LiveId" clId="{DBFA5BB2-DC01-4AA8-8EAA-0EB4EC5FDDCB}" dt="2021-03-05T13:38:03.848" v="1569" actId="478"/>
          <ac:spMkLst>
            <pc:docMk/>
            <pc:sldMk cId="406011017" sldId="316"/>
            <ac:spMk id="29" creationId="{5E0DB88E-7C10-4B86-AED3-0256C3DA51A5}"/>
          </ac:spMkLst>
        </pc:spChg>
        <pc:spChg chg="add del">
          <ac:chgData name="Eli H. Schei" userId="38894c9abe7a6e4c" providerId="LiveId" clId="{DBFA5BB2-DC01-4AA8-8EAA-0EB4EC5FDDCB}" dt="2021-03-05T14:12:05.263" v="3232" actId="22"/>
          <ac:spMkLst>
            <pc:docMk/>
            <pc:sldMk cId="406011017" sldId="316"/>
            <ac:spMk id="36" creationId="{FA2CD337-C9F5-4310-ADDA-5A08372E6A0C}"/>
          </ac:spMkLst>
        </pc:spChg>
        <pc:spChg chg="del">
          <ac:chgData name="Eli H. Schei" userId="38894c9abe7a6e4c" providerId="LiveId" clId="{DBFA5BB2-DC01-4AA8-8EAA-0EB4EC5FDDCB}" dt="2021-03-05T13:46:43.921" v="1972" actId="478"/>
          <ac:spMkLst>
            <pc:docMk/>
            <pc:sldMk cId="406011017" sldId="316"/>
            <ac:spMk id="39" creationId="{7E9969E9-3EA6-4F3B-B28F-24FAA4CB171E}"/>
          </ac:spMkLst>
        </pc:spChg>
        <pc:spChg chg="del">
          <ac:chgData name="Eli H. Schei" userId="38894c9abe7a6e4c" providerId="LiveId" clId="{DBFA5BB2-DC01-4AA8-8EAA-0EB4EC5FDDCB}" dt="2021-03-05T13:46:41.806" v="1971" actId="478"/>
          <ac:spMkLst>
            <pc:docMk/>
            <pc:sldMk cId="406011017" sldId="316"/>
            <ac:spMk id="40" creationId="{091A1611-546B-4C2F-8AD7-6B56620418ED}"/>
          </ac:spMkLst>
        </pc:spChg>
        <pc:spChg chg="del">
          <ac:chgData name="Eli H. Schei" userId="38894c9abe7a6e4c" providerId="LiveId" clId="{DBFA5BB2-DC01-4AA8-8EAA-0EB4EC5FDDCB}" dt="2021-03-05T13:46:10.183" v="1904" actId="478"/>
          <ac:spMkLst>
            <pc:docMk/>
            <pc:sldMk cId="406011017" sldId="316"/>
            <ac:spMk id="41" creationId="{1D3386FB-45AC-4CA3-8E7B-CF2C99B7F93F}"/>
          </ac:spMkLst>
        </pc:spChg>
        <pc:picChg chg="add mod">
          <ac:chgData name="Eli H. Schei" userId="38894c9abe7a6e4c" providerId="LiveId" clId="{DBFA5BB2-DC01-4AA8-8EAA-0EB4EC5FDDCB}" dt="2021-03-05T13:58:13.145" v="2330" actId="1076"/>
          <ac:picMkLst>
            <pc:docMk/>
            <pc:sldMk cId="406011017" sldId="316"/>
            <ac:picMk id="11" creationId="{ABBDFEE8-284E-43FA-8EE8-FA79E2EAA6D1}"/>
          </ac:picMkLst>
        </pc:picChg>
        <pc:picChg chg="add mod">
          <ac:chgData name="Eli H. Schei" userId="38894c9abe7a6e4c" providerId="LiveId" clId="{DBFA5BB2-DC01-4AA8-8EAA-0EB4EC5FDDCB}" dt="2021-03-05T13:58:21.674" v="2333" actId="1076"/>
          <ac:picMkLst>
            <pc:docMk/>
            <pc:sldMk cId="406011017" sldId="316"/>
            <ac:picMk id="13" creationId="{D9BAF447-D54F-40B6-9496-28679A714EDF}"/>
          </ac:picMkLst>
        </pc:picChg>
        <pc:picChg chg="add mod">
          <ac:chgData name="Eli H. Schei" userId="38894c9abe7a6e4c" providerId="LiveId" clId="{DBFA5BB2-DC01-4AA8-8EAA-0EB4EC5FDDCB}" dt="2021-03-05T13:58:25.686" v="2334" actId="1076"/>
          <ac:picMkLst>
            <pc:docMk/>
            <pc:sldMk cId="406011017" sldId="316"/>
            <ac:picMk id="24" creationId="{6DAC9149-E871-4B2A-A4C1-EFB582C1E070}"/>
          </ac:picMkLst>
        </pc:picChg>
        <pc:picChg chg="add mod">
          <ac:chgData name="Eli H. Schei" userId="38894c9abe7a6e4c" providerId="LiveId" clId="{DBFA5BB2-DC01-4AA8-8EAA-0EB4EC5FDDCB}" dt="2021-03-05T13:58:17.944" v="2332" actId="1076"/>
          <ac:picMkLst>
            <pc:docMk/>
            <pc:sldMk cId="406011017" sldId="316"/>
            <ac:picMk id="31" creationId="{09C06AF7-2F66-4CEF-AB1F-E785E5479DF7}"/>
          </ac:picMkLst>
        </pc:picChg>
      </pc:sldChg>
      <pc:sldChg chg="del">
        <pc:chgData name="Eli H. Schei" userId="38894c9abe7a6e4c" providerId="LiveId" clId="{DBFA5BB2-DC01-4AA8-8EAA-0EB4EC5FDDCB}" dt="2021-03-05T13:40:07.786" v="1699" actId="47"/>
        <pc:sldMkLst>
          <pc:docMk/>
          <pc:sldMk cId="1198720172" sldId="318"/>
        </pc:sldMkLst>
      </pc:sldChg>
      <pc:sldChg chg="addSp delSp modSp del mod ord modNotesTx">
        <pc:chgData name="Eli H. Schei" userId="38894c9abe7a6e4c" providerId="LiveId" clId="{DBFA5BB2-DC01-4AA8-8EAA-0EB4EC5FDDCB}" dt="2021-03-15T12:14:58.152" v="6011" actId="1076"/>
        <pc:sldMkLst>
          <pc:docMk/>
          <pc:sldMk cId="3219257543" sldId="365"/>
        </pc:sldMkLst>
        <pc:spChg chg="mod topLvl">
          <ac:chgData name="Eli H. Schei" userId="38894c9abe7a6e4c" providerId="LiveId" clId="{DBFA5BB2-DC01-4AA8-8EAA-0EB4EC5FDDCB}" dt="2021-03-05T14:13:10.632" v="3247" actId="207"/>
          <ac:spMkLst>
            <pc:docMk/>
            <pc:sldMk cId="3219257543" sldId="365"/>
            <ac:spMk id="31" creationId="{0EF72B75-F8EE-4DF5-8007-70596196DC09}"/>
          </ac:spMkLst>
        </pc:spChg>
        <pc:spChg chg="del topLvl">
          <ac:chgData name="Eli H. Schei" userId="38894c9abe7a6e4c" providerId="LiveId" clId="{DBFA5BB2-DC01-4AA8-8EAA-0EB4EC5FDDCB}" dt="2021-03-05T14:12:55.181" v="3240" actId="478"/>
          <ac:spMkLst>
            <pc:docMk/>
            <pc:sldMk cId="3219257543" sldId="365"/>
            <ac:spMk id="32" creationId="{63901F82-9AC9-48B4-85B2-A11C5CC4776E}"/>
          </ac:spMkLst>
        </pc:spChg>
        <pc:spChg chg="mod">
          <ac:chgData name="Eli H. Schei" userId="38894c9abe7a6e4c" providerId="LiveId" clId="{DBFA5BB2-DC01-4AA8-8EAA-0EB4EC5FDDCB}" dt="2021-03-15T12:14:53.319" v="6010" actId="1076"/>
          <ac:spMkLst>
            <pc:docMk/>
            <pc:sldMk cId="3219257543" sldId="365"/>
            <ac:spMk id="33" creationId="{2BD2E169-C75E-45CD-8447-2A980939225E}"/>
          </ac:spMkLst>
        </pc:spChg>
        <pc:spChg chg="del">
          <ac:chgData name="Eli H. Schei" userId="38894c9abe7a6e4c" providerId="LiveId" clId="{DBFA5BB2-DC01-4AA8-8EAA-0EB4EC5FDDCB}" dt="2021-03-05T14:13:33.715" v="3299" actId="478"/>
          <ac:spMkLst>
            <pc:docMk/>
            <pc:sldMk cId="3219257543" sldId="365"/>
            <ac:spMk id="34" creationId="{F1B2E5F5-9A02-4AB6-A69A-38A76FB803AF}"/>
          </ac:spMkLst>
        </pc:spChg>
        <pc:spChg chg="del">
          <ac:chgData name="Eli H. Schei" userId="38894c9abe7a6e4c" providerId="LiveId" clId="{DBFA5BB2-DC01-4AA8-8EAA-0EB4EC5FDDCB}" dt="2021-03-05T14:13:36.476" v="3300" actId="478"/>
          <ac:spMkLst>
            <pc:docMk/>
            <pc:sldMk cId="3219257543" sldId="365"/>
            <ac:spMk id="35" creationId="{37092342-5C9A-47D3-9E17-6E4EF39AA6EC}"/>
          </ac:spMkLst>
        </pc:spChg>
        <pc:spChg chg="mod">
          <ac:chgData name="Eli H. Schei" userId="38894c9abe7a6e4c" providerId="LiveId" clId="{DBFA5BB2-DC01-4AA8-8EAA-0EB4EC5FDDCB}" dt="2021-03-15T12:14:58.152" v="6011" actId="1076"/>
          <ac:spMkLst>
            <pc:docMk/>
            <pc:sldMk cId="3219257543" sldId="365"/>
            <ac:spMk id="36" creationId="{A8777515-F8BF-4969-B95D-AE7A44469417}"/>
          </ac:spMkLst>
        </pc:spChg>
        <pc:spChg chg="mod">
          <ac:chgData name="Eli H. Schei" userId="38894c9abe7a6e4c" providerId="LiveId" clId="{DBFA5BB2-DC01-4AA8-8EAA-0EB4EC5FDDCB}" dt="2021-03-05T14:14:48.436" v="3509" actId="1076"/>
          <ac:spMkLst>
            <pc:docMk/>
            <pc:sldMk cId="3219257543" sldId="365"/>
            <ac:spMk id="37" creationId="{7F5ED96C-794B-4466-8E8A-3B36966D1138}"/>
          </ac:spMkLst>
        </pc:spChg>
        <pc:grpChg chg="del">
          <ac:chgData name="Eli H. Schei" userId="38894c9abe7a6e4c" providerId="LiveId" clId="{DBFA5BB2-DC01-4AA8-8EAA-0EB4EC5FDDCB}" dt="2021-03-05T14:12:55.181" v="3240" actId="478"/>
          <ac:grpSpMkLst>
            <pc:docMk/>
            <pc:sldMk cId="3219257543" sldId="365"/>
            <ac:grpSpMk id="5" creationId="{E93286A8-0CB3-4A4C-973E-5E58CAC4B077}"/>
          </ac:grpSpMkLst>
        </pc:grpChg>
        <pc:picChg chg="add mod">
          <ac:chgData name="Eli H. Schei" userId="38894c9abe7a6e4c" providerId="LiveId" clId="{DBFA5BB2-DC01-4AA8-8EAA-0EB4EC5FDDCB}" dt="2021-03-05T14:13:05.905" v="3246" actId="1076"/>
          <ac:picMkLst>
            <pc:docMk/>
            <pc:sldMk cId="3219257543" sldId="365"/>
            <ac:picMk id="11" creationId="{D17C2878-ED29-460C-8094-3D9EFF5EC487}"/>
          </ac:picMkLst>
        </pc:picChg>
      </pc:sldChg>
      <pc:sldChg chg="del">
        <pc:chgData name="Eli H. Schei" userId="38894c9abe7a6e4c" providerId="LiveId" clId="{DBFA5BB2-DC01-4AA8-8EAA-0EB4EC5FDDCB}" dt="2021-03-05T13:40:45.340" v="1708" actId="47"/>
        <pc:sldMkLst>
          <pc:docMk/>
          <pc:sldMk cId="1152938797" sldId="366"/>
        </pc:sldMkLst>
      </pc:sldChg>
      <pc:sldChg chg="del">
        <pc:chgData name="Eli H. Schei" userId="38894c9abe7a6e4c" providerId="LiveId" clId="{DBFA5BB2-DC01-4AA8-8EAA-0EB4EC5FDDCB}" dt="2021-03-05T13:40:46.768" v="1709" actId="47"/>
        <pc:sldMkLst>
          <pc:docMk/>
          <pc:sldMk cId="3584853647" sldId="367"/>
        </pc:sldMkLst>
      </pc:sldChg>
      <pc:sldChg chg="del">
        <pc:chgData name="Eli H. Schei" userId="38894c9abe7a6e4c" providerId="LiveId" clId="{DBFA5BB2-DC01-4AA8-8EAA-0EB4EC5FDDCB}" dt="2021-03-05T13:40:43.411" v="1707" actId="47"/>
        <pc:sldMkLst>
          <pc:docMk/>
          <pc:sldMk cId="3867015122" sldId="369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3292250935" sldId="370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803403098" sldId="371"/>
        </pc:sldMkLst>
      </pc:sldChg>
      <pc:sldChg chg="del">
        <pc:chgData name="Eli H. Schei" userId="38894c9abe7a6e4c" providerId="LiveId" clId="{DBFA5BB2-DC01-4AA8-8EAA-0EB4EC5FDDCB}" dt="2021-03-05T13:40:40.452" v="1705" actId="47"/>
        <pc:sldMkLst>
          <pc:docMk/>
          <pc:sldMk cId="1227465752" sldId="372"/>
        </pc:sldMkLst>
      </pc:sldChg>
      <pc:sldChg chg="del">
        <pc:chgData name="Eli H. Schei" userId="38894c9abe7a6e4c" providerId="LiveId" clId="{DBFA5BB2-DC01-4AA8-8EAA-0EB4EC5FDDCB}" dt="2021-03-05T13:40:38.931" v="1704" actId="47"/>
        <pc:sldMkLst>
          <pc:docMk/>
          <pc:sldMk cId="93226730" sldId="373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566786859" sldId="374"/>
        </pc:sldMkLst>
      </pc:sldChg>
      <pc:sldChg chg="del">
        <pc:chgData name="Eli H. Schei" userId="38894c9abe7a6e4c" providerId="LiveId" clId="{DBFA5BB2-DC01-4AA8-8EAA-0EB4EC5FDDCB}" dt="2021-03-05T13:19:07.325" v="271" actId="47"/>
        <pc:sldMkLst>
          <pc:docMk/>
          <pc:sldMk cId="3096556606" sldId="397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4085877881" sldId="398"/>
        </pc:sldMkLst>
      </pc:sldChg>
      <pc:sldChg chg="addSp delSp modSp mod modAnim modNotesTx">
        <pc:chgData name="Eli H. Schei" userId="38894c9abe7a6e4c" providerId="LiveId" clId="{DBFA5BB2-DC01-4AA8-8EAA-0EB4EC5FDDCB}" dt="2021-03-15T12:00:48.200" v="5338" actId="20577"/>
        <pc:sldMkLst>
          <pc:docMk/>
          <pc:sldMk cId="3149652532" sldId="405"/>
        </pc:sldMkLst>
        <pc:spChg chg="mod">
          <ac:chgData name="Eli H. Schei" userId="38894c9abe7a6e4c" providerId="LiveId" clId="{DBFA5BB2-DC01-4AA8-8EAA-0EB4EC5FDDCB}" dt="2021-03-05T13:25:09.433" v="684" actId="14100"/>
          <ac:spMkLst>
            <pc:docMk/>
            <pc:sldMk cId="3149652532" sldId="405"/>
            <ac:spMk id="2" creationId="{E855732D-B5D8-4BE0-8B7A-5D28B1454BBB}"/>
          </ac:spMkLst>
        </pc:spChg>
        <pc:spChg chg="add mod">
          <ac:chgData name="Eli H. Schei" userId="38894c9abe7a6e4c" providerId="LiveId" clId="{DBFA5BB2-DC01-4AA8-8EAA-0EB4EC5FDDCB}" dt="2021-03-15T11:56:58.238" v="5125" actId="164"/>
          <ac:spMkLst>
            <pc:docMk/>
            <pc:sldMk cId="3149652532" sldId="405"/>
            <ac:spMk id="3" creationId="{438DF84E-078C-443F-9021-099D6E6FF852}"/>
          </ac:spMkLst>
        </pc:spChg>
        <pc:spChg chg="add mod">
          <ac:chgData name="Eli H. Schei" userId="38894c9abe7a6e4c" providerId="LiveId" clId="{DBFA5BB2-DC01-4AA8-8EAA-0EB4EC5FDDCB}" dt="2021-03-15T12:00:48.200" v="5338" actId="20577"/>
          <ac:spMkLst>
            <pc:docMk/>
            <pc:sldMk cId="3149652532" sldId="405"/>
            <ac:spMk id="4" creationId="{3DFF9603-D065-4922-8F03-8B2D853BA229}"/>
          </ac:spMkLst>
        </pc:spChg>
        <pc:spChg chg="del">
          <ac:chgData name="Eli H. Schei" userId="38894c9abe7a6e4c" providerId="LiveId" clId="{DBFA5BB2-DC01-4AA8-8EAA-0EB4EC5FDDCB}" dt="2021-03-05T13:17:58.070" v="216" actId="478"/>
          <ac:spMkLst>
            <pc:docMk/>
            <pc:sldMk cId="3149652532" sldId="405"/>
            <ac:spMk id="5" creationId="{7E74F98E-B892-460F-BC81-DBB0BFECCDB9}"/>
          </ac:spMkLst>
        </pc:spChg>
        <pc:spChg chg="del">
          <ac:chgData name="Eli H. Schei" userId="38894c9abe7a6e4c" providerId="LiveId" clId="{DBFA5BB2-DC01-4AA8-8EAA-0EB4EC5FDDCB}" dt="2021-03-05T13:17:55.430" v="214" actId="478"/>
          <ac:spMkLst>
            <pc:docMk/>
            <pc:sldMk cId="3149652532" sldId="405"/>
            <ac:spMk id="6" creationId="{CEEDC596-852B-4403-BEC7-E22E1A22C4CC}"/>
          </ac:spMkLst>
        </pc:spChg>
        <pc:spChg chg="del mod">
          <ac:chgData name="Eli H. Schei" userId="38894c9abe7a6e4c" providerId="LiveId" clId="{DBFA5BB2-DC01-4AA8-8EAA-0EB4EC5FDDCB}" dt="2021-03-05T13:23:09.184" v="631" actId="478"/>
          <ac:spMkLst>
            <pc:docMk/>
            <pc:sldMk cId="3149652532" sldId="405"/>
            <ac:spMk id="28" creationId="{9474D130-A725-4917-9098-FEB294CE665E}"/>
          </ac:spMkLst>
        </pc:spChg>
        <pc:spChg chg="mod">
          <ac:chgData name="Eli H. Schei" userId="38894c9abe7a6e4c" providerId="LiveId" clId="{DBFA5BB2-DC01-4AA8-8EAA-0EB4EC5FDDCB}" dt="2021-03-05T13:41:52.936" v="1749" actId="20577"/>
          <ac:spMkLst>
            <pc:docMk/>
            <pc:sldMk cId="3149652532" sldId="405"/>
            <ac:spMk id="29" creationId="{E372ABAD-5D61-4816-B7F0-E9D1E973687B}"/>
          </ac:spMkLst>
        </pc:spChg>
        <pc:spChg chg="del">
          <ac:chgData name="Eli H. Schei" userId="38894c9abe7a6e4c" providerId="LiveId" clId="{DBFA5BB2-DC01-4AA8-8EAA-0EB4EC5FDDCB}" dt="2021-03-05T13:17:56.630" v="215" actId="478"/>
          <ac:spMkLst>
            <pc:docMk/>
            <pc:sldMk cId="3149652532" sldId="405"/>
            <ac:spMk id="30" creationId="{6B7C95CC-A9D5-4555-8D17-0DBC5EA94C6A}"/>
          </ac:spMkLst>
        </pc:spChg>
        <pc:grpChg chg="add mod">
          <ac:chgData name="Eli H. Schei" userId="38894c9abe7a6e4c" providerId="LiveId" clId="{DBFA5BB2-DC01-4AA8-8EAA-0EB4EC5FDDCB}" dt="2021-03-15T11:56:50.460" v="5122" actId="164"/>
          <ac:grpSpMkLst>
            <pc:docMk/>
            <pc:sldMk cId="3149652532" sldId="405"/>
            <ac:grpSpMk id="5" creationId="{930F8E15-EC17-4D06-963B-5580374E5FE8}"/>
          </ac:grpSpMkLst>
        </pc:grpChg>
        <pc:grpChg chg="add mod">
          <ac:chgData name="Eli H. Schei" userId="38894c9abe7a6e4c" providerId="LiveId" clId="{DBFA5BB2-DC01-4AA8-8EAA-0EB4EC5FDDCB}" dt="2021-03-15T11:56:58.238" v="5125" actId="164"/>
          <ac:grpSpMkLst>
            <pc:docMk/>
            <pc:sldMk cId="3149652532" sldId="405"/>
            <ac:grpSpMk id="6" creationId="{DC6083E9-97A9-4D9F-97C6-AA15450EAB68}"/>
          </ac:grpSpMkLst>
        </pc:grpChg>
        <pc:grpChg chg="add mod">
          <ac:chgData name="Eli H. Schei" userId="38894c9abe7a6e4c" providerId="LiveId" clId="{DBFA5BB2-DC01-4AA8-8EAA-0EB4EC5FDDCB}" dt="2021-03-15T11:57:16.605" v="5129" actId="164"/>
          <ac:grpSpMkLst>
            <pc:docMk/>
            <pc:sldMk cId="3149652532" sldId="405"/>
            <ac:grpSpMk id="8" creationId="{96A3D86C-BC88-4D59-B53F-8B4C6142003B}"/>
          </ac:grpSpMkLst>
        </pc:grpChg>
        <pc:picChg chg="add mod">
          <ac:chgData name="Eli H. Schei" userId="38894c9abe7a6e4c" providerId="LiveId" clId="{DBFA5BB2-DC01-4AA8-8EAA-0EB4EC5FDDCB}" dt="2021-03-15T11:56:58.238" v="5125" actId="164"/>
          <ac:picMkLst>
            <pc:docMk/>
            <pc:sldMk cId="3149652532" sldId="405"/>
            <ac:picMk id="7" creationId="{C5566CFC-806D-4E40-9B81-5E2E21F348F0}"/>
          </ac:picMkLst>
        </pc:picChg>
        <pc:picChg chg="add del mod">
          <ac:chgData name="Eli H. Schei" userId="38894c9abe7a6e4c" providerId="LiveId" clId="{DBFA5BB2-DC01-4AA8-8EAA-0EB4EC5FDDCB}" dt="2021-03-05T13:42:52.852" v="1767" actId="478"/>
          <ac:picMkLst>
            <pc:docMk/>
            <pc:sldMk cId="3149652532" sldId="405"/>
            <ac:picMk id="9" creationId="{1A8384DE-33AC-4B3D-A495-92B4C2B62B55}"/>
          </ac:picMkLst>
        </pc:picChg>
        <pc:picChg chg="add mod">
          <ac:chgData name="Eli H. Schei" userId="38894c9abe7a6e4c" providerId="LiveId" clId="{DBFA5BB2-DC01-4AA8-8EAA-0EB4EC5FDDCB}" dt="2021-03-05T13:45:41.286" v="1891" actId="1076"/>
          <ac:picMkLst>
            <pc:docMk/>
            <pc:sldMk cId="3149652532" sldId="405"/>
            <ac:picMk id="11" creationId="{A6360097-7DAD-444A-A3B4-1B0562B507A7}"/>
          </ac:picMkLst>
        </pc:picChg>
        <pc:picChg chg="add mod">
          <ac:chgData name="Eli H. Schei" userId="38894c9abe7a6e4c" providerId="LiveId" clId="{DBFA5BB2-DC01-4AA8-8EAA-0EB4EC5FDDCB}" dt="2021-03-15T11:57:16.605" v="5129" actId="164"/>
          <ac:picMkLst>
            <pc:docMk/>
            <pc:sldMk cId="3149652532" sldId="405"/>
            <ac:picMk id="13" creationId="{8297D604-E75F-4E6E-9EC4-022C6FFC9F19}"/>
          </ac:picMkLst>
        </pc:picChg>
      </pc:sldChg>
      <pc:sldChg chg="del">
        <pc:chgData name="Eli H. Schei" userId="38894c9abe7a6e4c" providerId="LiveId" clId="{DBFA5BB2-DC01-4AA8-8EAA-0EB4EC5FDDCB}" dt="2021-03-05T13:40:09.640" v="1700" actId="47"/>
        <pc:sldMkLst>
          <pc:docMk/>
          <pc:sldMk cId="3776011935" sldId="406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1154911591" sldId="407"/>
        </pc:sldMkLst>
      </pc:sldChg>
      <pc:sldChg chg="del">
        <pc:chgData name="Eli H. Schei" userId="38894c9abe7a6e4c" providerId="LiveId" clId="{DBFA5BB2-DC01-4AA8-8EAA-0EB4EC5FDDCB}" dt="2021-03-05T13:40:29.611" v="1701" actId="47"/>
        <pc:sldMkLst>
          <pc:docMk/>
          <pc:sldMk cId="3907923967" sldId="408"/>
        </pc:sldMkLst>
      </pc:sldChg>
      <pc:sldChg chg="del">
        <pc:chgData name="Eli H. Schei" userId="38894c9abe7a6e4c" providerId="LiveId" clId="{DBFA5BB2-DC01-4AA8-8EAA-0EB4EC5FDDCB}" dt="2021-03-05T13:40:03.667" v="1696" actId="47"/>
        <pc:sldMkLst>
          <pc:docMk/>
          <pc:sldMk cId="565683696" sldId="409"/>
        </pc:sldMkLst>
      </pc:sldChg>
      <pc:sldChg chg="addSp delSp modSp del mod modAnim modNotesTx">
        <pc:chgData name="Eli H. Schei" userId="38894c9abe7a6e4c" providerId="LiveId" clId="{DBFA5BB2-DC01-4AA8-8EAA-0EB4EC5FDDCB}" dt="2021-03-15T12:00:21.601" v="5336" actId="20577"/>
        <pc:sldMkLst>
          <pc:docMk/>
          <pc:sldMk cId="1489879899" sldId="410"/>
        </pc:sldMkLst>
        <pc:spChg chg="del mod">
          <ac:chgData name="Eli H. Schei" userId="38894c9abe7a6e4c" providerId="LiveId" clId="{DBFA5BB2-DC01-4AA8-8EAA-0EB4EC5FDDCB}" dt="2021-03-05T14:40:46.943" v="4265" actId="478"/>
          <ac:spMkLst>
            <pc:docMk/>
            <pc:sldMk cId="1489879899" sldId="410"/>
            <ac:spMk id="2" creationId="{80455C34-5914-4B22-BC50-B296FC1521F1}"/>
          </ac:spMkLst>
        </pc:spChg>
        <pc:spChg chg="del mod">
          <ac:chgData name="Eli H. Schei" userId="38894c9abe7a6e4c" providerId="LiveId" clId="{DBFA5BB2-DC01-4AA8-8EAA-0EB4EC5FDDCB}" dt="2021-03-05T14:41:02.762" v="4270" actId="478"/>
          <ac:spMkLst>
            <pc:docMk/>
            <pc:sldMk cId="1489879899" sldId="410"/>
            <ac:spMk id="3" creationId="{B1989AE1-99DA-4361-87BD-5A0088126C4E}"/>
          </ac:spMkLst>
        </pc:spChg>
        <pc:spChg chg="del mod">
          <ac:chgData name="Eli H. Schei" userId="38894c9abe7a6e4c" providerId="LiveId" clId="{DBFA5BB2-DC01-4AA8-8EAA-0EB4EC5FDDCB}" dt="2021-03-05T14:40:55.753" v="4268" actId="478"/>
          <ac:spMkLst>
            <pc:docMk/>
            <pc:sldMk cId="1489879899" sldId="410"/>
            <ac:spMk id="4" creationId="{D3BD4996-6246-4FEA-9011-22122C65C3FE}"/>
          </ac:spMkLst>
        </pc:spChg>
        <pc:spChg chg="add del mod">
          <ac:chgData name="Eli H. Schei" userId="38894c9abe7a6e4c" providerId="LiveId" clId="{DBFA5BB2-DC01-4AA8-8EAA-0EB4EC5FDDCB}" dt="2021-03-05T14:40:48.356" v="4266" actId="478"/>
          <ac:spMkLst>
            <pc:docMk/>
            <pc:sldMk cId="1489879899" sldId="410"/>
            <ac:spMk id="5" creationId="{2FE029E9-2859-4D34-99C8-212F2819F19C}"/>
          </ac:spMkLst>
        </pc:spChg>
        <pc:spChg chg="mod">
          <ac:chgData name="Eli H. Schei" userId="38894c9abe7a6e4c" providerId="LiveId" clId="{DBFA5BB2-DC01-4AA8-8EAA-0EB4EC5FDDCB}" dt="2021-03-05T14:33:14.484" v="4133" actId="1076"/>
          <ac:spMkLst>
            <pc:docMk/>
            <pc:sldMk cId="1489879899" sldId="410"/>
            <ac:spMk id="8" creationId="{5EB77D97-CFA2-4B33-A312-B7C1F44911C2}"/>
          </ac:spMkLst>
        </pc:spChg>
        <pc:spChg chg="del mod">
          <ac:chgData name="Eli H. Schei" userId="38894c9abe7a6e4c" providerId="LiveId" clId="{DBFA5BB2-DC01-4AA8-8EAA-0EB4EC5FDDCB}" dt="2021-03-05T14:32:36.653" v="4112" actId="478"/>
          <ac:spMkLst>
            <pc:docMk/>
            <pc:sldMk cId="1489879899" sldId="410"/>
            <ac:spMk id="9" creationId="{E05673BB-CD52-4578-A8AF-EE2166DAC9E6}"/>
          </ac:spMkLst>
        </pc:spChg>
        <pc:spChg chg="mod topLvl">
          <ac:chgData name="Eli H. Schei" userId="38894c9abe7a6e4c" providerId="LiveId" clId="{DBFA5BB2-DC01-4AA8-8EAA-0EB4EC5FDDCB}" dt="2021-03-15T11:50:28.662" v="4419" actId="165"/>
          <ac:spMkLst>
            <pc:docMk/>
            <pc:sldMk cId="1489879899" sldId="410"/>
            <ac:spMk id="11" creationId="{B87A9B47-D847-42AD-9ED3-BDF958A96B4D}"/>
          </ac:spMkLst>
        </pc:spChg>
        <pc:spChg chg="mod topLvl">
          <ac:chgData name="Eli H. Schei" userId="38894c9abe7a6e4c" providerId="LiveId" clId="{DBFA5BB2-DC01-4AA8-8EAA-0EB4EC5FDDCB}" dt="2021-03-15T11:50:28.662" v="4419" actId="165"/>
          <ac:spMkLst>
            <pc:docMk/>
            <pc:sldMk cId="1489879899" sldId="410"/>
            <ac:spMk id="12" creationId="{AB2D417C-29E7-40A0-8A08-65C6AAF29762}"/>
          </ac:spMkLst>
        </pc:spChg>
        <pc:spChg chg="mod topLvl">
          <ac:chgData name="Eli H. Schei" userId="38894c9abe7a6e4c" providerId="LiveId" clId="{DBFA5BB2-DC01-4AA8-8EAA-0EB4EC5FDDCB}" dt="2021-03-15T11:50:53.372" v="4421" actId="165"/>
          <ac:spMkLst>
            <pc:docMk/>
            <pc:sldMk cId="1489879899" sldId="410"/>
            <ac:spMk id="24" creationId="{FB196E09-5D4D-4C81-BC5B-76DC603CE85C}"/>
          </ac:spMkLst>
        </pc:spChg>
        <pc:spChg chg="mod topLvl">
          <ac:chgData name="Eli H. Schei" userId="38894c9abe7a6e4c" providerId="LiveId" clId="{DBFA5BB2-DC01-4AA8-8EAA-0EB4EC5FDDCB}" dt="2021-03-15T11:50:53.372" v="4421" actId="165"/>
          <ac:spMkLst>
            <pc:docMk/>
            <pc:sldMk cId="1489879899" sldId="410"/>
            <ac:spMk id="25" creationId="{52606886-CC44-4F71-8A29-4538BF54F460}"/>
          </ac:spMkLst>
        </pc:spChg>
        <pc:spChg chg="mod topLvl">
          <ac:chgData name="Eli H. Schei" userId="38894c9abe7a6e4c" providerId="LiveId" clId="{DBFA5BB2-DC01-4AA8-8EAA-0EB4EC5FDDCB}" dt="2021-03-15T11:51:06.571" v="4423" actId="165"/>
          <ac:spMkLst>
            <pc:docMk/>
            <pc:sldMk cId="1489879899" sldId="410"/>
            <ac:spMk id="27" creationId="{6077E736-D6F2-4494-80C7-AF3BCB094D60}"/>
          </ac:spMkLst>
        </pc:spChg>
        <pc:spChg chg="mod topLvl">
          <ac:chgData name="Eli H. Schei" userId="38894c9abe7a6e4c" providerId="LiveId" clId="{DBFA5BB2-DC01-4AA8-8EAA-0EB4EC5FDDCB}" dt="2021-03-15T11:51:06.571" v="4423" actId="165"/>
          <ac:spMkLst>
            <pc:docMk/>
            <pc:sldMk cId="1489879899" sldId="410"/>
            <ac:spMk id="28" creationId="{E27FD990-2621-48E6-93E2-CE2A75A8CF94}"/>
          </ac:spMkLst>
        </pc:spChg>
        <pc:spChg chg="mod topLvl">
          <ac:chgData name="Eli H. Schei" userId="38894c9abe7a6e4c" providerId="LiveId" clId="{DBFA5BB2-DC01-4AA8-8EAA-0EB4EC5FDDCB}" dt="2021-03-15T11:51:20.491" v="4425" actId="165"/>
          <ac:spMkLst>
            <pc:docMk/>
            <pc:sldMk cId="1489879899" sldId="410"/>
            <ac:spMk id="30" creationId="{A4E12EB3-DDE4-4EE0-95F3-8983F62FC0B3}"/>
          </ac:spMkLst>
        </pc:spChg>
        <pc:spChg chg="mod topLvl">
          <ac:chgData name="Eli H. Schei" userId="38894c9abe7a6e4c" providerId="LiveId" clId="{DBFA5BB2-DC01-4AA8-8EAA-0EB4EC5FDDCB}" dt="2021-03-15T11:51:20.491" v="4425" actId="165"/>
          <ac:spMkLst>
            <pc:docMk/>
            <pc:sldMk cId="1489879899" sldId="410"/>
            <ac:spMk id="31" creationId="{894FEEE0-EBE3-4CA2-9E0C-DABDA375FA84}"/>
          </ac:spMkLst>
        </pc:spChg>
        <pc:spChg chg="add mod ord">
          <ac:chgData name="Eli H. Schei" userId="38894c9abe7a6e4c" providerId="LiveId" clId="{DBFA5BB2-DC01-4AA8-8EAA-0EB4EC5FDDCB}" dt="2021-03-05T14:41:36.790" v="4274" actId="167"/>
          <ac:spMkLst>
            <pc:docMk/>
            <pc:sldMk cId="1489879899" sldId="410"/>
            <ac:spMk id="32" creationId="{1F8FB49E-9827-485A-9008-5C8771DE169C}"/>
          </ac:spMkLst>
        </pc:spChg>
        <pc:spChg chg="del">
          <ac:chgData name="Eli H. Schei" userId="38894c9abe7a6e4c" providerId="LiveId" clId="{DBFA5BB2-DC01-4AA8-8EAA-0EB4EC5FDDCB}" dt="2021-03-05T14:34:14.558" v="4184" actId="478"/>
          <ac:spMkLst>
            <pc:docMk/>
            <pc:sldMk cId="1489879899" sldId="410"/>
            <ac:spMk id="38" creationId="{3C9C9360-E849-4778-9189-E15FDD8E6A88}"/>
          </ac:spMkLst>
        </pc:spChg>
        <pc:spChg chg="del">
          <ac:chgData name="Eli H. Schei" userId="38894c9abe7a6e4c" providerId="LiveId" clId="{DBFA5BB2-DC01-4AA8-8EAA-0EB4EC5FDDCB}" dt="2021-03-05T14:34:24.805" v="4186" actId="478"/>
          <ac:spMkLst>
            <pc:docMk/>
            <pc:sldMk cId="1489879899" sldId="410"/>
            <ac:spMk id="40" creationId="{519FE889-0E12-458D-85AA-373A39CB2C43}"/>
          </ac:spMkLst>
        </pc:spChg>
        <pc:spChg chg="del">
          <ac:chgData name="Eli H. Schei" userId="38894c9abe7a6e4c" providerId="LiveId" clId="{DBFA5BB2-DC01-4AA8-8EAA-0EB4EC5FDDCB}" dt="2021-03-05T14:34:25.900" v="4187" actId="478"/>
          <ac:spMkLst>
            <pc:docMk/>
            <pc:sldMk cId="1489879899" sldId="410"/>
            <ac:spMk id="41" creationId="{1215FF96-6BF7-4001-92E5-A0421BC6BD56}"/>
          </ac:spMkLst>
        </pc:spChg>
        <pc:spChg chg="del">
          <ac:chgData name="Eli H. Schei" userId="38894c9abe7a6e4c" providerId="LiveId" clId="{DBFA5BB2-DC01-4AA8-8EAA-0EB4EC5FDDCB}" dt="2021-03-05T14:34:28.838" v="4188" actId="478"/>
          <ac:spMkLst>
            <pc:docMk/>
            <pc:sldMk cId="1489879899" sldId="410"/>
            <ac:spMk id="42" creationId="{1637DF99-E671-4330-B45A-65474C2312B8}"/>
          </ac:spMkLst>
        </pc:spChg>
        <pc:grpChg chg="del mod">
          <ac:chgData name="Eli H. Schei" userId="38894c9abe7a6e4c" providerId="LiveId" clId="{DBFA5BB2-DC01-4AA8-8EAA-0EB4EC5FDDCB}" dt="2021-03-15T11:50:28.662" v="4419" actId="165"/>
          <ac:grpSpMkLst>
            <pc:docMk/>
            <pc:sldMk cId="1489879899" sldId="410"/>
            <ac:grpSpMk id="13" creationId="{663CC727-EA23-427B-91A6-0FF089542925}"/>
          </ac:grpSpMkLst>
        </pc:grpChg>
        <pc:grpChg chg="del">
          <ac:chgData name="Eli H. Schei" userId="38894c9abe7a6e4c" providerId="LiveId" clId="{DBFA5BB2-DC01-4AA8-8EAA-0EB4EC5FDDCB}" dt="2021-03-15T11:50:53.372" v="4421" actId="165"/>
          <ac:grpSpMkLst>
            <pc:docMk/>
            <pc:sldMk cId="1489879899" sldId="410"/>
            <ac:grpSpMk id="23" creationId="{BEA5BB1E-F3A0-44A1-A66E-5BC3BF29AFDB}"/>
          </ac:grpSpMkLst>
        </pc:grpChg>
        <pc:grpChg chg="del">
          <ac:chgData name="Eli H. Schei" userId="38894c9abe7a6e4c" providerId="LiveId" clId="{DBFA5BB2-DC01-4AA8-8EAA-0EB4EC5FDDCB}" dt="2021-03-15T11:51:06.571" v="4423" actId="165"/>
          <ac:grpSpMkLst>
            <pc:docMk/>
            <pc:sldMk cId="1489879899" sldId="410"/>
            <ac:grpSpMk id="26" creationId="{50749C8B-AB6A-4FF5-B531-8EE0258D8D0A}"/>
          </ac:grpSpMkLst>
        </pc:grpChg>
        <pc:grpChg chg="del mod">
          <ac:chgData name="Eli H. Schei" userId="38894c9abe7a6e4c" providerId="LiveId" clId="{DBFA5BB2-DC01-4AA8-8EAA-0EB4EC5FDDCB}" dt="2021-03-15T11:51:20.491" v="4425" actId="165"/>
          <ac:grpSpMkLst>
            <pc:docMk/>
            <pc:sldMk cId="1489879899" sldId="410"/>
            <ac:grpSpMk id="29" creationId="{653A084D-FFFB-495E-95A0-9857E9B0A1B8}"/>
          </ac:grpSpMkLst>
        </pc:grpChg>
        <pc:picChg chg="add mod">
          <ac:chgData name="Eli H. Schei" userId="38894c9abe7a6e4c" providerId="LiveId" clId="{DBFA5BB2-DC01-4AA8-8EAA-0EB4EC5FDDCB}" dt="2021-03-15T11:42:44.510" v="4389" actId="1076"/>
          <ac:picMkLst>
            <pc:docMk/>
            <pc:sldMk cId="1489879899" sldId="410"/>
            <ac:picMk id="7" creationId="{889B16F3-9549-46C4-B44F-CA5E58E953B8}"/>
          </ac:picMkLst>
        </pc:picChg>
        <pc:picChg chg="add mod">
          <ac:chgData name="Eli H. Schei" userId="38894c9abe7a6e4c" providerId="LiveId" clId="{DBFA5BB2-DC01-4AA8-8EAA-0EB4EC5FDDCB}" dt="2021-03-15T11:42:39.483" v="4387" actId="1076"/>
          <ac:picMkLst>
            <pc:docMk/>
            <pc:sldMk cId="1489879899" sldId="410"/>
            <ac:picMk id="14" creationId="{E0F14856-0158-4EE8-91AA-70A513800C05}"/>
          </ac:picMkLst>
        </pc:picChg>
        <pc:picChg chg="add mod">
          <ac:chgData name="Eli H. Schei" userId="38894c9abe7a6e4c" providerId="LiveId" clId="{DBFA5BB2-DC01-4AA8-8EAA-0EB4EC5FDDCB}" dt="2021-03-15T11:42:41.354" v="4388" actId="1076"/>
          <ac:picMkLst>
            <pc:docMk/>
            <pc:sldMk cId="1489879899" sldId="410"/>
            <ac:picMk id="16" creationId="{44C3082F-08D3-4C75-AC9C-9F23486382FF}"/>
          </ac:picMkLst>
        </pc:picChg>
        <pc:picChg chg="add mod">
          <ac:chgData name="Eli H. Schei" userId="38894c9abe7a6e4c" providerId="LiveId" clId="{DBFA5BB2-DC01-4AA8-8EAA-0EB4EC5FDDCB}" dt="2021-03-15T11:42:48.674" v="4390" actId="1076"/>
          <ac:picMkLst>
            <pc:docMk/>
            <pc:sldMk cId="1489879899" sldId="410"/>
            <ac:picMk id="18" creationId="{538BCBED-CFF8-4B52-A747-88296B4379C3}"/>
          </ac:picMkLst>
        </pc:picChg>
        <pc:picChg chg="add mod">
          <ac:chgData name="Eli H. Schei" userId="38894c9abe7a6e4c" providerId="LiveId" clId="{DBFA5BB2-DC01-4AA8-8EAA-0EB4EC5FDDCB}" dt="2021-03-05T14:41:50.560" v="4276" actId="1076"/>
          <ac:picMkLst>
            <pc:docMk/>
            <pc:sldMk cId="1489879899" sldId="410"/>
            <ac:picMk id="33" creationId="{099F80D6-371D-4A52-B558-F83418A53266}"/>
          </ac:picMkLst>
        </pc:picChg>
      </pc:sldChg>
      <pc:sldChg chg="modSp del mod">
        <pc:chgData name="Eli H. Schei" userId="38894c9abe7a6e4c" providerId="LiveId" clId="{DBFA5BB2-DC01-4AA8-8EAA-0EB4EC5FDDCB}" dt="2021-03-05T13:40:56.617" v="1711" actId="47"/>
        <pc:sldMkLst>
          <pc:docMk/>
          <pc:sldMk cId="309411934" sldId="411"/>
        </pc:sldMkLst>
        <pc:spChg chg="mod">
          <ac:chgData name="Eli H. Schei" userId="38894c9abe7a6e4c" providerId="LiveId" clId="{DBFA5BB2-DC01-4AA8-8EAA-0EB4EC5FDDCB}" dt="2021-03-05T13:39:40.680" v="1634" actId="20577"/>
          <ac:spMkLst>
            <pc:docMk/>
            <pc:sldMk cId="309411934" sldId="411"/>
            <ac:spMk id="58" creationId="{BE5EFDF2-8B0F-451A-BEE4-A0BB01ABA394}"/>
          </ac:spMkLst>
        </pc:spChg>
        <pc:spChg chg="mod">
          <ac:chgData name="Eli H. Schei" userId="38894c9abe7a6e4c" providerId="LiveId" clId="{DBFA5BB2-DC01-4AA8-8EAA-0EB4EC5FDDCB}" dt="2021-03-05T13:39:42.962" v="1635" actId="20577"/>
          <ac:spMkLst>
            <pc:docMk/>
            <pc:sldMk cId="309411934" sldId="411"/>
            <ac:spMk id="59" creationId="{06CFB85C-95ED-4272-B40B-8D73B3D3F8E8}"/>
          </ac:spMkLst>
        </pc:spChg>
        <pc:spChg chg="mod">
          <ac:chgData name="Eli H. Schei" userId="38894c9abe7a6e4c" providerId="LiveId" clId="{DBFA5BB2-DC01-4AA8-8EAA-0EB4EC5FDDCB}" dt="2021-03-05T13:39:44.902" v="1636" actId="20577"/>
          <ac:spMkLst>
            <pc:docMk/>
            <pc:sldMk cId="309411934" sldId="411"/>
            <ac:spMk id="60" creationId="{3359BCAC-2990-43A2-95B7-F3C29E8EB5B6}"/>
          </ac:spMkLst>
        </pc:spChg>
        <pc:spChg chg="mod">
          <ac:chgData name="Eli H. Schei" userId="38894c9abe7a6e4c" providerId="LiveId" clId="{DBFA5BB2-DC01-4AA8-8EAA-0EB4EC5FDDCB}" dt="2021-03-05T13:39:59.956" v="1695" actId="20577"/>
          <ac:spMkLst>
            <pc:docMk/>
            <pc:sldMk cId="309411934" sldId="411"/>
            <ac:spMk id="61" creationId="{5F240CC6-5305-4536-BDC7-DF3C2E3B0DFC}"/>
          </ac:spMkLst>
        </pc:spChg>
      </pc:sldChg>
      <pc:sldChg chg="del">
        <pc:chgData name="Eli H. Schei" userId="38894c9abe7a6e4c" providerId="LiveId" clId="{DBFA5BB2-DC01-4AA8-8EAA-0EB4EC5FDDCB}" dt="2021-03-05T13:40:31.796" v="1702" actId="47"/>
        <pc:sldMkLst>
          <pc:docMk/>
          <pc:sldMk cId="2875254651" sldId="412"/>
        </pc:sldMkLst>
      </pc:sldChg>
      <pc:sldChg chg="del">
        <pc:chgData name="Eli H. Schei" userId="38894c9abe7a6e4c" providerId="LiveId" clId="{DBFA5BB2-DC01-4AA8-8EAA-0EB4EC5FDDCB}" dt="2021-03-05T13:40:41.759" v="1706" actId="47"/>
        <pc:sldMkLst>
          <pc:docMk/>
          <pc:sldMk cId="1407655717" sldId="413"/>
        </pc:sldMkLst>
      </pc:sldChg>
      <pc:sldChg chg="del">
        <pc:chgData name="Eli H. Schei" userId="38894c9abe7a6e4c" providerId="LiveId" clId="{DBFA5BB2-DC01-4AA8-8EAA-0EB4EC5FDDCB}" dt="2021-03-05T13:40:33.624" v="1703" actId="47"/>
        <pc:sldMkLst>
          <pc:docMk/>
          <pc:sldMk cId="3157096197" sldId="414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1736854990" sldId="416"/>
        </pc:sldMkLst>
      </pc:sldChg>
      <pc:sldChg chg="del">
        <pc:chgData name="Eli H. Schei" userId="38894c9abe7a6e4c" providerId="LiveId" clId="{DBFA5BB2-DC01-4AA8-8EAA-0EB4EC5FDDCB}" dt="2021-03-05T13:40:06.235" v="1698" actId="47"/>
        <pc:sldMkLst>
          <pc:docMk/>
          <pc:sldMk cId="3541813235" sldId="417"/>
        </pc:sldMkLst>
      </pc:sldChg>
      <pc:sldChg chg="del">
        <pc:chgData name="Eli H. Schei" userId="38894c9abe7a6e4c" providerId="LiveId" clId="{DBFA5BB2-DC01-4AA8-8EAA-0EB4EC5FDDCB}" dt="2021-03-05T13:40:51.728" v="1710" actId="47"/>
        <pc:sldMkLst>
          <pc:docMk/>
          <pc:sldMk cId="939716628" sldId="418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2073710419" sldId="419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1941717868" sldId="420"/>
        </pc:sldMkLst>
      </pc:sldChg>
      <pc:sldChg chg="addSp delSp modSp mod modNotesTx">
        <pc:chgData name="Eli H. Schei" userId="38894c9abe7a6e4c" providerId="LiveId" clId="{DBFA5BB2-DC01-4AA8-8EAA-0EB4EC5FDDCB}" dt="2021-03-15T11:55:28.762" v="5109" actId="20577"/>
        <pc:sldMkLst>
          <pc:docMk/>
          <pc:sldMk cId="3068921020" sldId="421"/>
        </pc:sldMkLst>
        <pc:spChg chg="del">
          <ac:chgData name="Eli H. Schei" userId="38894c9abe7a6e4c" providerId="LiveId" clId="{DBFA5BB2-DC01-4AA8-8EAA-0EB4EC5FDDCB}" dt="2021-03-05T13:17:15.144" v="207" actId="931"/>
          <ac:spMkLst>
            <pc:docMk/>
            <pc:sldMk cId="3068921020" sldId="421"/>
            <ac:spMk id="4" creationId="{6010A0F3-3758-4F12-A63C-3641FF704259}"/>
          </ac:spMkLst>
        </pc:spChg>
        <pc:spChg chg="add del mod">
          <ac:chgData name="Eli H. Schei" userId="38894c9abe7a6e4c" providerId="LiveId" clId="{DBFA5BB2-DC01-4AA8-8EAA-0EB4EC5FDDCB}" dt="2021-03-05T13:17:40.955" v="212" actId="478"/>
          <ac:spMkLst>
            <pc:docMk/>
            <pc:sldMk cId="3068921020" sldId="421"/>
            <ac:spMk id="6" creationId="{BD5AC366-95B5-4E4E-8452-D11D9BB7EF02}"/>
          </ac:spMkLst>
        </pc:spChg>
        <pc:spChg chg="add mod">
          <ac:chgData name="Eli H. Schei" userId="38894c9abe7a6e4c" providerId="LiveId" clId="{DBFA5BB2-DC01-4AA8-8EAA-0EB4EC5FDDCB}" dt="2021-03-15T11:41:43.274" v="4381" actId="20577"/>
          <ac:spMkLst>
            <pc:docMk/>
            <pc:sldMk cId="3068921020" sldId="421"/>
            <ac:spMk id="7" creationId="{83D1E9C4-6451-4FCA-9FE9-D2DC8EC4DC27}"/>
          </ac:spMkLst>
        </pc:spChg>
        <pc:spChg chg="del mod">
          <ac:chgData name="Eli H. Schei" userId="38894c9abe7a6e4c" providerId="LiveId" clId="{DBFA5BB2-DC01-4AA8-8EAA-0EB4EC5FDDCB}" dt="2021-03-05T13:13:41.510" v="58"/>
          <ac:spMkLst>
            <pc:docMk/>
            <pc:sldMk cId="3068921020" sldId="421"/>
            <ac:spMk id="8" creationId="{90474169-7B12-4C69-97E9-E3F9F4613B66}"/>
          </ac:spMkLst>
        </pc:spChg>
        <pc:spChg chg="mod">
          <ac:chgData name="Eli H. Schei" userId="38894c9abe7a6e4c" providerId="LiveId" clId="{DBFA5BB2-DC01-4AA8-8EAA-0EB4EC5FDDCB}" dt="2021-03-05T13:15:02.786" v="135" actId="20577"/>
          <ac:spMkLst>
            <pc:docMk/>
            <pc:sldMk cId="3068921020" sldId="421"/>
            <ac:spMk id="9" creationId="{A5974FE4-4155-4BA7-BA66-89DFE4D5C2F5}"/>
          </ac:spMkLst>
        </pc:spChg>
        <pc:spChg chg="del mod">
          <ac:chgData name="Eli H. Schei" userId="38894c9abe7a6e4c" providerId="LiveId" clId="{DBFA5BB2-DC01-4AA8-8EAA-0EB4EC5FDDCB}" dt="2021-03-05T13:15:06.666" v="137" actId="478"/>
          <ac:spMkLst>
            <pc:docMk/>
            <pc:sldMk cId="3068921020" sldId="421"/>
            <ac:spMk id="10" creationId="{D47E94EC-960A-4E00-AB74-A39AEE58963D}"/>
          </ac:spMkLst>
        </pc:spChg>
        <pc:spChg chg="add del mod">
          <ac:chgData name="Eli H. Schei" userId="38894c9abe7a6e4c" providerId="LiveId" clId="{DBFA5BB2-DC01-4AA8-8EAA-0EB4EC5FDDCB}" dt="2021-03-05T13:22:31.804" v="504"/>
          <ac:spMkLst>
            <pc:docMk/>
            <pc:sldMk cId="3068921020" sldId="421"/>
            <ac:spMk id="11" creationId="{6C2F8088-2430-4D7A-A25D-DA90E50DD49F}"/>
          </ac:spMkLst>
        </pc:spChg>
        <pc:spChg chg="mod">
          <ac:chgData name="Eli H. Schei" userId="38894c9abe7a6e4c" providerId="LiveId" clId="{DBFA5BB2-DC01-4AA8-8EAA-0EB4EC5FDDCB}" dt="2021-03-15T11:48:55.957" v="4414" actId="207"/>
          <ac:spMkLst>
            <pc:docMk/>
            <pc:sldMk cId="3068921020" sldId="421"/>
            <ac:spMk id="13" creationId="{1B0248A4-DEE5-42AB-B8ED-9F3A0D4F8EF4}"/>
          </ac:spMkLst>
        </pc:spChg>
        <pc:spChg chg="del">
          <ac:chgData name="Eli H. Schei" userId="38894c9abe7a6e4c" providerId="LiveId" clId="{DBFA5BB2-DC01-4AA8-8EAA-0EB4EC5FDDCB}" dt="2021-03-05T13:17:42.170" v="213" actId="478"/>
          <ac:spMkLst>
            <pc:docMk/>
            <pc:sldMk cId="3068921020" sldId="421"/>
            <ac:spMk id="14" creationId="{8B8B61F4-F919-4C37-9F7D-9530ED44C6F3}"/>
          </ac:spMkLst>
        </pc:spChg>
        <pc:spChg chg="mod">
          <ac:chgData name="Eli H. Schei" userId="38894c9abe7a6e4c" providerId="LiveId" clId="{DBFA5BB2-DC01-4AA8-8EAA-0EB4EC5FDDCB}" dt="2021-03-05T13:22:03.941" v="420" actId="14100"/>
          <ac:spMkLst>
            <pc:docMk/>
            <pc:sldMk cId="3068921020" sldId="421"/>
            <ac:spMk id="18" creationId="{A55AE58B-0904-407B-9361-F992471AD78B}"/>
          </ac:spMkLst>
        </pc:spChg>
        <pc:picChg chg="add del mod">
          <ac:chgData name="Eli H. Schei" userId="38894c9abe7a6e4c" providerId="LiveId" clId="{DBFA5BB2-DC01-4AA8-8EAA-0EB4EC5FDDCB}" dt="2021-03-05T13:17:40.240" v="211" actId="478"/>
          <ac:picMkLst>
            <pc:docMk/>
            <pc:sldMk cId="3068921020" sldId="421"/>
            <ac:picMk id="3" creationId="{FE8FA8FE-C0DB-4B57-9D1B-4C8D1D0C3849}"/>
          </ac:picMkLst>
        </pc:picChg>
        <pc:picChg chg="add del mod">
          <ac:chgData name="Eli H. Schei" userId="38894c9abe7a6e4c" providerId="LiveId" clId="{DBFA5BB2-DC01-4AA8-8EAA-0EB4EC5FDDCB}" dt="2021-03-05T13:44:21.060" v="1804" actId="21"/>
          <ac:picMkLst>
            <pc:docMk/>
            <pc:sldMk cId="3068921020" sldId="421"/>
            <ac:picMk id="15" creationId="{CED1C1E4-EE95-4AB9-8001-62521EC193C7}"/>
          </ac:picMkLst>
        </pc:picChg>
        <pc:picChg chg="add mod">
          <ac:chgData name="Eli H. Schei" userId="38894c9abe7a6e4c" providerId="LiveId" clId="{DBFA5BB2-DC01-4AA8-8EAA-0EB4EC5FDDCB}" dt="2021-03-05T13:49:36.329" v="2082" actId="1076"/>
          <ac:picMkLst>
            <pc:docMk/>
            <pc:sldMk cId="3068921020" sldId="421"/>
            <ac:picMk id="17" creationId="{1D048B7B-84D7-496B-96C4-EAFD39EB3100}"/>
          </ac:picMkLst>
        </pc:picChg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2890693559" sldId="422"/>
        </pc:sldMkLst>
      </pc:sldChg>
      <pc:sldChg chg="del">
        <pc:chgData name="Eli H. Schei" userId="38894c9abe7a6e4c" providerId="LiveId" clId="{DBFA5BB2-DC01-4AA8-8EAA-0EB4EC5FDDCB}" dt="2021-03-05T13:40:56.617" v="1711" actId="47"/>
        <pc:sldMkLst>
          <pc:docMk/>
          <pc:sldMk cId="2295553109" sldId="423"/>
        </pc:sldMkLst>
      </pc:sldChg>
      <pc:sldChg chg="addSp modSp mod">
        <pc:chgData name="Eli H. Schei" userId="38894c9abe7a6e4c" providerId="LiveId" clId="{DBFA5BB2-DC01-4AA8-8EAA-0EB4EC5FDDCB}" dt="2021-03-15T12:22:35.466" v="6703" actId="255"/>
        <pc:sldMkLst>
          <pc:docMk/>
          <pc:sldMk cId="1610746865" sldId="424"/>
        </pc:sldMkLst>
        <pc:spChg chg="mod">
          <ac:chgData name="Eli H. Schei" userId="38894c9abe7a6e4c" providerId="LiveId" clId="{DBFA5BB2-DC01-4AA8-8EAA-0EB4EC5FDDCB}" dt="2021-03-05T13:41:02.609" v="1712" actId="207"/>
          <ac:spMkLst>
            <pc:docMk/>
            <pc:sldMk cId="1610746865" sldId="424"/>
            <ac:spMk id="2" creationId="{19373D19-8E8E-4CD4-A2D5-796814015FE3}"/>
          </ac:spMkLst>
        </pc:spChg>
        <pc:spChg chg="mod">
          <ac:chgData name="Eli H. Schei" userId="38894c9abe7a6e4c" providerId="LiveId" clId="{DBFA5BB2-DC01-4AA8-8EAA-0EB4EC5FDDCB}" dt="2021-03-15T12:21:32.416" v="6685" actId="20577"/>
          <ac:spMkLst>
            <pc:docMk/>
            <pc:sldMk cId="1610746865" sldId="424"/>
            <ac:spMk id="4" creationId="{573B5ACE-AA72-4CA5-8A56-553A11F9A8EA}"/>
          </ac:spMkLst>
        </pc:spChg>
        <pc:spChg chg="add mod">
          <ac:chgData name="Eli H. Schei" userId="38894c9abe7a6e4c" providerId="LiveId" clId="{DBFA5BB2-DC01-4AA8-8EAA-0EB4EC5FDDCB}" dt="2021-03-15T12:22:35.466" v="6703" actId="255"/>
          <ac:spMkLst>
            <pc:docMk/>
            <pc:sldMk cId="1610746865" sldId="424"/>
            <ac:spMk id="8" creationId="{FCFC2D1F-9562-4C0B-8886-BFBF0A2602BC}"/>
          </ac:spMkLst>
        </pc:spChg>
        <pc:picChg chg="add mod">
          <ac:chgData name="Eli H. Schei" userId="38894c9abe7a6e4c" providerId="LiveId" clId="{DBFA5BB2-DC01-4AA8-8EAA-0EB4EC5FDDCB}" dt="2021-03-15T12:21:58.604" v="6686" actId="931"/>
          <ac:picMkLst>
            <pc:docMk/>
            <pc:sldMk cId="1610746865" sldId="424"/>
            <ac:picMk id="7" creationId="{FD739D6C-EB2A-4AB6-8B19-89102665A20A}"/>
          </ac:picMkLst>
        </pc:picChg>
      </pc:sldChg>
      <pc:sldChg chg="addSp delSp modSp add mod ord modNotesTx">
        <pc:chgData name="Eli H. Schei" userId="38894c9abe7a6e4c" providerId="LiveId" clId="{DBFA5BB2-DC01-4AA8-8EAA-0EB4EC5FDDCB}" dt="2021-03-15T12:11:14.386" v="5998" actId="20577"/>
        <pc:sldMkLst>
          <pc:docMk/>
          <pc:sldMk cId="1046459506" sldId="425"/>
        </pc:sldMkLst>
        <pc:spChg chg="add mod">
          <ac:chgData name="Eli H. Schei" userId="38894c9abe7a6e4c" providerId="LiveId" clId="{DBFA5BB2-DC01-4AA8-8EAA-0EB4EC5FDDCB}" dt="2021-03-15T12:02:19.453" v="5465" actId="20577"/>
          <ac:spMkLst>
            <pc:docMk/>
            <pc:sldMk cId="1046459506" sldId="425"/>
            <ac:spMk id="2" creationId="{88AF2530-72EB-4C4C-B582-7FFB6A65F119}"/>
          </ac:spMkLst>
        </pc:spChg>
        <pc:spChg chg="del mod">
          <ac:chgData name="Eli H. Schei" userId="38894c9abe7a6e4c" providerId="LiveId" clId="{DBFA5BB2-DC01-4AA8-8EAA-0EB4EC5FDDCB}" dt="2021-03-05T13:39:22.220" v="1633"/>
          <ac:spMkLst>
            <pc:docMk/>
            <pc:sldMk cId="1046459506" sldId="425"/>
            <ac:spMk id="7" creationId="{83D1E9C4-6451-4FCA-9FE9-D2DC8EC4DC27}"/>
          </ac:spMkLst>
        </pc:spChg>
        <pc:spChg chg="mod">
          <ac:chgData name="Eli H. Schei" userId="38894c9abe7a6e4c" providerId="LiveId" clId="{DBFA5BB2-DC01-4AA8-8EAA-0EB4EC5FDDCB}" dt="2021-03-05T13:53:43.245" v="2274" actId="20577"/>
          <ac:spMkLst>
            <pc:docMk/>
            <pc:sldMk cId="1046459506" sldId="425"/>
            <ac:spMk id="18" creationId="{A55AE58B-0904-407B-9361-F992471AD78B}"/>
          </ac:spMkLst>
        </pc:spChg>
        <pc:picChg chg="add mod">
          <ac:chgData name="Eli H. Schei" userId="38894c9abe7a6e4c" providerId="LiveId" clId="{DBFA5BB2-DC01-4AA8-8EAA-0EB4EC5FDDCB}" dt="2021-03-05T13:55:10.722" v="2303" actId="1076"/>
          <ac:picMkLst>
            <pc:docMk/>
            <pc:sldMk cId="1046459506" sldId="425"/>
            <ac:picMk id="4" creationId="{E321F307-FEAB-4414-8524-E253C0C0EF83}"/>
          </ac:picMkLst>
        </pc:picChg>
      </pc:sldChg>
      <pc:sldChg chg="addSp delSp modSp add mod ord modNotesTx">
        <pc:chgData name="Eli H. Schei" userId="38894c9abe7a6e4c" providerId="LiveId" clId="{DBFA5BB2-DC01-4AA8-8EAA-0EB4EC5FDDCB}" dt="2021-03-18T13:26:29.576" v="6969" actId="20577"/>
        <pc:sldMkLst>
          <pc:docMk/>
          <pc:sldMk cId="3374107448" sldId="426"/>
        </pc:sldMkLst>
        <pc:spChg chg="add mod">
          <ac:chgData name="Eli H. Schei" userId="38894c9abe7a6e4c" providerId="LiveId" clId="{DBFA5BB2-DC01-4AA8-8EAA-0EB4EC5FDDCB}" dt="2021-03-18T13:26:29.576" v="6969" actId="20577"/>
          <ac:spMkLst>
            <pc:docMk/>
            <pc:sldMk cId="3374107448" sldId="426"/>
            <ac:spMk id="10" creationId="{2F9145A5-217B-4F97-83E9-816ABE24359D}"/>
          </ac:spMkLst>
        </pc:spChg>
        <pc:spChg chg="add del mod">
          <ac:chgData name="Eli H. Schei" userId="38894c9abe7a6e4c" providerId="LiveId" clId="{DBFA5BB2-DC01-4AA8-8EAA-0EB4EC5FDDCB}" dt="2021-03-18T13:25:46.888" v="6883"/>
          <ac:spMkLst>
            <pc:docMk/>
            <pc:sldMk cId="3374107448" sldId="426"/>
            <ac:spMk id="11" creationId="{0369411E-FD0E-4C09-AB12-65C211B627F3}"/>
          </ac:spMkLst>
        </pc:spChg>
        <pc:spChg chg="mod">
          <ac:chgData name="Eli H. Schei" userId="38894c9abe7a6e4c" providerId="LiveId" clId="{DBFA5BB2-DC01-4AA8-8EAA-0EB4EC5FDDCB}" dt="2021-03-15T12:15:36.475" v="6024" actId="1076"/>
          <ac:spMkLst>
            <pc:docMk/>
            <pc:sldMk cId="3374107448" sldId="426"/>
            <ac:spMk id="15" creationId="{B1042A43-FA68-4C71-A4E2-633D1B07FD99}"/>
          </ac:spMkLst>
        </pc:spChg>
        <pc:spChg chg="mod">
          <ac:chgData name="Eli H. Schei" userId="38894c9abe7a6e4c" providerId="LiveId" clId="{DBFA5BB2-DC01-4AA8-8EAA-0EB4EC5FDDCB}" dt="2021-03-17T13:55:48.567" v="6719" actId="20577"/>
          <ac:spMkLst>
            <pc:docMk/>
            <pc:sldMk cId="3374107448" sldId="426"/>
            <ac:spMk id="22" creationId="{150D4118-7420-40CA-9456-E434B14D93EA}"/>
          </ac:spMkLst>
        </pc:spChg>
        <pc:spChg chg="del mod">
          <ac:chgData name="Eli H. Schei" userId="38894c9abe7a6e4c" providerId="LiveId" clId="{DBFA5BB2-DC01-4AA8-8EAA-0EB4EC5FDDCB}" dt="2021-03-15T12:19:15.112" v="6657"/>
          <ac:spMkLst>
            <pc:docMk/>
            <pc:sldMk cId="3374107448" sldId="426"/>
            <ac:spMk id="23" creationId="{D76FA3D9-BE38-47C7-AB63-B09B20FD24AA}"/>
          </ac:spMkLst>
        </pc:spChg>
        <pc:spChg chg="mod">
          <ac:chgData name="Eli H. Schei" userId="38894c9abe7a6e4c" providerId="LiveId" clId="{DBFA5BB2-DC01-4AA8-8EAA-0EB4EC5FDDCB}" dt="2021-03-15T12:18:02.538" v="6643" actId="20577"/>
          <ac:spMkLst>
            <pc:docMk/>
            <pc:sldMk cId="3374107448" sldId="426"/>
            <ac:spMk id="26" creationId="{9FDB5016-050C-4FDB-9E58-44F83B73B1CA}"/>
          </ac:spMkLst>
        </pc:spChg>
        <pc:picChg chg="add mod">
          <ac:chgData name="Eli H. Schei" userId="38894c9abe7a6e4c" providerId="LiveId" clId="{DBFA5BB2-DC01-4AA8-8EAA-0EB4EC5FDDCB}" dt="2021-03-05T14:08:48.161" v="3132" actId="1076"/>
          <ac:picMkLst>
            <pc:docMk/>
            <pc:sldMk cId="3374107448" sldId="426"/>
            <ac:picMk id="3" creationId="{FADEB787-D103-4058-9168-48D2BA6436E1}"/>
          </ac:picMkLst>
        </pc:picChg>
      </pc:sldChg>
      <pc:sldChg chg="addSp delSp modSp add del mod ord modNotesTx">
        <pc:chgData name="Eli H. Schei" userId="38894c9abe7a6e4c" providerId="LiveId" clId="{DBFA5BB2-DC01-4AA8-8EAA-0EB4EC5FDDCB}" dt="2021-03-05T14:23:45.209" v="3629" actId="47"/>
        <pc:sldMkLst>
          <pc:docMk/>
          <pc:sldMk cId="2952072750" sldId="427"/>
        </pc:sldMkLst>
        <pc:spChg chg="mod">
          <ac:chgData name="Eli H. Schei" userId="38894c9abe7a6e4c" providerId="LiveId" clId="{DBFA5BB2-DC01-4AA8-8EAA-0EB4EC5FDDCB}" dt="2021-03-05T14:08:59.845" v="3151" actId="20577"/>
          <ac:spMkLst>
            <pc:docMk/>
            <pc:sldMk cId="2952072750" sldId="427"/>
            <ac:spMk id="15" creationId="{B1042A43-FA68-4C71-A4E2-633D1B07FD99}"/>
          </ac:spMkLst>
        </pc:spChg>
        <pc:spChg chg="mod">
          <ac:chgData name="Eli H. Schei" userId="38894c9abe7a6e4c" providerId="LiveId" clId="{DBFA5BB2-DC01-4AA8-8EAA-0EB4EC5FDDCB}" dt="2021-03-05T14:09:44.238" v="3158" actId="14100"/>
          <ac:spMkLst>
            <pc:docMk/>
            <pc:sldMk cId="2952072750" sldId="427"/>
            <ac:spMk id="17" creationId="{40FBD2E5-F219-4BAF-8183-36DE47C5CA15}"/>
          </ac:spMkLst>
        </pc:spChg>
        <pc:spChg chg="mod">
          <ac:chgData name="Eli H. Schei" userId="38894c9abe7a6e4c" providerId="LiveId" clId="{DBFA5BB2-DC01-4AA8-8EAA-0EB4EC5FDDCB}" dt="2021-03-05T14:10:05.274" v="3166" actId="20577"/>
          <ac:spMkLst>
            <pc:docMk/>
            <pc:sldMk cId="2952072750" sldId="427"/>
            <ac:spMk id="22" creationId="{150D4118-7420-40CA-9456-E434B14D93EA}"/>
          </ac:spMkLst>
        </pc:spChg>
        <pc:spChg chg="del">
          <ac:chgData name="Eli H. Schei" userId="38894c9abe7a6e4c" providerId="LiveId" clId="{DBFA5BB2-DC01-4AA8-8EAA-0EB4EC5FDDCB}" dt="2021-03-05T14:03:49.902" v="2865" actId="478"/>
          <ac:spMkLst>
            <pc:docMk/>
            <pc:sldMk cId="2952072750" sldId="427"/>
            <ac:spMk id="23" creationId="{D76FA3D9-BE38-47C7-AB63-B09B20FD24AA}"/>
          </ac:spMkLst>
        </pc:spChg>
        <pc:spChg chg="del mod">
          <ac:chgData name="Eli H. Schei" userId="38894c9abe7a6e4c" providerId="LiveId" clId="{DBFA5BB2-DC01-4AA8-8EAA-0EB4EC5FDDCB}" dt="2021-03-05T14:03:44.507" v="2864"/>
          <ac:spMkLst>
            <pc:docMk/>
            <pc:sldMk cId="2952072750" sldId="427"/>
            <ac:spMk id="26" creationId="{9FDB5016-050C-4FDB-9E58-44F83B73B1CA}"/>
          </ac:spMkLst>
        </pc:spChg>
        <pc:picChg chg="add del mod">
          <ac:chgData name="Eli H. Schei" userId="38894c9abe7a6e4c" providerId="LiveId" clId="{DBFA5BB2-DC01-4AA8-8EAA-0EB4EC5FDDCB}" dt="2021-03-05T14:12:50.199" v="3239" actId="21"/>
          <ac:picMkLst>
            <pc:docMk/>
            <pc:sldMk cId="2952072750" sldId="427"/>
            <ac:picMk id="3" creationId="{1EE2901A-E11A-45D3-92DC-D15642902049}"/>
          </ac:picMkLst>
        </pc:picChg>
      </pc:sldChg>
      <pc:sldChg chg="new del">
        <pc:chgData name="Eli H. Schei" userId="38894c9abe7a6e4c" providerId="LiveId" clId="{DBFA5BB2-DC01-4AA8-8EAA-0EB4EC5FDDCB}" dt="2021-03-05T14:27:40.068" v="3698" actId="47"/>
        <pc:sldMkLst>
          <pc:docMk/>
          <pc:sldMk cId="1225273138" sldId="428"/>
        </pc:sldMkLst>
      </pc:sldChg>
      <pc:sldChg chg="addSp delSp modSp add mod">
        <pc:chgData name="Eli H. Schei" userId="38894c9abe7a6e4c" providerId="LiveId" clId="{DBFA5BB2-DC01-4AA8-8EAA-0EB4EC5FDDCB}" dt="2021-03-15T12:14:43.267" v="6009" actId="1076"/>
        <pc:sldMkLst>
          <pc:docMk/>
          <pc:sldMk cId="1331591384" sldId="429"/>
        </pc:sldMkLst>
        <pc:spChg chg="mod">
          <ac:chgData name="Eli H. Schei" userId="38894c9abe7a6e4c" providerId="LiveId" clId="{DBFA5BB2-DC01-4AA8-8EAA-0EB4EC5FDDCB}" dt="2021-03-05T14:30:25.609" v="3834" actId="1076"/>
          <ac:spMkLst>
            <pc:docMk/>
            <pc:sldMk cId="1331591384" sldId="429"/>
            <ac:spMk id="33" creationId="{2BD2E169-C75E-45CD-8447-2A980939225E}"/>
          </ac:spMkLst>
        </pc:spChg>
        <pc:spChg chg="mod">
          <ac:chgData name="Eli H. Schei" userId="38894c9abe7a6e4c" providerId="LiveId" clId="{DBFA5BB2-DC01-4AA8-8EAA-0EB4EC5FDDCB}" dt="2021-03-15T11:43:27.424" v="4398" actId="1076"/>
          <ac:spMkLst>
            <pc:docMk/>
            <pc:sldMk cId="1331591384" sldId="429"/>
            <ac:spMk id="36" creationId="{A8777515-F8BF-4969-B95D-AE7A44469417}"/>
          </ac:spMkLst>
        </pc:spChg>
        <pc:picChg chg="add mod">
          <ac:chgData name="Eli H. Schei" userId="38894c9abe7a6e4c" providerId="LiveId" clId="{DBFA5BB2-DC01-4AA8-8EAA-0EB4EC5FDDCB}" dt="2021-03-15T12:14:43.267" v="6009" actId="1076"/>
          <ac:picMkLst>
            <pc:docMk/>
            <pc:sldMk cId="1331591384" sldId="429"/>
            <ac:picMk id="4" creationId="{9C43D3BB-AA86-4318-BB20-F6184B4DEADD}"/>
          </ac:picMkLst>
        </pc:picChg>
        <pc:picChg chg="del">
          <ac:chgData name="Eli H. Schei" userId="38894c9abe7a6e4c" providerId="LiveId" clId="{DBFA5BB2-DC01-4AA8-8EAA-0EB4EC5FDDCB}" dt="2021-03-05T14:16:08.006" v="3515" actId="478"/>
          <ac:picMkLst>
            <pc:docMk/>
            <pc:sldMk cId="1331591384" sldId="429"/>
            <ac:picMk id="11" creationId="{D17C2878-ED29-460C-8094-3D9EFF5EC487}"/>
          </ac:picMkLst>
        </pc:picChg>
      </pc:sldChg>
      <pc:sldChg chg="addSp delSp modSp add mod">
        <pc:chgData name="Eli H. Schei" userId="38894c9abe7a6e4c" providerId="LiveId" clId="{DBFA5BB2-DC01-4AA8-8EAA-0EB4EC5FDDCB}" dt="2021-03-15T12:15:21.671" v="6023" actId="20577"/>
        <pc:sldMkLst>
          <pc:docMk/>
          <pc:sldMk cId="2034914509" sldId="430"/>
        </pc:sldMkLst>
        <pc:spChg chg="add mod">
          <ac:chgData name="Eli H. Schei" userId="38894c9abe7a6e4c" providerId="LiveId" clId="{DBFA5BB2-DC01-4AA8-8EAA-0EB4EC5FDDCB}" dt="2021-03-05T14:30:13.764" v="3832" actId="1076"/>
          <ac:spMkLst>
            <pc:docMk/>
            <pc:sldMk cId="2034914509" sldId="430"/>
            <ac:spMk id="10" creationId="{B6C438DB-427F-4CA8-A912-4D0A35FADD66}"/>
          </ac:spMkLst>
        </pc:spChg>
        <pc:spChg chg="del mod">
          <ac:chgData name="Eli H. Schei" userId="38894c9abe7a6e4c" providerId="LiveId" clId="{DBFA5BB2-DC01-4AA8-8EAA-0EB4EC5FDDCB}" dt="2021-03-05T14:29:46.976" v="3763" actId="478"/>
          <ac:spMkLst>
            <pc:docMk/>
            <pc:sldMk cId="2034914509" sldId="430"/>
            <ac:spMk id="33" creationId="{2BD2E169-C75E-45CD-8447-2A980939225E}"/>
          </ac:spMkLst>
        </pc:spChg>
        <pc:spChg chg="mod">
          <ac:chgData name="Eli H. Schei" userId="38894c9abe7a6e4c" providerId="LiveId" clId="{DBFA5BB2-DC01-4AA8-8EAA-0EB4EC5FDDCB}" dt="2021-03-15T12:15:21.671" v="6023" actId="20577"/>
          <ac:spMkLst>
            <pc:docMk/>
            <pc:sldMk cId="2034914509" sldId="430"/>
            <ac:spMk id="36" creationId="{A8777515-F8BF-4969-B95D-AE7A44469417}"/>
          </ac:spMkLst>
        </pc:spChg>
        <pc:picChg chg="del">
          <ac:chgData name="Eli H. Schei" userId="38894c9abe7a6e4c" providerId="LiveId" clId="{DBFA5BB2-DC01-4AA8-8EAA-0EB4EC5FDDCB}" dt="2021-03-05T14:23:03.491" v="3624" actId="478"/>
          <ac:picMkLst>
            <pc:docMk/>
            <pc:sldMk cId="2034914509" sldId="430"/>
            <ac:picMk id="4" creationId="{9C43D3BB-AA86-4318-BB20-F6184B4DEADD}"/>
          </ac:picMkLst>
        </pc:picChg>
        <pc:picChg chg="add mod">
          <ac:chgData name="Eli H. Schei" userId="38894c9abe7a6e4c" providerId="LiveId" clId="{DBFA5BB2-DC01-4AA8-8EAA-0EB4EC5FDDCB}" dt="2021-03-15T12:14:34.119" v="6008" actId="1076"/>
          <ac:picMkLst>
            <pc:docMk/>
            <pc:sldMk cId="2034914509" sldId="430"/>
            <ac:picMk id="5" creationId="{520BB104-2059-4E09-BB9B-AD13EE777EA8}"/>
          </ac:picMkLst>
        </pc:picChg>
      </pc:sldChg>
      <pc:sldChg chg="addSp delSp modSp add mod modNotesTx">
        <pc:chgData name="Eli H. Schei" userId="38894c9abe7a6e4c" providerId="LiveId" clId="{DBFA5BB2-DC01-4AA8-8EAA-0EB4EC5FDDCB}" dt="2021-03-15T12:06:14.758" v="5819" actId="20577"/>
        <pc:sldMkLst>
          <pc:docMk/>
          <pc:sldMk cId="2940706454" sldId="431"/>
        </pc:sldMkLst>
        <pc:spChg chg="mod">
          <ac:chgData name="Eli H. Schei" userId="38894c9abe7a6e4c" providerId="LiveId" clId="{DBFA5BB2-DC01-4AA8-8EAA-0EB4EC5FDDCB}" dt="2021-03-05T14:26:00.672" v="3694" actId="14100"/>
          <ac:spMkLst>
            <pc:docMk/>
            <pc:sldMk cId="2940706454" sldId="431"/>
            <ac:spMk id="2" creationId="{E855732D-B5D8-4BE0-8B7A-5D28B1454BBB}"/>
          </ac:spMkLst>
        </pc:spChg>
        <pc:spChg chg="del">
          <ac:chgData name="Eli H. Schei" userId="38894c9abe7a6e4c" providerId="LiveId" clId="{DBFA5BB2-DC01-4AA8-8EAA-0EB4EC5FDDCB}" dt="2021-03-05T14:24:33.129" v="3633" actId="478"/>
          <ac:spMkLst>
            <pc:docMk/>
            <pc:sldMk cId="2940706454" sldId="431"/>
            <ac:spMk id="5" creationId="{7E74F98E-B892-460F-BC81-DBB0BFECCDB9}"/>
          </ac:spMkLst>
        </pc:spChg>
        <pc:spChg chg="del">
          <ac:chgData name="Eli H. Schei" userId="38894c9abe7a6e4c" providerId="LiveId" clId="{DBFA5BB2-DC01-4AA8-8EAA-0EB4EC5FDDCB}" dt="2021-03-05T14:24:31.142" v="3632" actId="478"/>
          <ac:spMkLst>
            <pc:docMk/>
            <pc:sldMk cId="2940706454" sldId="431"/>
            <ac:spMk id="6" creationId="{CEEDC596-852B-4403-BEC7-E22E1A22C4CC}"/>
          </ac:spMkLst>
        </pc:spChg>
        <pc:spChg chg="del">
          <ac:chgData name="Eli H. Schei" userId="38894c9abe7a6e4c" providerId="LiveId" clId="{DBFA5BB2-DC01-4AA8-8EAA-0EB4EC5FDDCB}" dt="2021-03-05T14:24:55.278" v="3640" actId="478"/>
          <ac:spMkLst>
            <pc:docMk/>
            <pc:sldMk cId="2940706454" sldId="431"/>
            <ac:spMk id="28" creationId="{9474D130-A725-4917-9098-FEB294CE665E}"/>
          </ac:spMkLst>
        </pc:spChg>
        <pc:spChg chg="mod">
          <ac:chgData name="Eli H. Schei" userId="38894c9abe7a6e4c" providerId="LiveId" clId="{DBFA5BB2-DC01-4AA8-8EAA-0EB4EC5FDDCB}" dt="2021-03-05T14:26:04.924" v="3695" actId="1076"/>
          <ac:spMkLst>
            <pc:docMk/>
            <pc:sldMk cId="2940706454" sldId="431"/>
            <ac:spMk id="29" creationId="{E372ABAD-5D61-4816-B7F0-E9D1E973687B}"/>
          </ac:spMkLst>
        </pc:spChg>
        <pc:spChg chg="add del">
          <ac:chgData name="Eli H. Schei" userId="38894c9abe7a6e4c" providerId="LiveId" clId="{DBFA5BB2-DC01-4AA8-8EAA-0EB4EC5FDDCB}" dt="2021-03-05T14:24:42.746" v="3636" actId="478"/>
          <ac:spMkLst>
            <pc:docMk/>
            <pc:sldMk cId="2940706454" sldId="431"/>
            <ac:spMk id="30" creationId="{6B7C95CC-A9D5-4555-8D17-0DBC5EA94C6A}"/>
          </ac:spMkLst>
        </pc:spChg>
        <pc:picChg chg="add mod">
          <ac:chgData name="Eli H. Schei" userId="38894c9abe7a6e4c" providerId="LiveId" clId="{DBFA5BB2-DC01-4AA8-8EAA-0EB4EC5FDDCB}" dt="2021-03-05T14:27:23.518" v="3697" actId="1076"/>
          <ac:picMkLst>
            <pc:docMk/>
            <pc:sldMk cId="2940706454" sldId="431"/>
            <ac:picMk id="4" creationId="{DA70F3BA-A7F2-4141-AC21-B3D74C5E8550}"/>
          </ac:picMkLst>
        </pc:picChg>
      </pc:sldChg>
      <pc:sldChg chg="addSp delSp modSp new mod modAnim">
        <pc:chgData name="Eli H. Schei" userId="38894c9abe7a6e4c" providerId="LiveId" clId="{DBFA5BB2-DC01-4AA8-8EAA-0EB4EC5FDDCB}" dt="2021-03-15T12:12:45.940" v="6007"/>
        <pc:sldMkLst>
          <pc:docMk/>
          <pc:sldMk cId="3014376571" sldId="432"/>
        </pc:sldMkLst>
        <pc:picChg chg="add mod">
          <ac:chgData name="Eli H. Schei" userId="38894c9abe7a6e4c" providerId="LiveId" clId="{DBFA5BB2-DC01-4AA8-8EAA-0EB4EC5FDDCB}" dt="2021-03-15T12:11:38.934" v="6001" actId="14100"/>
          <ac:picMkLst>
            <pc:docMk/>
            <pc:sldMk cId="3014376571" sldId="432"/>
            <ac:picMk id="3" creationId="{C1CD4B89-CBB0-463A-9294-7C70E63676B8}"/>
          </ac:picMkLst>
        </pc:picChg>
        <pc:picChg chg="add mod ord">
          <ac:chgData name="Eli H. Schei" userId="38894c9abe7a6e4c" providerId="LiveId" clId="{DBFA5BB2-DC01-4AA8-8EAA-0EB4EC5FDDCB}" dt="2021-03-15T12:10:45.963" v="5952" actId="1076"/>
          <ac:picMkLst>
            <pc:docMk/>
            <pc:sldMk cId="3014376571" sldId="432"/>
            <ac:picMk id="5" creationId="{CC3F4D58-7D07-4426-9283-59B58F0A6636}"/>
          </ac:picMkLst>
        </pc:picChg>
        <pc:picChg chg="add del mod">
          <ac:chgData name="Eli H. Schei" userId="38894c9abe7a6e4c" providerId="LiveId" clId="{DBFA5BB2-DC01-4AA8-8EAA-0EB4EC5FDDCB}" dt="2021-03-15T12:11:32.915" v="5999" actId="478"/>
          <ac:picMkLst>
            <pc:docMk/>
            <pc:sldMk cId="3014376571" sldId="432"/>
            <ac:picMk id="7" creationId="{71B7E5BC-34CC-4848-983E-A5F98B6EBDCC}"/>
          </ac:picMkLst>
        </pc:picChg>
        <pc:picChg chg="add mod">
          <ac:chgData name="Eli H. Schei" userId="38894c9abe7a6e4c" providerId="LiveId" clId="{DBFA5BB2-DC01-4AA8-8EAA-0EB4EC5FDDCB}" dt="2021-03-15T12:12:40.971" v="6006" actId="1076"/>
          <ac:picMkLst>
            <pc:docMk/>
            <pc:sldMk cId="3014376571" sldId="432"/>
            <ac:picMk id="9" creationId="{CD7D4306-01D6-4831-8231-6A8A27BC2BB3}"/>
          </ac:picMkLst>
        </pc:picChg>
      </pc:sldChg>
      <pc:sldMasterChg chg="delSldLayout">
        <pc:chgData name="Eli H. Schei" userId="38894c9abe7a6e4c" providerId="LiveId" clId="{DBFA5BB2-DC01-4AA8-8EAA-0EB4EC5FDDCB}" dt="2021-03-05T13:40:56.617" v="1711" actId="47"/>
        <pc:sldMasterMkLst>
          <pc:docMk/>
          <pc:sldMasterMk cId="1804289383" sldId="2147483648"/>
        </pc:sldMasterMkLst>
        <pc:sldLayoutChg chg="del">
          <pc:chgData name="Eli H. Schei" userId="38894c9abe7a6e4c" providerId="LiveId" clId="{DBFA5BB2-DC01-4AA8-8EAA-0EB4EC5FDDCB}" dt="2021-03-05T13:40:56.617" v="1711" actId="47"/>
          <pc:sldLayoutMkLst>
            <pc:docMk/>
            <pc:sldMasterMk cId="1804289383" sldId="2147483648"/>
            <pc:sldLayoutMk cId="524688209" sldId="2147483660"/>
          </pc:sldLayoutMkLst>
        </pc:sldLayoutChg>
      </pc:sldMasterChg>
    </pc:docChg>
  </pc:docChgLst>
  <pc:docChgLst>
    <pc:chgData name="Eli Habbestad Schei" userId="a01f8ca9-54d7-4a24-b450-47cf7e4241bd" providerId="ADAL" clId="{CBED5A48-FD69-41FB-8CA9-50715EC48D88}"/>
    <pc:docChg chg="custSel modSld">
      <pc:chgData name="Eli Habbestad Schei" userId="a01f8ca9-54d7-4a24-b450-47cf7e4241bd" providerId="ADAL" clId="{CBED5A48-FD69-41FB-8CA9-50715EC48D88}" dt="2021-05-18T07:10:06.685" v="1268" actId="20577"/>
      <pc:docMkLst>
        <pc:docMk/>
      </pc:docMkLst>
      <pc:sldChg chg="modNotesTx">
        <pc:chgData name="Eli Habbestad Schei" userId="a01f8ca9-54d7-4a24-b450-47cf7e4241bd" providerId="ADAL" clId="{CBED5A48-FD69-41FB-8CA9-50715EC48D88}" dt="2021-05-18T07:06:48.563" v="489" actId="20577"/>
        <pc:sldMkLst>
          <pc:docMk/>
          <pc:sldMk cId="3374107448" sldId="426"/>
        </pc:sldMkLst>
      </pc:sldChg>
      <pc:sldChg chg="modNotesTx">
        <pc:chgData name="Eli Habbestad Schei" userId="a01f8ca9-54d7-4a24-b450-47cf7e4241bd" providerId="ADAL" clId="{CBED5A48-FD69-41FB-8CA9-50715EC48D88}" dt="2021-05-18T07:10:06.685" v="1268" actId="20577"/>
        <pc:sldMkLst>
          <pc:docMk/>
          <pc:sldMk cId="1331591384" sldId="429"/>
        </pc:sldMkLst>
      </pc:sldChg>
      <pc:sldChg chg="modNotesTx">
        <pc:chgData name="Eli Habbestad Schei" userId="a01f8ca9-54d7-4a24-b450-47cf7e4241bd" providerId="ADAL" clId="{CBED5A48-FD69-41FB-8CA9-50715EC48D88}" dt="2021-05-18T07:07:14.815" v="561" actId="20577"/>
        <pc:sldMkLst>
          <pc:docMk/>
          <pc:sldMk cId="2940706454" sldId="431"/>
        </pc:sldMkLst>
      </pc:sldChg>
      <pc:sldChg chg="modNotesTx">
        <pc:chgData name="Eli Habbestad Schei" userId="a01f8ca9-54d7-4a24-b450-47cf7e4241bd" providerId="ADAL" clId="{CBED5A48-FD69-41FB-8CA9-50715EC48D88}" dt="2021-05-18T07:08:19.046" v="807" actId="20577"/>
        <pc:sldMkLst>
          <pc:docMk/>
          <pc:sldMk cId="3014376571" sldId="4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EB38B-E0F5-493B-AF0A-C9010EDCA07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E76B-163E-44BA-9B97-5660BA7CF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0FA5-98E6-FB4E-97B6-D4EB979E8963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2E1E8-19DD-9846-964E-7494B0E7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stort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man </a:t>
            </a:r>
            <a:r>
              <a:rPr lang="en-US" dirty="0" err="1"/>
              <a:t>kan</a:t>
            </a:r>
            <a:r>
              <a:rPr lang="en-US" dirty="0"/>
              <a:t> prate om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timesvis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introduksjon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Valgt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3 ting alle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gjøre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man lager </a:t>
            </a:r>
            <a:r>
              <a:rPr lang="en-US" dirty="0" err="1"/>
              <a:t>innhold</a:t>
            </a:r>
            <a:r>
              <a:rPr lang="en-US" dirty="0"/>
              <a:t> – </a:t>
            </a:r>
            <a:r>
              <a:rPr lang="en-US" dirty="0" err="1"/>
              <a:t>enten</a:t>
            </a:r>
            <a:r>
              <a:rPr lang="en-US" dirty="0"/>
              <a:t> det er </a:t>
            </a:r>
            <a:r>
              <a:rPr lang="en-US" dirty="0" err="1"/>
              <a:t>presentasjoner</a:t>
            </a:r>
            <a:r>
              <a:rPr lang="en-US" dirty="0"/>
              <a:t>, </a:t>
            </a:r>
            <a:r>
              <a:rPr lang="en-US" dirty="0" err="1"/>
              <a:t>blogginnlegg</a:t>
            </a:r>
            <a:r>
              <a:rPr lang="en-US" dirty="0"/>
              <a:t>, documenter </a:t>
            </a:r>
            <a:r>
              <a:rPr lang="en-US" dirty="0" err="1"/>
              <a:t>etc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Utviklere har et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ekstra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ansvar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ikke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stol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på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at de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som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har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planlagt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løsningen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vet om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disse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tingene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Eks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fargekontraster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gjelder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her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også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Eller at et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klikkbart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element,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eller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status,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skal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alltid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fremheves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med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enn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kun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farge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eks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understrek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tillegg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GB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Det er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mye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man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bør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hensyn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til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som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utvikler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men her er 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enkle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ting alle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burde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klare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å ta med seg inn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på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nåværende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neste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prosjekt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uten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at det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krever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særlig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av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deg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som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utvikler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GB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Semantiske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tagger </a:t>
            </a:r>
            <a:b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</a:b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bruk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&lt;nav&gt; for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navigasjon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Bruk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&lt;header&gt; for header,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bruk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&lt;main&gt; for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hovedområdet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&lt;button&gt;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osv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Accessible Rich Internet Applications </a:t>
            </a:r>
            <a:r>
              <a:rPr lang="en-GB" b="1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(ARIA)  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is a set of attributes that define ways to make web content and web applications (especially those developed with JavaScript) more accessible to people with disabilities.</a:t>
            </a:r>
          </a:p>
          <a:p>
            <a:endParaRPr lang="en-GB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Når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du styler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klikkbare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elementer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husk å sett :focus style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så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man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lett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kan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hvor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man er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løsningen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om man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navigerer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med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tastatur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GB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3. Ha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alltid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med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alternativ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tekst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eller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hvis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du lager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løsning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sluttbruker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kan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legge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til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bilder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gi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DEM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mulighet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til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å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legge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til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alt-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tekst</a:t>
            </a:r>
            <a:r>
              <a:rPr lang="en-GB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GB" b="0" i="0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Kort</a:t>
            </a:r>
            <a:r>
              <a:rPr lang="en-US" dirty="0"/>
              <a:t> intro, </a:t>
            </a:r>
            <a:r>
              <a:rPr lang="en-US" dirty="0" err="1"/>
              <a:t>hva</a:t>
            </a:r>
            <a:r>
              <a:rPr lang="en-US" dirty="0"/>
              <a:t> er </a:t>
            </a:r>
            <a:r>
              <a:rPr lang="en-US" dirty="0" err="1"/>
              <a:t>egentlig</a:t>
            </a:r>
            <a:r>
              <a:rPr lang="en-US" dirty="0"/>
              <a:t> </a:t>
            </a:r>
            <a:r>
              <a:rPr lang="en-US" dirty="0" err="1"/>
              <a:t>universell</a:t>
            </a:r>
            <a:r>
              <a:rPr lang="en-US" dirty="0"/>
              <a:t> </a:t>
            </a:r>
            <a:r>
              <a:rPr lang="en-US" dirty="0" err="1"/>
              <a:t>utforming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Dvs</a:t>
            </a:r>
            <a:r>
              <a:rPr lang="en-US" dirty="0"/>
              <a:t> at et </a:t>
            </a:r>
            <a:r>
              <a:rPr lang="en-US" dirty="0" err="1"/>
              <a:t>offentlig</a:t>
            </a:r>
            <a:r>
              <a:rPr lang="en-US" dirty="0"/>
              <a:t> </a:t>
            </a:r>
            <a:r>
              <a:rPr lang="en-US" dirty="0" err="1"/>
              <a:t>bygg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tilgjengelig</a:t>
            </a:r>
            <a:r>
              <a:rPr lang="en-US" dirty="0"/>
              <a:t> for folk I </a:t>
            </a:r>
            <a:r>
              <a:rPr lang="en-US" dirty="0" err="1"/>
              <a:t>rullestol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nettløsning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brukes</a:t>
            </a:r>
            <a:r>
              <a:rPr lang="en-US" dirty="0"/>
              <a:t> av </a:t>
            </a:r>
            <a:r>
              <a:rPr lang="en-US" dirty="0" err="1"/>
              <a:t>blinde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Siden</a:t>
            </a:r>
            <a:r>
              <a:rPr lang="en-US" dirty="0"/>
              <a:t> vi jobber med </a:t>
            </a:r>
            <a:r>
              <a:rPr lang="en-US" dirty="0" err="1"/>
              <a:t>nettløsninger</a:t>
            </a:r>
            <a:r>
              <a:rPr lang="en-US" dirty="0"/>
              <a:t> er det </a:t>
            </a:r>
            <a:r>
              <a:rPr lang="en-US" dirty="0" err="1"/>
              <a:t>det</a:t>
            </a:r>
            <a:r>
              <a:rPr lang="en-US" dirty="0"/>
              <a:t> vi </a:t>
            </a:r>
            <a:r>
              <a:rPr lang="en-US" dirty="0" err="1"/>
              <a:t>skal</a:t>
            </a:r>
            <a:r>
              <a:rPr lang="en-US" dirty="0"/>
              <a:t> se </a:t>
            </a:r>
            <a:r>
              <a:rPr lang="en-US" dirty="0" err="1"/>
              <a:t>på</a:t>
            </a:r>
            <a:r>
              <a:rPr lang="en-US" dirty="0"/>
              <a:t> I </a:t>
            </a:r>
            <a:r>
              <a:rPr lang="en-US" dirty="0" err="1"/>
              <a:t>dag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3600" dirty="0"/>
          </a:p>
          <a:p>
            <a:r>
              <a:rPr lang="en-GB" sz="1800" i="1" dirty="0"/>
              <a:t>*</a:t>
            </a:r>
            <a:r>
              <a:rPr lang="en-GB" sz="1800" i="1" dirty="0" err="1"/>
              <a:t>gjelder</a:t>
            </a:r>
            <a:r>
              <a:rPr lang="en-GB" sz="1800" i="1" dirty="0"/>
              <a:t> </a:t>
            </a:r>
            <a:r>
              <a:rPr lang="en-GB" sz="1800" i="1" dirty="0" err="1"/>
              <a:t>nettsider</a:t>
            </a:r>
            <a:r>
              <a:rPr lang="en-GB" sz="1800" i="1" dirty="0"/>
              <a:t> </a:t>
            </a:r>
            <a:r>
              <a:rPr lang="en-GB" sz="1800" i="1" dirty="0" err="1"/>
              <a:t>som</a:t>
            </a:r>
            <a:r>
              <a:rPr lang="en-GB" sz="1800" i="1" dirty="0"/>
              <a:t> er </a:t>
            </a:r>
            <a:r>
              <a:rPr lang="en-GB" sz="1800" i="1" dirty="0" err="1"/>
              <a:t>rettet</a:t>
            </a:r>
            <a:r>
              <a:rPr lang="en-GB" sz="1800" i="1" dirty="0"/>
              <a:t> mot </a:t>
            </a:r>
            <a:r>
              <a:rPr lang="en-GB" sz="1800" i="1" dirty="0" err="1"/>
              <a:t>innbyggere</a:t>
            </a:r>
            <a:r>
              <a:rPr lang="en-GB" sz="1800" i="1" dirty="0"/>
              <a:t> </a:t>
            </a:r>
            <a:r>
              <a:rPr lang="en-GB" sz="1800" i="1" dirty="0" err="1"/>
              <a:t>eller</a:t>
            </a:r>
            <a:r>
              <a:rPr lang="en-GB" sz="1800" i="1" dirty="0"/>
              <a:t> </a:t>
            </a:r>
            <a:r>
              <a:rPr lang="en-GB" sz="1800" i="1" dirty="0" err="1"/>
              <a:t>kunder</a:t>
            </a:r>
            <a:r>
              <a:rPr lang="en-GB" sz="1800" i="1" dirty="0"/>
              <a:t> </a:t>
            </a:r>
            <a:r>
              <a:rPr lang="en-GB" sz="1800" i="1" dirty="0" err="1"/>
              <a:t>i</a:t>
            </a:r>
            <a:r>
              <a:rPr lang="en-GB" sz="1800" i="1" dirty="0"/>
              <a:t> Norge. </a:t>
            </a:r>
            <a:r>
              <a:rPr lang="en-GB" sz="1800" i="1" dirty="0" err="1"/>
              <a:t>Blir</a:t>
            </a:r>
            <a:r>
              <a:rPr lang="en-GB" sz="1800" i="1" dirty="0"/>
              <a:t> </a:t>
            </a:r>
            <a:r>
              <a:rPr lang="en-GB" sz="1800" i="1" dirty="0" err="1"/>
              <a:t>brukt</a:t>
            </a:r>
            <a:r>
              <a:rPr lang="en-GB" sz="1800" i="1" dirty="0"/>
              <a:t> </a:t>
            </a:r>
            <a:r>
              <a:rPr lang="en-GB" sz="1800" i="1" dirty="0" err="1"/>
              <a:t>til</a:t>
            </a:r>
            <a:r>
              <a:rPr lang="en-GB" sz="1800" i="1" dirty="0"/>
              <a:t> å </a:t>
            </a:r>
            <a:r>
              <a:rPr lang="en-GB" sz="1800" i="1" dirty="0" err="1"/>
              <a:t>informere</a:t>
            </a:r>
            <a:r>
              <a:rPr lang="en-GB" sz="1800" i="1" dirty="0"/>
              <a:t> </a:t>
            </a:r>
            <a:r>
              <a:rPr lang="en-GB" sz="1800" i="1" dirty="0" err="1"/>
              <a:t>eller</a:t>
            </a:r>
            <a:r>
              <a:rPr lang="en-GB" sz="1800" i="1" dirty="0"/>
              <a:t> </a:t>
            </a:r>
            <a:r>
              <a:rPr lang="en-GB" sz="1800" i="1" dirty="0" err="1"/>
              <a:t>tilby</a:t>
            </a:r>
            <a:r>
              <a:rPr lang="en-GB" sz="1800" i="1" dirty="0"/>
              <a:t> </a:t>
            </a:r>
            <a:r>
              <a:rPr lang="en-GB" sz="1800" i="1" dirty="0" err="1"/>
              <a:t>tjenester</a:t>
            </a:r>
            <a:r>
              <a:rPr lang="en-GB" sz="1800" i="1" dirty="0"/>
              <a:t>. Eller </a:t>
            </a:r>
            <a:r>
              <a:rPr lang="en-GB" sz="1800" i="1" dirty="0" err="1"/>
              <a:t>knyttes</a:t>
            </a:r>
            <a:r>
              <a:rPr lang="en-GB" sz="1800" i="1" dirty="0"/>
              <a:t> </a:t>
            </a:r>
            <a:r>
              <a:rPr lang="en-GB" sz="1800" i="1" dirty="0" err="1"/>
              <a:t>til</a:t>
            </a:r>
            <a:r>
              <a:rPr lang="en-GB" sz="1800" i="1" dirty="0"/>
              <a:t> </a:t>
            </a:r>
            <a:r>
              <a:rPr lang="en-GB" sz="1800" i="1" dirty="0" err="1"/>
              <a:t>virksomhetens</a:t>
            </a:r>
            <a:r>
              <a:rPr lang="en-GB" sz="1800" i="1" dirty="0"/>
              <a:t> </a:t>
            </a:r>
            <a:r>
              <a:rPr lang="en-GB" sz="1800" i="1" dirty="0" err="1"/>
              <a:t>alminnelige</a:t>
            </a:r>
            <a:r>
              <a:rPr lang="en-GB" sz="1800" i="1" dirty="0"/>
              <a:t> </a:t>
            </a:r>
            <a:r>
              <a:rPr lang="en-GB" sz="1800" i="1" dirty="0" err="1"/>
              <a:t>funksjon</a:t>
            </a:r>
            <a:endParaRPr lang="en-GB" sz="1800" i="1" dirty="0"/>
          </a:p>
          <a:p>
            <a:endParaRPr lang="en-GB" sz="1800" i="1" dirty="0"/>
          </a:p>
          <a:p>
            <a:r>
              <a:rPr lang="en-GB" sz="1800" i="1" dirty="0"/>
              <a:t>*</a:t>
            </a:r>
            <a:r>
              <a:rPr lang="en-GB" sz="1800" i="1" dirty="0" err="1"/>
              <a:t>Unntak</a:t>
            </a:r>
            <a:r>
              <a:rPr lang="en-GB" sz="1800" i="1" dirty="0"/>
              <a:t> </a:t>
            </a:r>
            <a:r>
              <a:rPr lang="en-GB" sz="1800" i="1" dirty="0" err="1"/>
              <a:t>fra</a:t>
            </a:r>
            <a:r>
              <a:rPr lang="en-GB" sz="1800" i="1" dirty="0"/>
              <a:t> </a:t>
            </a:r>
            <a:r>
              <a:rPr lang="en-GB" sz="1800" i="1" dirty="0" err="1"/>
              <a:t>regelverket</a:t>
            </a:r>
            <a:r>
              <a:rPr lang="en-GB" sz="1800" i="1" dirty="0"/>
              <a:t> er interne </a:t>
            </a:r>
            <a:r>
              <a:rPr lang="en-GB" sz="1800" i="1" dirty="0" err="1"/>
              <a:t>løsninger</a:t>
            </a:r>
            <a:r>
              <a:rPr lang="en-GB" sz="1800" i="1" dirty="0"/>
              <a:t> </a:t>
            </a:r>
            <a:r>
              <a:rPr lang="en-GB" sz="1800" i="1" dirty="0" err="1"/>
              <a:t>som</a:t>
            </a:r>
            <a:r>
              <a:rPr lang="en-GB" sz="1800" i="1" dirty="0"/>
              <a:t> </a:t>
            </a:r>
            <a:r>
              <a:rPr lang="en-GB" sz="1800" i="1" dirty="0" err="1"/>
              <a:t>f.eks</a:t>
            </a:r>
            <a:r>
              <a:rPr lang="en-GB" sz="1800" i="1" dirty="0"/>
              <a:t> intranet </a:t>
            </a:r>
            <a:r>
              <a:rPr lang="en-GB" sz="1800" i="1" dirty="0" err="1"/>
              <a:t>eller</a:t>
            </a:r>
            <a:r>
              <a:rPr lang="en-GB" sz="1800" i="1" dirty="0"/>
              <a:t> </a:t>
            </a:r>
            <a:r>
              <a:rPr lang="en-GB" sz="1800" i="1" dirty="0" err="1"/>
              <a:t>saksbehandlingssystemer</a:t>
            </a:r>
            <a:r>
              <a:rPr lang="en-GB" sz="1800" i="1" dirty="0"/>
              <a:t> </a:t>
            </a:r>
            <a:r>
              <a:rPr lang="en-GB" sz="1800" i="1" dirty="0" err="1"/>
              <a:t>Kilde</a:t>
            </a:r>
            <a:r>
              <a:rPr lang="en-GB" sz="1800" i="1" dirty="0"/>
              <a:t>: uutilsynet.no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Montserrat" panose="00000500000000000000" pitchFamily="50" charset="0"/>
              <a:ea typeface="Roboto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Montserrat" panose="00000500000000000000" pitchFamily="50" charset="0"/>
              <a:ea typeface="Roboto" pitchFamily="2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Montserrat" panose="00000500000000000000" pitchFamily="50" charset="0"/>
                <a:ea typeface="Roboto" pitchFamily="2" charset="0"/>
              </a:rPr>
              <a:t>MEN HVIS DET IKKE GJELDER INTERNE LØSNINGER, HVORFOR SKAL VI BRY OSS OM DETTE?</a:t>
            </a:r>
          </a:p>
          <a:p>
            <a:endParaRPr lang="en-GB" sz="1800" dirty="0"/>
          </a:p>
          <a:p>
            <a:pPr marL="285750" indent="-285750">
              <a:buFontTx/>
              <a:buChar char="-"/>
            </a:pPr>
            <a:r>
              <a:rPr lang="en-GB" sz="1800" dirty="0"/>
              <a:t>Det er det </a:t>
            </a:r>
            <a:r>
              <a:rPr lang="en-GB" sz="1800" dirty="0" err="1"/>
              <a:t>rette</a:t>
            </a:r>
            <a:r>
              <a:rPr lang="en-GB" sz="1800" dirty="0"/>
              <a:t> å </a:t>
            </a:r>
            <a:r>
              <a:rPr lang="en-GB" sz="1800" dirty="0" err="1"/>
              <a:t>gjøre</a:t>
            </a:r>
            <a:r>
              <a:rPr lang="en-GB" sz="1800" dirty="0"/>
              <a:t>. </a:t>
            </a:r>
          </a:p>
          <a:p>
            <a:pPr marL="285750" indent="-285750">
              <a:buFontTx/>
              <a:buChar char="-"/>
            </a:pPr>
            <a:r>
              <a:rPr lang="en-GB" sz="1800" dirty="0" err="1"/>
              <a:t>Ved</a:t>
            </a:r>
            <a:r>
              <a:rPr lang="en-GB" sz="1800" dirty="0"/>
              <a:t> å </a:t>
            </a:r>
            <a:r>
              <a:rPr lang="en-GB" sz="1800" dirty="0" err="1"/>
              <a:t>ikke</a:t>
            </a:r>
            <a:r>
              <a:rPr lang="en-GB" sz="1800" dirty="0"/>
              <a:t> ta </a:t>
            </a:r>
            <a:r>
              <a:rPr lang="en-GB" sz="1800" dirty="0" err="1"/>
              <a:t>hensyn</a:t>
            </a:r>
            <a:r>
              <a:rPr lang="en-GB" sz="1800" dirty="0"/>
              <a:t> </a:t>
            </a:r>
            <a:r>
              <a:rPr lang="en-GB" sz="1800" dirty="0" err="1"/>
              <a:t>ekskluderer</a:t>
            </a:r>
            <a:r>
              <a:rPr lang="en-GB" sz="1800" dirty="0"/>
              <a:t> man </a:t>
            </a:r>
            <a:r>
              <a:rPr lang="en-GB" sz="1800" dirty="0" err="1"/>
              <a:t>bevisst</a:t>
            </a:r>
            <a:r>
              <a:rPr lang="en-GB" sz="1800" dirty="0"/>
              <a:t> </a:t>
            </a:r>
            <a:r>
              <a:rPr lang="en-GB" sz="1800" dirty="0" err="1"/>
              <a:t>personer</a:t>
            </a:r>
            <a:endParaRPr lang="en-GB" sz="1800" dirty="0"/>
          </a:p>
          <a:p>
            <a:pPr marL="285750" indent="-285750">
              <a:buFontTx/>
              <a:buChar char="-"/>
            </a:pPr>
            <a:r>
              <a:rPr lang="en-GB" sz="1800" dirty="0"/>
              <a:t>Det er </a:t>
            </a:r>
            <a:r>
              <a:rPr lang="en-GB" sz="1800" dirty="0" err="1"/>
              <a:t>en</a:t>
            </a:r>
            <a:r>
              <a:rPr lang="en-GB" sz="1800" dirty="0"/>
              <a:t> god vane å ha.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å </a:t>
            </a:r>
            <a:r>
              <a:rPr lang="en-US" dirty="0" err="1"/>
              <a:t>måle</a:t>
            </a:r>
            <a:r>
              <a:rPr lang="en-US" dirty="0"/>
              <a:t> om et </a:t>
            </a:r>
            <a:r>
              <a:rPr lang="en-US" dirty="0" err="1"/>
              <a:t>nettsted</a:t>
            </a:r>
            <a:r>
              <a:rPr lang="en-US" dirty="0"/>
              <a:t> </a:t>
            </a:r>
            <a:r>
              <a:rPr lang="en-US" dirty="0" err="1"/>
              <a:t>oppfyller</a:t>
            </a:r>
            <a:r>
              <a:rPr lang="en-US" dirty="0"/>
              <a:t> </a:t>
            </a:r>
            <a:r>
              <a:rPr lang="en-US" dirty="0" err="1"/>
              <a:t>kravene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UU, </a:t>
            </a:r>
            <a:r>
              <a:rPr lang="en-US" dirty="0" err="1"/>
              <a:t>benytter</a:t>
            </a:r>
            <a:r>
              <a:rPr lang="en-US" dirty="0"/>
              <a:t> man </a:t>
            </a:r>
            <a:r>
              <a:rPr lang="en-US" dirty="0" err="1"/>
              <a:t>en</a:t>
            </a:r>
            <a:r>
              <a:rPr lang="en-US" dirty="0"/>
              <a:t> standard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kalles</a:t>
            </a:r>
            <a:r>
              <a:rPr lang="en-US" dirty="0"/>
              <a:t> WCAG.</a:t>
            </a:r>
          </a:p>
          <a:p>
            <a:endParaRPr lang="en-US" dirty="0"/>
          </a:p>
          <a:p>
            <a:r>
              <a:rPr lang="en-US" dirty="0" err="1"/>
              <a:t>Består</a:t>
            </a:r>
            <a:r>
              <a:rPr lang="en-US" dirty="0"/>
              <a:t> av 4 </a:t>
            </a:r>
            <a:r>
              <a:rPr lang="en-US" dirty="0" err="1"/>
              <a:t>prinsipper</a:t>
            </a:r>
            <a:r>
              <a:rPr lang="en-US" dirty="0"/>
              <a:t> -2 </a:t>
            </a:r>
            <a:r>
              <a:rPr lang="en-US" dirty="0" err="1"/>
              <a:t>nivåer</a:t>
            </a:r>
            <a:r>
              <a:rPr lang="en-US" dirty="0"/>
              <a:t> – AA </a:t>
            </a:r>
            <a:r>
              <a:rPr lang="en-US" dirty="0" err="1"/>
              <a:t>og</a:t>
            </a:r>
            <a:r>
              <a:rPr lang="en-US" dirty="0"/>
              <a:t> AAA.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krav</a:t>
            </a:r>
            <a:r>
              <a:rPr lang="en-US" dirty="0"/>
              <a:t> er AA.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Mulig</a:t>
            </a:r>
            <a:r>
              <a:rPr lang="en-US" dirty="0"/>
              <a:t> å </a:t>
            </a:r>
            <a:r>
              <a:rPr lang="en-US" dirty="0" err="1"/>
              <a:t>oppfatte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Mulig</a:t>
            </a:r>
            <a:r>
              <a:rPr lang="en-US" dirty="0"/>
              <a:t> å </a:t>
            </a:r>
            <a:r>
              <a:rPr lang="en-US" dirty="0" err="1"/>
              <a:t>betjene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Forståelig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nevnt</a:t>
            </a:r>
            <a:r>
              <a:rPr lang="en-GB" dirty="0"/>
              <a:t> </a:t>
            </a:r>
            <a:r>
              <a:rPr lang="en-GB" dirty="0" err="1"/>
              <a:t>består</a:t>
            </a:r>
            <a:r>
              <a:rPr lang="en-GB" dirty="0"/>
              <a:t> det </a:t>
            </a:r>
            <a:r>
              <a:rPr lang="en-GB" dirty="0" err="1"/>
              <a:t>av</a:t>
            </a:r>
            <a:r>
              <a:rPr lang="en-GB" dirty="0"/>
              <a:t> 4 </a:t>
            </a:r>
            <a:r>
              <a:rPr lang="en-GB" dirty="0" err="1"/>
              <a:t>prinsipper</a:t>
            </a:r>
            <a:r>
              <a:rPr lang="en-GB" dirty="0"/>
              <a:t>. La </a:t>
            </a:r>
            <a:r>
              <a:rPr lang="en-GB" dirty="0" err="1"/>
              <a:t>oss</a:t>
            </a:r>
            <a:r>
              <a:rPr lang="en-GB" dirty="0"/>
              <a:t> se </a:t>
            </a:r>
            <a:r>
              <a:rPr lang="en-GB" dirty="0" err="1"/>
              <a:t>nærmere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hva</a:t>
            </a:r>
            <a:r>
              <a:rPr lang="en-GB" dirty="0"/>
              <a:t> de </a:t>
            </a:r>
            <a:r>
              <a:rPr lang="en-GB" dirty="0" err="1"/>
              <a:t>innebærer</a:t>
            </a:r>
            <a:r>
              <a:rPr lang="en-GB" dirty="0"/>
              <a:t>.</a:t>
            </a:r>
          </a:p>
          <a:p>
            <a:r>
              <a:rPr lang="en-GB" dirty="0"/>
              <a:t>4 </a:t>
            </a:r>
            <a:r>
              <a:rPr lang="en-GB" dirty="0" err="1"/>
              <a:t>wcag</a:t>
            </a:r>
            <a:r>
              <a:rPr lang="en-GB" dirty="0"/>
              <a:t> </a:t>
            </a:r>
            <a:r>
              <a:rPr lang="en-GB" dirty="0" err="1"/>
              <a:t>prinisippene</a:t>
            </a:r>
            <a:r>
              <a:rPr lang="en-GB" dirty="0"/>
              <a:t> – </a:t>
            </a:r>
            <a:r>
              <a:rPr lang="en-GB" dirty="0" err="1"/>
              <a:t>helt</a:t>
            </a:r>
            <a:r>
              <a:rPr lang="en-GB" dirty="0"/>
              <a:t> </a:t>
            </a:r>
            <a:r>
              <a:rPr lang="en-GB" dirty="0" err="1"/>
              <a:t>overornde</a:t>
            </a:r>
            <a:endParaRPr lang="en-GB" dirty="0"/>
          </a:p>
          <a:p>
            <a:pPr marL="228600" indent="-228600">
              <a:buAutoNum type="arabicPeriod"/>
            </a:pPr>
            <a:r>
              <a:rPr lang="nb-NO" b="0" i="0" dirty="0">
                <a:solidFill>
                  <a:srgbClr val="1A1A18"/>
                </a:solidFill>
                <a:effectLst/>
                <a:latin typeface="Inter"/>
              </a:rPr>
              <a:t>or å kunne se grafikk trengs for eksempel en skjerm og synssansen. WCAG krever derfor at bilder skal inneholde en alternativ tekst</a:t>
            </a:r>
            <a:endParaRPr lang="en-GB" b="0" i="0" dirty="0">
              <a:solidFill>
                <a:srgbClr val="1A1A18"/>
              </a:solidFill>
              <a:effectLst/>
              <a:latin typeface="Inter"/>
            </a:endParaRPr>
          </a:p>
          <a:p>
            <a:pPr marL="228600" indent="-228600">
              <a:buAutoNum type="arabicPeriod"/>
            </a:pPr>
            <a:r>
              <a:rPr lang="en-GB" dirty="0"/>
              <a:t>t</a:t>
            </a:r>
            <a:r>
              <a:rPr lang="nb-NO" b="0" i="0" dirty="0">
                <a:solidFill>
                  <a:srgbClr val="1A1A18"/>
                </a:solidFill>
                <a:effectLst/>
                <a:latin typeface="Inter"/>
              </a:rPr>
              <a:t>Det er viktig at brukere kan navigere, velge knapper, sette haker i avkryssingsfelt og så videre med det utstyret de benytter</a:t>
            </a:r>
          </a:p>
          <a:p>
            <a:pPr marL="228600" indent="-228600">
              <a:buAutoNum type="arabicPeriod"/>
            </a:pP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Prinsippet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handler om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forutsigbarhet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,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enkelt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språk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, god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hjelpefunksjonalitet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.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Noen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retningslinjer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og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suksesskriterier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som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knyttes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til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dette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prinsippet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handler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også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om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riktig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koding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, for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eksempel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at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sidespråket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er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oppgitt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slik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at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teksten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blir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lest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opp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på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rett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måte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for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dem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som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bruker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  <a:latin typeface="Inter"/>
              </a:rPr>
              <a:t>talesyntese</a:t>
            </a:r>
            <a:r>
              <a:rPr lang="en-GB" b="0" i="0" dirty="0">
                <a:solidFill>
                  <a:srgbClr val="1A1A18"/>
                </a:solidFill>
                <a:effectLst/>
                <a:latin typeface="Inter"/>
              </a:rPr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Nr.4 </a:t>
            </a:r>
            <a:r>
              <a:rPr lang="nb-NO" b="0" i="0" dirty="0">
                <a:solidFill>
                  <a:srgbClr val="1A1A18"/>
                </a:solidFill>
                <a:effectLst/>
                <a:latin typeface="Inter"/>
              </a:rPr>
              <a:t>Dette prinsippet omhandler koding, og at tilgjengelighet må ivaretas når man introduserer ny teknologi. I praksis betyr det at nettsider validerer og at koden er riktig. Dette er som regel ivaretatt ved bruk av standardelementer i HTML. Lager du egne elementer (</a:t>
            </a:r>
            <a:r>
              <a:rPr lang="nb-NO" b="0" i="0" dirty="0" err="1">
                <a:solidFill>
                  <a:srgbClr val="1A1A18"/>
                </a:solidFill>
                <a:effectLst/>
                <a:latin typeface="Inter"/>
              </a:rPr>
              <a:t>custom</a:t>
            </a:r>
            <a:r>
              <a:rPr lang="nb-NO" b="0" i="0" dirty="0">
                <a:solidFill>
                  <a:srgbClr val="1A1A18"/>
                </a:solidFill>
                <a:effectLst/>
                <a:latin typeface="Inter"/>
              </a:rPr>
              <a:t> </a:t>
            </a:r>
            <a:r>
              <a:rPr lang="nb-NO" b="0" i="0" dirty="0" err="1">
                <a:solidFill>
                  <a:srgbClr val="1A1A18"/>
                </a:solidFill>
                <a:effectLst/>
                <a:latin typeface="Inter"/>
              </a:rPr>
              <a:t>widgets</a:t>
            </a:r>
            <a:r>
              <a:rPr lang="nb-NO" b="0" i="0" dirty="0">
                <a:solidFill>
                  <a:srgbClr val="1A1A18"/>
                </a:solidFill>
                <a:effectLst/>
                <a:latin typeface="Inter"/>
              </a:rPr>
              <a:t>), kreves det imidlertid spesiell koding for å sikre god tilgjengelighet.</a:t>
            </a:r>
            <a:endParaRPr lang="en-GB" b="0" i="0" dirty="0">
              <a:solidFill>
                <a:srgbClr val="1A1A18"/>
              </a:solidFill>
              <a:effectLst/>
              <a:latin typeface="Inter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Nå</a:t>
            </a:r>
            <a:r>
              <a:rPr lang="en-GB" dirty="0"/>
              <a:t> </a:t>
            </a:r>
            <a:r>
              <a:rPr lang="en-GB" dirty="0" err="1"/>
              <a:t>tenker</a:t>
            </a:r>
            <a:r>
              <a:rPr lang="en-GB" dirty="0"/>
              <a:t> </a:t>
            </a:r>
            <a:r>
              <a:rPr lang="en-GB" dirty="0" err="1"/>
              <a:t>eg</a:t>
            </a:r>
            <a:r>
              <a:rPr lang="en-GB" dirty="0"/>
              <a:t> å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gjennom</a:t>
            </a:r>
            <a:r>
              <a:rPr lang="en-GB" dirty="0"/>
              <a:t> 3 ting </a:t>
            </a:r>
            <a:r>
              <a:rPr lang="en-GB" dirty="0" err="1"/>
              <a:t>som</a:t>
            </a:r>
            <a:r>
              <a:rPr lang="en-GB" dirty="0"/>
              <a:t> ALLE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tenke</a:t>
            </a:r>
            <a:r>
              <a:rPr lang="en-GB" dirty="0"/>
              <a:t> over. </a:t>
            </a:r>
            <a:r>
              <a:rPr lang="en-GB" dirty="0" err="1"/>
              <a:t>Samme</a:t>
            </a:r>
            <a:r>
              <a:rPr lang="en-GB" dirty="0"/>
              <a:t> om du er </a:t>
            </a:r>
            <a:r>
              <a:rPr lang="en-GB" dirty="0" err="1"/>
              <a:t>utvikler</a:t>
            </a:r>
            <a:r>
              <a:rPr lang="en-GB" dirty="0"/>
              <a:t>, </a:t>
            </a:r>
            <a:r>
              <a:rPr lang="en-GB" dirty="0" err="1"/>
              <a:t>prosjektleder</a:t>
            </a:r>
            <a:r>
              <a:rPr lang="en-GB" dirty="0"/>
              <a:t>, designer,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Selv</a:t>
            </a:r>
            <a:r>
              <a:rPr lang="en-GB" dirty="0"/>
              <a:t> om du </a:t>
            </a:r>
            <a:r>
              <a:rPr lang="en-GB" dirty="0" err="1"/>
              <a:t>synes</a:t>
            </a:r>
            <a:r>
              <a:rPr lang="en-GB" dirty="0"/>
              <a:t> </a:t>
            </a:r>
            <a:r>
              <a:rPr lang="en-GB" dirty="0" err="1"/>
              <a:t>kontrasten</a:t>
            </a:r>
            <a:r>
              <a:rPr lang="en-GB" dirty="0"/>
              <a:t> er god </a:t>
            </a:r>
            <a:r>
              <a:rPr lang="en-GB" dirty="0" err="1"/>
              <a:t>nok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det </a:t>
            </a:r>
            <a:r>
              <a:rPr lang="en-GB" dirty="0" err="1"/>
              <a:t>bli</a:t>
            </a:r>
            <a:r>
              <a:rPr lang="en-GB" dirty="0"/>
              <a:t> </a:t>
            </a:r>
            <a:r>
              <a:rPr lang="en-GB" dirty="0" err="1"/>
              <a:t>usynlig</a:t>
            </a:r>
            <a:r>
              <a:rPr lang="en-GB" dirty="0"/>
              <a:t> for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er </a:t>
            </a:r>
            <a:r>
              <a:rPr lang="en-GB" dirty="0" err="1"/>
              <a:t>svakssynt</a:t>
            </a:r>
            <a:r>
              <a:rPr lang="en-GB" dirty="0"/>
              <a:t>,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fargeblind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1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Eksempel. </a:t>
            </a:r>
            <a:r>
              <a:rPr lang="en-GB" dirty="0" err="1"/>
              <a:t>Hvit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Point Taken sin </a:t>
            </a:r>
            <a:r>
              <a:rPr lang="en-GB" dirty="0" err="1"/>
              <a:t>oransje</a:t>
            </a:r>
            <a:r>
              <a:rPr lang="en-GB" dirty="0"/>
              <a:t> </a:t>
            </a:r>
            <a:r>
              <a:rPr lang="en-GB" dirty="0" err="1"/>
              <a:t>bakgrunn</a:t>
            </a:r>
            <a:r>
              <a:rPr lang="en-GB" dirty="0"/>
              <a:t> ser </a:t>
            </a:r>
            <a:r>
              <a:rPr lang="en-GB" dirty="0" err="1"/>
              <a:t>kanskje</a:t>
            </a:r>
            <a:r>
              <a:rPr lang="en-GB" dirty="0"/>
              <a:t> </a:t>
            </a:r>
            <a:r>
              <a:rPr lang="en-GB" dirty="0" err="1"/>
              <a:t>greit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for de </a:t>
            </a:r>
            <a:r>
              <a:rPr lang="en-GB" dirty="0" err="1"/>
              <a:t>fleste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oss</a:t>
            </a:r>
            <a:r>
              <a:rPr lang="en-GB" dirty="0"/>
              <a:t> – men det </a:t>
            </a:r>
            <a:r>
              <a:rPr lang="en-GB" dirty="0" err="1"/>
              <a:t>stryker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alle </a:t>
            </a:r>
            <a:r>
              <a:rPr lang="en-GB" dirty="0" err="1"/>
              <a:t>wcag</a:t>
            </a:r>
            <a:r>
              <a:rPr lang="en-GB" dirty="0"/>
              <a:t> </a:t>
            </a:r>
            <a:r>
              <a:rPr lang="en-GB" dirty="0" err="1"/>
              <a:t>kravene</a:t>
            </a:r>
            <a:r>
              <a:rPr lang="en-GB" dirty="0"/>
              <a:t>. </a:t>
            </a:r>
            <a:r>
              <a:rPr lang="en-GB" dirty="0" err="1"/>
              <a:t>Endrer</a:t>
            </a:r>
            <a:r>
              <a:rPr lang="en-GB" dirty="0"/>
              <a:t> man </a:t>
            </a:r>
            <a:r>
              <a:rPr lang="en-GB" dirty="0" err="1"/>
              <a:t>tekstfargen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svart</a:t>
            </a:r>
            <a:r>
              <a:rPr lang="en-GB" dirty="0"/>
              <a:t> </a:t>
            </a:r>
            <a:r>
              <a:rPr lang="en-GB" dirty="0" err="1"/>
              <a:t>så</a:t>
            </a:r>
            <a:r>
              <a:rPr lang="en-GB" dirty="0"/>
              <a:t> er det </a:t>
            </a:r>
            <a:r>
              <a:rPr lang="en-GB" dirty="0" err="1"/>
              <a:t>kun</a:t>
            </a:r>
            <a:r>
              <a:rPr lang="en-GB" dirty="0"/>
              <a:t> </a:t>
            </a:r>
            <a:r>
              <a:rPr lang="en-GB" dirty="0" err="1"/>
              <a:t>color</a:t>
            </a:r>
            <a:r>
              <a:rPr lang="en-GB" dirty="0"/>
              <a:t> diff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stryker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2E1E8-19DD-9846-964E-7494B0E7F5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118AA8-C69A-4CA5-9B1A-BD532CA5B8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6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AFA022-A707-4CD4-8995-F1907023D8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225" y="488950"/>
            <a:ext cx="2952750" cy="4165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8F9362-E611-4D78-9DA2-DF4B3265D4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5788" y="2174875"/>
            <a:ext cx="1047750" cy="10636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89AF23-7F72-4236-98AD-1183E0F7D9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675" y="2174875"/>
            <a:ext cx="1063625" cy="10636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5820125-BAF8-47FF-932F-A5CEA6E3B5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3313" y="2174875"/>
            <a:ext cx="1922462" cy="29686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7A34C1-968F-4014-A2F7-85B28AC76E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13313" y="0"/>
            <a:ext cx="4230687" cy="2082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7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3B74BAF-6F9F-4CF8-8E2A-BB5E8CBE37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97563" y="2571750"/>
            <a:ext cx="2651125" cy="20621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0E56AE-0FDA-4FC7-89B2-03EC5F09D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7563" y="509588"/>
            <a:ext cx="2651125" cy="2062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CB34E0-6F09-47CF-B4F3-9567AEE018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46438" y="509588"/>
            <a:ext cx="2651125" cy="41243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9506-DE36-4116-A639-57317A3E12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5313" y="509588"/>
            <a:ext cx="2651125" cy="41243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F10BC2-17FE-4ADB-8BFA-3299A74ABF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9788" y="571500"/>
            <a:ext cx="3859212" cy="400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A106FA-F39A-4DFD-8AAB-8A949C68B4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00" y="571500"/>
            <a:ext cx="1901825" cy="1960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99DA6F1-2608-4CB3-8662-C6634E1BCA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000" y="2611119"/>
            <a:ext cx="1901825" cy="1960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63FD1B-5D50-4559-8324-E7016696B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63900" y="904875"/>
            <a:ext cx="1731963" cy="33337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CA56043-36FC-47BD-AB53-DBABF14E0E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95333" y="904875"/>
            <a:ext cx="1731963" cy="33337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FDD989C-FB32-48EB-BEE1-67F4EF335C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26767" y="904875"/>
            <a:ext cx="1731963" cy="33337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3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FAAAA4-6697-497E-8518-552A981D7D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975" y="1684338"/>
            <a:ext cx="1941513" cy="2903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ABA721E-772F-4093-8874-1E74257E14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8698" y="1684338"/>
            <a:ext cx="1941513" cy="2903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78E79C6B-A35B-42E3-A570-526BA6694A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14968" y="1684338"/>
            <a:ext cx="1941513" cy="2903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1B3E9DF8-F585-419B-8472-337225496D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1238" y="1684338"/>
            <a:ext cx="1941513" cy="2903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67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975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54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118AA8-C69A-4CA5-9B1A-BD532CA5B8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4500" y="0"/>
            <a:ext cx="200025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68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88C6D3-5410-4678-A24B-B1737FBDA3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914" y="841829"/>
            <a:ext cx="2715986" cy="3459842"/>
          </a:xfrm>
          <a:custGeom>
            <a:avLst/>
            <a:gdLst>
              <a:gd name="connsiteX0" fmla="*/ 0 w 3222172"/>
              <a:gd name="connsiteY0" fmla="*/ 0 h 3459842"/>
              <a:gd name="connsiteX1" fmla="*/ 3222172 w 3222172"/>
              <a:gd name="connsiteY1" fmla="*/ 0 h 3459842"/>
              <a:gd name="connsiteX2" fmla="*/ 3222172 w 3222172"/>
              <a:gd name="connsiteY2" fmla="*/ 3459842 h 3459842"/>
              <a:gd name="connsiteX3" fmla="*/ 0 w 3222172"/>
              <a:gd name="connsiteY3" fmla="*/ 3459842 h 34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2172" h="3459842">
                <a:moveTo>
                  <a:pt x="0" y="0"/>
                </a:moveTo>
                <a:lnTo>
                  <a:pt x="3222172" y="0"/>
                </a:lnTo>
                <a:lnTo>
                  <a:pt x="3222172" y="3459842"/>
                </a:lnTo>
                <a:lnTo>
                  <a:pt x="0" y="34598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BE1865B-8320-4E62-A191-360C5AFC83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89716" y="1"/>
            <a:ext cx="3526971" cy="4445910"/>
          </a:xfrm>
          <a:custGeom>
            <a:avLst/>
            <a:gdLst>
              <a:gd name="connsiteX0" fmla="*/ 0 w 3526971"/>
              <a:gd name="connsiteY0" fmla="*/ 0 h 3748317"/>
              <a:gd name="connsiteX1" fmla="*/ 3526971 w 3526971"/>
              <a:gd name="connsiteY1" fmla="*/ 0 h 3748317"/>
              <a:gd name="connsiteX2" fmla="*/ 3526971 w 3526971"/>
              <a:gd name="connsiteY2" fmla="*/ 3748317 h 3748317"/>
              <a:gd name="connsiteX3" fmla="*/ 0 w 3526971"/>
              <a:gd name="connsiteY3" fmla="*/ 3748317 h 374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6971" h="3748317">
                <a:moveTo>
                  <a:pt x="0" y="0"/>
                </a:moveTo>
                <a:lnTo>
                  <a:pt x="3526971" y="0"/>
                </a:lnTo>
                <a:lnTo>
                  <a:pt x="3526971" y="3748317"/>
                </a:lnTo>
                <a:lnTo>
                  <a:pt x="0" y="3748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44C646-A47F-4010-8EBB-A224F406AF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8800" y="671229"/>
            <a:ext cx="2818357" cy="38010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5ADC4-8AF1-4A27-8908-AACB0D87B9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29634" y="1890704"/>
            <a:ext cx="1768337" cy="1354970"/>
          </a:xfrm>
          <a:custGeom>
            <a:avLst/>
            <a:gdLst>
              <a:gd name="connsiteX0" fmla="*/ 0 w 1768337"/>
              <a:gd name="connsiteY0" fmla="*/ 0 h 1354970"/>
              <a:gd name="connsiteX1" fmla="*/ 1768337 w 1768337"/>
              <a:gd name="connsiteY1" fmla="*/ 0 h 1354970"/>
              <a:gd name="connsiteX2" fmla="*/ 1768337 w 1768337"/>
              <a:gd name="connsiteY2" fmla="*/ 1354970 h 1354970"/>
              <a:gd name="connsiteX3" fmla="*/ 0 w 1768337"/>
              <a:gd name="connsiteY3" fmla="*/ 1354970 h 135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8337" h="1354970">
                <a:moveTo>
                  <a:pt x="0" y="0"/>
                </a:moveTo>
                <a:lnTo>
                  <a:pt x="1768337" y="0"/>
                </a:lnTo>
                <a:lnTo>
                  <a:pt x="1768337" y="1354970"/>
                </a:lnTo>
                <a:lnTo>
                  <a:pt x="0" y="1354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63D4C5-EB9D-4FA3-B8C0-99531D1E62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3999" cy="27289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B865ED-03D0-4464-8F29-54E9900F72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1700" y="0"/>
            <a:ext cx="3911600" cy="27742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CE0AD2-B18A-499A-8635-81BEBDFD24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74988" y="995363"/>
            <a:ext cx="1409700" cy="1411287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6606C28-71CE-40D2-A713-74A03C04B5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7715" y="995363"/>
            <a:ext cx="1409700" cy="14112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E7223AC-443F-4BE4-8E2D-DA21D9483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79986" y="995363"/>
            <a:ext cx="1409700" cy="14112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20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6352C7EC-4EF5-4A3E-AC89-9906E35D2C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38238" y="1613268"/>
            <a:ext cx="1366950" cy="1585662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95D0CA8F-8331-43A1-86DE-0111964BF9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38812" y="1613268"/>
            <a:ext cx="1366950" cy="1585662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FF48DD01-03FD-4D19-A309-487377D987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9386" y="1613268"/>
            <a:ext cx="1366950" cy="1585662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B4CDB-DDF7-426F-B444-D9E77E7D5B2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7663" y="1613268"/>
            <a:ext cx="1366950" cy="1585662"/>
          </a:xfrm>
          <a:custGeom>
            <a:avLst/>
            <a:gdLst>
              <a:gd name="connsiteX0" fmla="*/ 911300 w 1822600"/>
              <a:gd name="connsiteY0" fmla="*/ 0 h 2114216"/>
              <a:gd name="connsiteX1" fmla="*/ 1822600 w 1822600"/>
              <a:gd name="connsiteY1" fmla="*/ 455650 h 2114216"/>
              <a:gd name="connsiteX2" fmla="*/ 1822600 w 1822600"/>
              <a:gd name="connsiteY2" fmla="*/ 1658566 h 2114216"/>
              <a:gd name="connsiteX3" fmla="*/ 911300 w 1822600"/>
              <a:gd name="connsiteY3" fmla="*/ 2114216 h 2114216"/>
              <a:gd name="connsiteX4" fmla="*/ 0 w 1822600"/>
              <a:gd name="connsiteY4" fmla="*/ 1658566 h 2114216"/>
              <a:gd name="connsiteX5" fmla="*/ 0 w 1822600"/>
              <a:gd name="connsiteY5" fmla="*/ 455650 h 211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2600" h="2114216">
                <a:moveTo>
                  <a:pt x="911300" y="0"/>
                </a:moveTo>
                <a:lnTo>
                  <a:pt x="1822600" y="455650"/>
                </a:lnTo>
                <a:lnTo>
                  <a:pt x="1822600" y="1658566"/>
                </a:lnTo>
                <a:lnTo>
                  <a:pt x="911300" y="2114216"/>
                </a:lnTo>
                <a:lnTo>
                  <a:pt x="0" y="1658566"/>
                </a:lnTo>
                <a:lnTo>
                  <a:pt x="0" y="455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973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25" r:id="rId2"/>
    <p:sldLayoutId id="2147483724" r:id="rId3"/>
    <p:sldLayoutId id="2147483669" r:id="rId4"/>
    <p:sldLayoutId id="2147483704" r:id="rId5"/>
    <p:sldLayoutId id="2147483672" r:id="rId6"/>
    <p:sldLayoutId id="2147483671" r:id="rId7"/>
    <p:sldLayoutId id="2147483673" r:id="rId8"/>
    <p:sldLayoutId id="2147483713" r:id="rId9"/>
    <p:sldLayoutId id="2147483710" r:id="rId10"/>
    <p:sldLayoutId id="2147483712" r:id="rId11"/>
    <p:sldLayoutId id="2147483668" r:id="rId12"/>
    <p:sldLayoutId id="2147483674" r:id="rId13"/>
    <p:sldLayoutId id="2147483698" r:id="rId14"/>
    <p:sldLayoutId id="2147483675" r:id="rId15"/>
    <p:sldLayoutId id="2147483701" r:id="rId16"/>
    <p:sldLayoutId id="2147483670" r:id="rId17"/>
    <p:sldLayoutId id="2147483722" r:id="rId18"/>
    <p:sldLayoutId id="2147483708" r:id="rId19"/>
    <p:sldLayoutId id="2147483723" r:id="rId20"/>
    <p:sldLayoutId id="2147483719" r:id="rId2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19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A2E0D-8507-4E8B-BFDA-831EB72E3D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922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0E96B5-7438-4F95-8098-6E37269C98B9}"/>
              </a:ext>
            </a:extLst>
          </p:cNvPr>
          <p:cNvSpPr txBox="1">
            <a:spLocks/>
          </p:cNvSpPr>
          <p:nvPr/>
        </p:nvSpPr>
        <p:spPr>
          <a:xfrm>
            <a:off x="1040621" y="1870204"/>
            <a:ext cx="6950562" cy="701546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000" dirty="0">
                <a:latin typeface="Montserrat" panose="00000500000000000000" pitchFamily="50" charset="0"/>
                <a:ea typeface="Roboto" pitchFamily="2" charset="0"/>
              </a:rPr>
              <a:t>UNIVERSELL UTFORMING</a:t>
            </a:r>
            <a:br>
              <a:rPr lang="en-US" sz="5000" dirty="0">
                <a:latin typeface="Montserrat" panose="00000500000000000000" pitchFamily="50" charset="0"/>
                <a:ea typeface="Roboto" pitchFamily="2" charset="0"/>
              </a:rPr>
            </a:br>
            <a:endParaRPr lang="en-US" sz="5000" dirty="0">
              <a:latin typeface="Montserrat" panose="00000500000000000000" pitchFamily="50" charset="0"/>
              <a:ea typeface="Roboto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62E6D-61F0-478C-AC22-9F8D3DA74547}"/>
              </a:ext>
            </a:extLst>
          </p:cNvPr>
          <p:cNvSpPr/>
          <p:nvPr/>
        </p:nvSpPr>
        <p:spPr>
          <a:xfrm>
            <a:off x="2862073" y="3141878"/>
            <a:ext cx="3074294" cy="82086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Universal access with solid fill">
            <a:extLst>
              <a:ext uri="{FF2B5EF4-FFF2-40B4-BE49-F238E27FC236}">
                <a16:creationId xmlns:a16="http://schemas.microsoft.com/office/drawing/2014/main" id="{A509CBCA-BA04-4048-AA5D-23B2B61CB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8702" y="487721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D0496E-D1EE-4218-9523-30DBA9B7210A}"/>
              </a:ext>
            </a:extLst>
          </p:cNvPr>
          <p:cNvSpPr txBox="1"/>
          <p:nvPr/>
        </p:nvSpPr>
        <p:spPr>
          <a:xfrm>
            <a:off x="2889505" y="3272325"/>
            <a:ext cx="301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 ting DU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gjøre</a:t>
            </a:r>
            <a:r>
              <a:rPr lang="en-GB" dirty="0"/>
              <a:t> for å passe </a:t>
            </a:r>
            <a:r>
              <a:rPr lang="en-GB" dirty="0" err="1"/>
              <a:t>på</a:t>
            </a:r>
            <a:r>
              <a:rPr lang="en-GB" dirty="0"/>
              <a:t> at </a:t>
            </a:r>
            <a:r>
              <a:rPr lang="en-GB" dirty="0" err="1"/>
              <a:t>innhold</a:t>
            </a:r>
            <a:r>
              <a:rPr lang="en-GB" dirty="0"/>
              <a:t> </a:t>
            </a:r>
            <a:r>
              <a:rPr lang="en-GB" dirty="0" err="1"/>
              <a:t>blir</a:t>
            </a:r>
            <a:r>
              <a:rPr lang="en-GB" dirty="0"/>
              <a:t> </a:t>
            </a:r>
            <a:r>
              <a:rPr lang="en-GB" dirty="0" err="1"/>
              <a:t>tilgjengelig</a:t>
            </a:r>
            <a:r>
              <a:rPr lang="en-GB" dirty="0"/>
              <a:t> for alle </a:t>
            </a: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0AEB68-569F-409F-9A92-6C4109E46FD1}"/>
              </a:ext>
            </a:extLst>
          </p:cNvPr>
          <p:cNvSpPr/>
          <p:nvPr/>
        </p:nvSpPr>
        <p:spPr>
          <a:xfrm>
            <a:off x="0" y="0"/>
            <a:ext cx="4165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F72B75-F8EE-4DF5-8007-70596196DC09}"/>
              </a:ext>
            </a:extLst>
          </p:cNvPr>
          <p:cNvSpPr/>
          <p:nvPr/>
        </p:nvSpPr>
        <p:spPr>
          <a:xfrm>
            <a:off x="748472" y="1287297"/>
            <a:ext cx="2705100" cy="2705100"/>
          </a:xfrm>
          <a:prstGeom prst="ellipse">
            <a:avLst/>
          </a:prstGeom>
          <a:solidFill>
            <a:srgbClr val="F39224"/>
          </a:solidFill>
          <a:ln w="381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77515-F8BF-4969-B95D-AE7A44469417}"/>
              </a:ext>
            </a:extLst>
          </p:cNvPr>
          <p:cNvSpPr txBox="1"/>
          <p:nvPr/>
        </p:nvSpPr>
        <p:spPr>
          <a:xfrm>
            <a:off x="4731576" y="2749186"/>
            <a:ext cx="2364168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Gjelder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spesielt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hvis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du har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presentasjoner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5ED96C-794B-4466-8E8A-3B36966D1138}"/>
              </a:ext>
            </a:extLst>
          </p:cNvPr>
          <p:cNvSpPr/>
          <p:nvPr/>
        </p:nvSpPr>
        <p:spPr>
          <a:xfrm>
            <a:off x="4820556" y="2571750"/>
            <a:ext cx="508000" cy="45719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20BB104-2059-4E09-BB9B-AD13EE77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9126" y="1773795"/>
            <a:ext cx="1687347" cy="1687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438DB-427F-4CA8-A912-4D0A35FADD66}"/>
              </a:ext>
            </a:extLst>
          </p:cNvPr>
          <p:cNvSpPr txBox="1"/>
          <p:nvPr/>
        </p:nvSpPr>
        <p:spPr>
          <a:xfrm>
            <a:off x="4731577" y="1601342"/>
            <a:ext cx="3961494" cy="83869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Gi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brukerne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nok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tid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til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å lese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og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forstå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innholdet</a:t>
            </a:r>
            <a:endParaRPr lang="en-US" sz="2500" b="1" spc="-113" dirty="0">
              <a:latin typeface="Montserrat" panose="00000500000000000000" pitchFamily="50" charset="0"/>
              <a:ea typeface="Roboto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1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50D4118-7420-40CA-9456-E434B14D93EA}"/>
              </a:ext>
            </a:extLst>
          </p:cNvPr>
          <p:cNvSpPr/>
          <p:nvPr/>
        </p:nvSpPr>
        <p:spPr>
          <a:xfrm>
            <a:off x="1655092" y="1676479"/>
            <a:ext cx="6661593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err="1">
                <a:latin typeface="Roboto" panose="02000000000000000000" pitchFamily="2" charset="0"/>
              </a:rPr>
              <a:t>Bruk</a:t>
            </a:r>
            <a:r>
              <a:rPr lang="en-US" sz="1700" b="1" dirty="0">
                <a:latin typeface="Roboto" panose="02000000000000000000" pitchFamily="2" charset="0"/>
              </a:rPr>
              <a:t> de </a:t>
            </a:r>
            <a:r>
              <a:rPr lang="en-US" sz="1700" b="1" dirty="0" err="1">
                <a:latin typeface="Roboto" panose="02000000000000000000" pitchFamily="2" charset="0"/>
              </a:rPr>
              <a:t>semantiske</a:t>
            </a:r>
            <a:r>
              <a:rPr lang="en-US" sz="1700" b="1" dirty="0">
                <a:latin typeface="Roboto" panose="02000000000000000000" pitchFamily="2" charset="0"/>
              </a:rPr>
              <a:t> </a:t>
            </a:r>
            <a:r>
              <a:rPr lang="en-US" sz="1700" b="1" dirty="0" err="1">
                <a:latin typeface="Roboto" panose="02000000000000000000" pitchFamily="2" charset="0"/>
              </a:rPr>
              <a:t>taggene</a:t>
            </a:r>
            <a:r>
              <a:rPr lang="en-US" sz="1700" b="1" dirty="0">
                <a:latin typeface="Roboto" panose="02000000000000000000" pitchFamily="2" charset="0"/>
              </a:rPr>
              <a:t> </a:t>
            </a:r>
            <a:r>
              <a:rPr lang="en-US" sz="1700" b="1" dirty="0" err="1">
                <a:latin typeface="Roboto" panose="02000000000000000000" pitchFamily="2" charset="0"/>
              </a:rPr>
              <a:t>i</a:t>
            </a:r>
            <a:r>
              <a:rPr lang="en-US" sz="1700" b="1" dirty="0">
                <a:latin typeface="Roboto" panose="02000000000000000000" pitchFamily="2" charset="0"/>
              </a:rPr>
              <a:t> html</a:t>
            </a:r>
            <a:br>
              <a:rPr lang="en-US" sz="1700" b="1" dirty="0">
                <a:latin typeface="Roboto" panose="02000000000000000000" pitchFamily="2" charset="0"/>
              </a:rPr>
            </a:br>
            <a:r>
              <a:rPr lang="en-US" sz="1200" b="1" dirty="0" err="1">
                <a:latin typeface="Roboto" panose="02000000000000000000" pitchFamily="2" charset="0"/>
              </a:rPr>
              <a:t>Unngå</a:t>
            </a:r>
            <a:r>
              <a:rPr lang="en-US" sz="1200" b="1" dirty="0">
                <a:latin typeface="Roboto" panose="02000000000000000000" pitchFamily="2" charset="0"/>
              </a:rPr>
              <a:t> &lt;div&gt; </a:t>
            </a:r>
            <a:r>
              <a:rPr lang="en-US" sz="1200" b="1" dirty="0" err="1">
                <a:latin typeface="Roboto" panose="02000000000000000000" pitchFamily="2" charset="0"/>
              </a:rPr>
              <a:t>så</a:t>
            </a:r>
            <a:r>
              <a:rPr lang="en-US" sz="1200" b="1" dirty="0">
                <a:latin typeface="Roboto" panose="02000000000000000000" pitchFamily="2" charset="0"/>
              </a:rPr>
              <a:t> </a:t>
            </a:r>
            <a:r>
              <a:rPr lang="en-US" sz="1200" b="1" dirty="0" err="1">
                <a:latin typeface="Roboto" panose="02000000000000000000" pitchFamily="2" charset="0"/>
              </a:rPr>
              <a:t>langt</a:t>
            </a:r>
            <a:r>
              <a:rPr lang="en-US" sz="1200" b="1" dirty="0">
                <a:latin typeface="Roboto" panose="02000000000000000000" pitchFamily="2" charset="0"/>
              </a:rPr>
              <a:t> det er </a:t>
            </a:r>
            <a:r>
              <a:rPr lang="en-US" sz="1200" b="1" dirty="0" err="1">
                <a:latin typeface="Roboto" panose="02000000000000000000" pitchFamily="2" charset="0"/>
              </a:rPr>
              <a:t>mulig</a:t>
            </a:r>
            <a:r>
              <a:rPr lang="en-US" sz="1200" b="1" dirty="0">
                <a:latin typeface="Roboto" panose="02000000000000000000" pitchFamily="2" charset="0"/>
              </a:rPr>
              <a:t>. </a:t>
            </a:r>
            <a:r>
              <a:rPr lang="en-US" sz="1200" b="1" dirty="0" err="1">
                <a:latin typeface="Roboto" panose="02000000000000000000" pitchFamily="2" charset="0"/>
              </a:rPr>
              <a:t>Bruk</a:t>
            </a:r>
            <a:r>
              <a:rPr lang="en-US" sz="1200" b="1" dirty="0">
                <a:latin typeface="Roboto" panose="02000000000000000000" pitchFamily="2" charset="0"/>
              </a:rPr>
              <a:t> ARIA </a:t>
            </a:r>
            <a:r>
              <a:rPr lang="en-US" sz="1200" b="1" dirty="0" err="1">
                <a:latin typeface="Roboto" panose="02000000000000000000" pitchFamily="2" charset="0"/>
              </a:rPr>
              <a:t>attributter</a:t>
            </a:r>
            <a:r>
              <a:rPr lang="en-US" sz="1200" b="1" dirty="0">
                <a:latin typeface="Roboto" panose="02000000000000000000" pitchFamily="2" charset="0"/>
              </a:rPr>
              <a:t> </a:t>
            </a:r>
            <a:r>
              <a:rPr lang="en-US" sz="1200" b="1" dirty="0" err="1">
                <a:latin typeface="Roboto" panose="02000000000000000000" pitchFamily="2" charset="0"/>
              </a:rPr>
              <a:t>hvis</a:t>
            </a:r>
            <a:r>
              <a:rPr lang="en-US" sz="1200" b="1" dirty="0">
                <a:latin typeface="Roboto" panose="02000000000000000000" pitchFamily="2" charset="0"/>
              </a:rPr>
              <a:t> du </a:t>
            </a:r>
            <a:r>
              <a:rPr lang="en-US" sz="1200" b="1" dirty="0" err="1">
                <a:latin typeface="Roboto" panose="02000000000000000000" pitchFamily="2" charset="0"/>
              </a:rPr>
              <a:t>ikke</a:t>
            </a:r>
            <a:r>
              <a:rPr lang="en-US" sz="1200" b="1" dirty="0">
                <a:latin typeface="Roboto" panose="02000000000000000000" pitchFamily="2" charset="0"/>
              </a:rPr>
              <a:t> </a:t>
            </a:r>
            <a:r>
              <a:rPr lang="en-US" sz="1200" b="1" dirty="0" err="1">
                <a:latin typeface="Roboto" panose="02000000000000000000" pitchFamily="2" charset="0"/>
              </a:rPr>
              <a:t>kan</a:t>
            </a:r>
            <a:r>
              <a:rPr lang="en-US" sz="1200" b="1" dirty="0">
                <a:latin typeface="Roboto" panose="02000000000000000000" pitchFamily="2" charset="0"/>
              </a:rPr>
              <a:t> </a:t>
            </a:r>
            <a:r>
              <a:rPr lang="en-US" sz="1200" b="1" dirty="0" err="1">
                <a:latin typeface="Roboto" panose="02000000000000000000" pitchFamily="2" charset="0"/>
              </a:rPr>
              <a:t>unngå</a:t>
            </a:r>
            <a:r>
              <a:rPr lang="en-US" sz="1200" b="1" dirty="0">
                <a:latin typeface="Roboto" panose="02000000000000000000" pitchFamily="2" charset="0"/>
              </a:rPr>
              <a:t> div.</a:t>
            </a:r>
            <a:endParaRPr lang="en-US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DB5016-050C-4FDB-9E58-44F83B73B1CA}"/>
              </a:ext>
            </a:extLst>
          </p:cNvPr>
          <p:cNvSpPr/>
          <p:nvPr/>
        </p:nvSpPr>
        <p:spPr>
          <a:xfrm>
            <a:off x="1655092" y="2752533"/>
            <a:ext cx="644649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Husk :focus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042A43-FA68-4C71-A4E2-633D1B07FD99}"/>
              </a:ext>
            </a:extLst>
          </p:cNvPr>
          <p:cNvSpPr txBox="1">
            <a:spLocks/>
          </p:cNvSpPr>
          <p:nvPr/>
        </p:nvSpPr>
        <p:spPr>
          <a:xfrm>
            <a:off x="827315" y="645968"/>
            <a:ext cx="6316435" cy="470808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250" dirty="0">
                <a:latin typeface="Montserrat" panose="00000500000000000000" pitchFamily="50" charset="0"/>
                <a:ea typeface="Roboto" pitchFamily="2" charset="0"/>
              </a:rPr>
              <a:t>3 TING DU SOM UTVIKLER KAN GJØRE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FBD2E5-F219-4BAF-8183-36DE47C5CA15}"/>
              </a:ext>
            </a:extLst>
          </p:cNvPr>
          <p:cNvSpPr/>
          <p:nvPr/>
        </p:nvSpPr>
        <p:spPr bwMode="auto">
          <a:xfrm>
            <a:off x="827315" y="1656324"/>
            <a:ext cx="685201" cy="655864"/>
          </a:xfrm>
          <a:prstGeom prst="ellipse">
            <a:avLst/>
          </a:prstGeom>
          <a:solidFill>
            <a:srgbClr val="F3922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33AE48-5E9E-4218-B21A-F5F9777A813B}"/>
              </a:ext>
            </a:extLst>
          </p:cNvPr>
          <p:cNvSpPr/>
          <p:nvPr/>
        </p:nvSpPr>
        <p:spPr bwMode="auto">
          <a:xfrm>
            <a:off x="827315" y="2601573"/>
            <a:ext cx="685201" cy="655864"/>
          </a:xfrm>
          <a:prstGeom prst="ellipse">
            <a:avLst/>
          </a:prstGeom>
          <a:solidFill>
            <a:srgbClr val="F3922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A54E8A-CDD4-45B9-B062-BC1CB65F7FAA}"/>
              </a:ext>
            </a:extLst>
          </p:cNvPr>
          <p:cNvSpPr/>
          <p:nvPr/>
        </p:nvSpPr>
        <p:spPr bwMode="auto">
          <a:xfrm>
            <a:off x="827315" y="3546822"/>
            <a:ext cx="685201" cy="655864"/>
          </a:xfrm>
          <a:prstGeom prst="ellipse">
            <a:avLst/>
          </a:prstGeom>
          <a:solidFill>
            <a:srgbClr val="F3922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3" name="Graphic 2" descr="Programmer female with solid fill">
            <a:extLst>
              <a:ext uri="{FF2B5EF4-FFF2-40B4-BE49-F238E27FC236}">
                <a16:creationId xmlns:a16="http://schemas.microsoft.com/office/drawing/2014/main" id="{FADEB787-D103-4058-9168-48D2BA643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2285" y="254000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F9145A5-217B-4F97-83E9-816ABE24359D}"/>
              </a:ext>
            </a:extLst>
          </p:cNvPr>
          <p:cNvSpPr/>
          <p:nvPr/>
        </p:nvSpPr>
        <p:spPr>
          <a:xfrm>
            <a:off x="1655092" y="3697782"/>
            <a:ext cx="644649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Ha </a:t>
            </a:r>
            <a:r>
              <a:rPr lang="en-US" sz="1700" b="1" dirty="0" err="1">
                <a:latin typeface="Roboto" panose="02000000000000000000" pitchFamily="2" charset="0"/>
                <a:ea typeface="Roboto" panose="02000000000000000000" pitchFamily="2" charset="0"/>
              </a:rPr>
              <a:t>alltid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 med </a:t>
            </a:r>
            <a:r>
              <a:rPr lang="en-US" sz="1700" b="1" dirty="0" err="1">
                <a:latin typeface="Roboto" panose="02000000000000000000" pitchFamily="2" charset="0"/>
                <a:ea typeface="Roboto" panose="02000000000000000000" pitchFamily="2" charset="0"/>
              </a:rPr>
              <a:t>alternativ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1" dirty="0" err="1">
                <a:latin typeface="Roboto" panose="02000000000000000000" pitchFamily="2" charset="0"/>
                <a:ea typeface="Roboto" panose="02000000000000000000" pitchFamily="2" charset="0"/>
              </a:rPr>
              <a:t>tekst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1" dirty="0" err="1">
                <a:latin typeface="Roboto" panose="02000000000000000000" pitchFamily="2" charset="0"/>
                <a:ea typeface="Roboto" panose="02000000000000000000" pitchFamily="2" charset="0"/>
              </a:rPr>
              <a:t>på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1" dirty="0" err="1">
                <a:latin typeface="Roboto" panose="02000000000000000000" pitchFamily="2" charset="0"/>
                <a:ea typeface="Roboto" panose="02000000000000000000" pitchFamily="2" charset="0"/>
              </a:rPr>
              <a:t>bilder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700" b="1" dirty="0" err="1">
                <a:latin typeface="Roboto" panose="02000000000000000000" pitchFamily="2" charset="0"/>
                <a:ea typeface="Roboto" panose="02000000000000000000" pitchFamily="2" charset="0"/>
              </a:rPr>
              <a:t>grafiske</a:t>
            </a: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700" b="1" dirty="0" err="1">
                <a:latin typeface="Roboto" panose="02000000000000000000" pitchFamily="2" charset="0"/>
                <a:ea typeface="Roboto" panose="02000000000000000000" pitchFamily="2" charset="0"/>
              </a:rPr>
              <a:t>elementer</a:t>
            </a:r>
            <a:endParaRPr lang="en-US" sz="17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0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373D19-8E8E-4CD4-A2D5-796814015FE3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D6E92C-2DEC-4734-8A50-82FC20589484}"/>
              </a:ext>
            </a:extLst>
          </p:cNvPr>
          <p:cNvGrpSpPr/>
          <p:nvPr/>
        </p:nvGrpSpPr>
        <p:grpSpPr>
          <a:xfrm>
            <a:off x="3498574" y="2047461"/>
            <a:ext cx="2146852" cy="1048578"/>
            <a:chOff x="3498574" y="2047461"/>
            <a:chExt cx="2146852" cy="10485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8F4686F-5A0A-4987-9FD8-C68ECEA33B11}"/>
                </a:ext>
              </a:extLst>
            </p:cNvPr>
            <p:cNvSpPr/>
            <p:nvPr/>
          </p:nvSpPr>
          <p:spPr>
            <a:xfrm>
              <a:off x="3498574" y="2047461"/>
              <a:ext cx="2146852" cy="1048578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73B5ACE-AA72-4CA5-8A56-553A11F9A8EA}"/>
                </a:ext>
              </a:extLst>
            </p:cNvPr>
            <p:cNvSpPr txBox="1">
              <a:spLocks/>
            </p:cNvSpPr>
            <p:nvPr/>
          </p:nvSpPr>
          <p:spPr>
            <a:xfrm>
              <a:off x="3727174" y="2206463"/>
              <a:ext cx="1784626" cy="701546"/>
            </a:xfrm>
            <a:prstGeom prst="rect">
              <a:avLst/>
            </a:prstGeom>
          </p:spPr>
          <p:txBody>
            <a:bodyPr lIns="68580" tIns="34290" rIns="68580" bIns="34290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500" b="1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endParaRPr lang="en-US" sz="5000" dirty="0">
                <a:latin typeface="Montserrat" panose="00000500000000000000" pitchFamily="50" charset="0"/>
                <a:ea typeface="Roboto" pitchFamily="2" charset="0"/>
              </a:endParaRPr>
            </a:p>
          </p:txBody>
        </p:sp>
      </p:grpSp>
      <p:pic>
        <p:nvPicPr>
          <p:cNvPr id="7" name="Graphic 6" descr="Aspiration with solid fill">
            <a:extLst>
              <a:ext uri="{FF2B5EF4-FFF2-40B4-BE49-F238E27FC236}">
                <a16:creationId xmlns:a16="http://schemas.microsoft.com/office/drawing/2014/main" id="{FD739D6C-EB2A-4AB6-8B19-89102665A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C2D1F-9562-4C0B-8886-BFBF0A2602BC}"/>
              </a:ext>
            </a:extLst>
          </p:cNvPr>
          <p:cNvSpPr txBox="1"/>
          <p:nvPr/>
        </p:nvSpPr>
        <p:spPr>
          <a:xfrm>
            <a:off x="4114800" y="3233318"/>
            <a:ext cx="163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THE END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1074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248A4-DEE5-42AB-B8ED-9F3A0D4F8EF4}"/>
              </a:ext>
            </a:extLst>
          </p:cNvPr>
          <p:cNvSpPr/>
          <p:nvPr/>
        </p:nvSpPr>
        <p:spPr>
          <a:xfrm>
            <a:off x="6254750" y="0"/>
            <a:ext cx="2889250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4FE4-4155-4BA7-BA66-89DFE4D5C2F5}"/>
              </a:ext>
            </a:extLst>
          </p:cNvPr>
          <p:cNvSpPr txBox="1"/>
          <p:nvPr/>
        </p:nvSpPr>
        <p:spPr>
          <a:xfrm>
            <a:off x="6821093" y="1379339"/>
            <a:ext cx="1662508" cy="27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55AE58B-0904-407B-9361-F992471AD78B}"/>
              </a:ext>
            </a:extLst>
          </p:cNvPr>
          <p:cNvSpPr txBox="1">
            <a:spLocks/>
          </p:cNvSpPr>
          <p:nvPr/>
        </p:nvSpPr>
        <p:spPr>
          <a:xfrm>
            <a:off x="645026" y="1015353"/>
            <a:ext cx="5515668" cy="870597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250" dirty="0">
                <a:latin typeface="Montserrat" panose="00000500000000000000" pitchFamily="50" charset="0"/>
                <a:ea typeface="Roboto" pitchFamily="2" charset="0"/>
              </a:rPr>
              <a:t>HVA ER UNIVERSELL UTFORMING?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1E9C4-6451-4FCA-9FE9-D2DC8EC4DC27}"/>
              </a:ext>
            </a:extLst>
          </p:cNvPr>
          <p:cNvSpPr txBox="1"/>
          <p:nvPr/>
        </p:nvSpPr>
        <p:spPr>
          <a:xfrm>
            <a:off x="645026" y="1620036"/>
            <a:ext cx="5609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solidFill>
                  <a:srgbClr val="1A1A18"/>
                </a:solidFill>
                <a:effectLst/>
              </a:rPr>
              <a:t>Universell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utforming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bygger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på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tanken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om at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tjenester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skal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være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tilgjengelige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for alle,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uavhengig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av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alder,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funksjonsevne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og</a:t>
            </a:r>
            <a:r>
              <a:rPr lang="en-GB" b="0" i="0" dirty="0">
                <a:solidFill>
                  <a:srgbClr val="1A1A18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1A1A18"/>
                </a:solidFill>
                <a:effectLst/>
              </a:rPr>
              <a:t>utdanningsnivå</a:t>
            </a:r>
            <a:endParaRPr lang="en-GB" dirty="0"/>
          </a:p>
        </p:txBody>
      </p:sp>
      <p:pic>
        <p:nvPicPr>
          <p:cNvPr id="17" name="Graphic 16" descr="Sling with solid fill">
            <a:extLst>
              <a:ext uri="{FF2B5EF4-FFF2-40B4-BE49-F238E27FC236}">
                <a16:creationId xmlns:a16="http://schemas.microsoft.com/office/drawing/2014/main" id="{1D048B7B-84D7-496B-96C4-EAFD39EB3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772" y="1379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5732D-B5D8-4BE0-8B7A-5D28B1454BBB}"/>
              </a:ext>
            </a:extLst>
          </p:cNvPr>
          <p:cNvSpPr/>
          <p:nvPr/>
        </p:nvSpPr>
        <p:spPr>
          <a:xfrm>
            <a:off x="0" y="0"/>
            <a:ext cx="6318250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72ABAD-5D61-4816-B7F0-E9D1E973687B}"/>
              </a:ext>
            </a:extLst>
          </p:cNvPr>
          <p:cNvSpPr txBox="1">
            <a:spLocks/>
          </p:cNvSpPr>
          <p:nvPr/>
        </p:nvSpPr>
        <p:spPr>
          <a:xfrm>
            <a:off x="647701" y="611675"/>
            <a:ext cx="5302249" cy="607525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250" dirty="0">
                <a:latin typeface="Montserrat" panose="00000500000000000000" pitchFamily="50" charset="0"/>
                <a:ea typeface="Roboto" pitchFamily="2" charset="0"/>
              </a:rPr>
              <a:t>KORT OM KRAV TIL UU I NORGE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6083E9-97A9-4D9F-97C6-AA15450EAB68}"/>
              </a:ext>
            </a:extLst>
          </p:cNvPr>
          <p:cNvGrpSpPr/>
          <p:nvPr/>
        </p:nvGrpSpPr>
        <p:grpSpPr>
          <a:xfrm>
            <a:off x="641350" y="1492250"/>
            <a:ext cx="5073650" cy="592266"/>
            <a:chOff x="641350" y="1492250"/>
            <a:chExt cx="5073650" cy="5922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8DF84E-078C-443F-9021-099D6E6FF852}"/>
                </a:ext>
              </a:extLst>
            </p:cNvPr>
            <p:cNvSpPr txBox="1"/>
            <p:nvPr/>
          </p:nvSpPr>
          <p:spPr>
            <a:xfrm>
              <a:off x="1270000" y="1561296"/>
              <a:ext cx="444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 2014 </a:t>
              </a:r>
              <a:r>
                <a:rPr lang="en-GB" dirty="0" err="1"/>
                <a:t>ble</a:t>
              </a:r>
              <a:r>
                <a:rPr lang="en-GB" dirty="0"/>
                <a:t> det </a:t>
              </a:r>
              <a:r>
                <a:rPr lang="en-GB" dirty="0" err="1"/>
                <a:t>innført</a:t>
              </a:r>
              <a:r>
                <a:rPr lang="en-GB" dirty="0"/>
                <a:t> </a:t>
              </a:r>
              <a:r>
                <a:rPr lang="en-GB" dirty="0" err="1"/>
                <a:t>en</a:t>
              </a:r>
              <a:r>
                <a:rPr lang="en-GB" dirty="0"/>
                <a:t> </a:t>
              </a:r>
              <a:r>
                <a:rPr lang="en-GB" dirty="0" err="1"/>
                <a:t>forskrift</a:t>
              </a:r>
              <a:r>
                <a:rPr lang="en-GB" dirty="0"/>
                <a:t> om et </a:t>
              </a:r>
              <a:r>
                <a:rPr lang="en-GB" dirty="0" err="1"/>
                <a:t>minimumskrav</a:t>
              </a:r>
              <a:r>
                <a:rPr lang="en-GB" dirty="0"/>
                <a:t> </a:t>
              </a:r>
              <a:r>
                <a:rPr lang="en-GB" dirty="0" err="1"/>
                <a:t>av</a:t>
              </a:r>
              <a:r>
                <a:rPr lang="en-GB" dirty="0"/>
                <a:t> </a:t>
              </a:r>
              <a:r>
                <a:rPr lang="en-GB" dirty="0" err="1"/>
                <a:t>universell</a:t>
              </a:r>
              <a:r>
                <a:rPr lang="en-GB" dirty="0"/>
                <a:t> </a:t>
              </a:r>
              <a:r>
                <a:rPr lang="en-GB" dirty="0" err="1"/>
                <a:t>utforming</a:t>
              </a:r>
              <a:r>
                <a:rPr lang="en-GB" dirty="0"/>
                <a:t> </a:t>
              </a:r>
              <a:r>
                <a:rPr lang="en-GB" dirty="0" err="1"/>
                <a:t>på</a:t>
              </a:r>
              <a:r>
                <a:rPr lang="en-GB" dirty="0"/>
                <a:t> </a:t>
              </a:r>
              <a:r>
                <a:rPr lang="en-GB" dirty="0" err="1"/>
                <a:t>nettløsninger</a:t>
              </a:r>
              <a:r>
                <a:rPr lang="en-GB" dirty="0"/>
                <a:t> </a:t>
              </a:r>
              <a:r>
                <a:rPr lang="en-GB" dirty="0" err="1"/>
                <a:t>og</a:t>
              </a:r>
              <a:r>
                <a:rPr lang="en-GB" dirty="0"/>
                <a:t> </a:t>
              </a:r>
              <a:r>
                <a:rPr lang="en-GB" dirty="0" err="1"/>
                <a:t>automater</a:t>
              </a:r>
              <a:r>
                <a:rPr lang="en-GB" dirty="0"/>
                <a:t>.</a:t>
              </a:r>
            </a:p>
          </p:txBody>
        </p:sp>
        <p:pic>
          <p:nvPicPr>
            <p:cNvPr id="7" name="Graphic 6" descr="Arrow Right with solid fill">
              <a:extLst>
                <a:ext uri="{FF2B5EF4-FFF2-40B4-BE49-F238E27FC236}">
                  <a16:creationId xmlns:a16="http://schemas.microsoft.com/office/drawing/2014/main" id="{C5566CFC-806D-4E40-9B81-5E2E21F34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1350" y="1492250"/>
              <a:ext cx="546100" cy="546100"/>
            </a:xfrm>
            <a:prstGeom prst="rect">
              <a:avLst/>
            </a:prstGeom>
          </p:spPr>
        </p:pic>
      </p:grpSp>
      <p:pic>
        <p:nvPicPr>
          <p:cNvPr id="11" name="Graphic 10" descr="Police male with solid fill">
            <a:extLst>
              <a:ext uri="{FF2B5EF4-FFF2-40B4-BE49-F238E27FC236}">
                <a16:creationId xmlns:a16="http://schemas.microsoft.com/office/drawing/2014/main" id="{A6360097-7DAD-444A-A3B4-1B0562B50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9000" y="1492250"/>
            <a:ext cx="914400" cy="914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6A3D86C-BC88-4D59-B53F-8B4C6142003B}"/>
              </a:ext>
            </a:extLst>
          </p:cNvPr>
          <p:cNvGrpSpPr/>
          <p:nvPr/>
        </p:nvGrpSpPr>
        <p:grpSpPr>
          <a:xfrm>
            <a:off x="647701" y="2362200"/>
            <a:ext cx="4754574" cy="807710"/>
            <a:chOff x="647701" y="2362200"/>
            <a:chExt cx="4754574" cy="807710"/>
          </a:xfrm>
        </p:grpSpPr>
        <p:pic>
          <p:nvPicPr>
            <p:cNvPr id="13" name="Graphic 12" descr="Arrow Right with solid fill">
              <a:extLst>
                <a:ext uri="{FF2B5EF4-FFF2-40B4-BE49-F238E27FC236}">
                  <a16:creationId xmlns:a16="http://schemas.microsoft.com/office/drawing/2014/main" id="{8297D604-E75F-4E6E-9EC4-022C6FFC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7701" y="2362200"/>
              <a:ext cx="546100" cy="5461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FF9603-D065-4922-8F03-8B2D853BA229}"/>
                </a:ext>
              </a:extLst>
            </p:cNvPr>
            <p:cNvSpPr txBox="1"/>
            <p:nvPr/>
          </p:nvSpPr>
          <p:spPr>
            <a:xfrm>
              <a:off x="1270000" y="2431246"/>
              <a:ext cx="41322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Fra start </a:t>
              </a:r>
              <a:r>
                <a:rPr lang="en-GB" dirty="0" err="1"/>
                <a:t>gjalt</a:t>
              </a:r>
              <a:r>
                <a:rPr lang="en-GB" dirty="0"/>
                <a:t> det </a:t>
              </a:r>
              <a:r>
                <a:rPr lang="en-GB" dirty="0" err="1"/>
                <a:t>kun</a:t>
              </a:r>
              <a:r>
                <a:rPr lang="en-GB" dirty="0"/>
                <a:t> nye </a:t>
              </a:r>
              <a:r>
                <a:rPr lang="en-GB" dirty="0" err="1"/>
                <a:t>løsninger</a:t>
              </a:r>
              <a:r>
                <a:rPr lang="en-GB" dirty="0"/>
                <a:t>, men </a:t>
              </a:r>
              <a:r>
                <a:rPr lang="en-GB" dirty="0" err="1"/>
                <a:t>fra</a:t>
              </a:r>
              <a:r>
                <a:rPr lang="en-GB" dirty="0"/>
                <a:t> 2021 </a:t>
              </a:r>
              <a:r>
                <a:rPr lang="en-GB" dirty="0" err="1"/>
                <a:t>blir</a:t>
              </a:r>
              <a:r>
                <a:rPr lang="en-GB" dirty="0"/>
                <a:t> det et </a:t>
              </a:r>
              <a:r>
                <a:rPr lang="en-GB" dirty="0" err="1"/>
                <a:t>krav</a:t>
              </a:r>
              <a:r>
                <a:rPr lang="en-GB" dirty="0"/>
                <a:t> for </a:t>
              </a:r>
              <a:r>
                <a:rPr lang="en-GB" b="1" dirty="0"/>
                <a:t>alle* </a:t>
              </a:r>
              <a:r>
                <a:rPr lang="en-GB" b="1" dirty="0" err="1"/>
                <a:t>løsninger</a:t>
              </a:r>
              <a:r>
                <a:rPr lang="en-GB" b="1" dirty="0"/>
                <a:t> </a:t>
              </a:r>
              <a:r>
                <a:rPr lang="en-GB" dirty="0" err="1"/>
                <a:t>i</a:t>
              </a:r>
              <a:r>
                <a:rPr lang="en-GB" dirty="0"/>
                <a:t> Norge. 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6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248A4-DEE5-42AB-B8ED-9F3A0D4F8EF4}"/>
              </a:ext>
            </a:extLst>
          </p:cNvPr>
          <p:cNvSpPr/>
          <p:nvPr/>
        </p:nvSpPr>
        <p:spPr>
          <a:xfrm>
            <a:off x="6254750" y="0"/>
            <a:ext cx="2889250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74FE4-4155-4BA7-BA66-89DFE4D5C2F5}"/>
              </a:ext>
            </a:extLst>
          </p:cNvPr>
          <p:cNvSpPr txBox="1"/>
          <p:nvPr/>
        </p:nvSpPr>
        <p:spPr>
          <a:xfrm>
            <a:off x="6821093" y="1379339"/>
            <a:ext cx="1662508" cy="27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55AE58B-0904-407B-9361-F992471AD78B}"/>
              </a:ext>
            </a:extLst>
          </p:cNvPr>
          <p:cNvSpPr txBox="1">
            <a:spLocks/>
          </p:cNvSpPr>
          <p:nvPr/>
        </p:nvSpPr>
        <p:spPr>
          <a:xfrm>
            <a:off x="581526" y="783254"/>
            <a:ext cx="5515668" cy="464197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latin typeface="Montserrat" panose="00000500000000000000" pitchFamily="50" charset="0"/>
                <a:ea typeface="Roboto" pitchFamily="2" charset="0"/>
              </a:rPr>
              <a:t>WCAG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F2530-72EB-4C4C-B582-7FFB6A65F119}"/>
              </a:ext>
            </a:extLst>
          </p:cNvPr>
          <p:cNvSpPr txBox="1"/>
          <p:nvPr/>
        </p:nvSpPr>
        <p:spPr>
          <a:xfrm>
            <a:off x="520295" y="1746250"/>
            <a:ext cx="499170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1" dirty="0">
                <a:solidFill>
                  <a:srgbClr val="202124"/>
                </a:solidFill>
                <a:effectLst/>
              </a:rPr>
              <a:t>Web Content </a:t>
            </a:r>
            <a:r>
              <a:rPr lang="en-GB" i="1" dirty="0">
                <a:solidFill>
                  <a:srgbClr val="202124"/>
                </a:solidFill>
                <a:effectLst/>
              </a:rPr>
              <a:t>Accessibility</a:t>
            </a:r>
            <a:r>
              <a:rPr lang="en-GB" b="0" i="1" dirty="0">
                <a:solidFill>
                  <a:srgbClr val="202124"/>
                </a:solidFill>
                <a:effectLst/>
              </a:rPr>
              <a:t> Guidelines</a:t>
            </a:r>
          </a:p>
          <a:p>
            <a:br>
              <a:rPr lang="en-GB" b="0" i="0" dirty="0">
                <a:solidFill>
                  <a:srgbClr val="202124"/>
                </a:solidFill>
                <a:effectLst/>
              </a:rPr>
            </a:br>
            <a:r>
              <a:rPr lang="en-GB" sz="1050" b="0" i="0" dirty="0" err="1">
                <a:solidFill>
                  <a:srgbClr val="202124"/>
                </a:solidFill>
                <a:effectLst/>
              </a:rPr>
              <a:t>som</a:t>
            </a:r>
            <a:r>
              <a:rPr lang="en-GB" sz="1050" b="0" i="0" dirty="0">
                <a:solidFill>
                  <a:srgbClr val="202124"/>
                </a:solidFill>
                <a:effectLst/>
              </a:rPr>
              <a:t> </a:t>
            </a:r>
            <a:r>
              <a:rPr lang="en-GB" sz="1050" b="0" i="0" dirty="0" err="1">
                <a:solidFill>
                  <a:srgbClr val="202124"/>
                </a:solidFill>
                <a:effectLst/>
              </a:rPr>
              <a:t>på</a:t>
            </a:r>
            <a:r>
              <a:rPr lang="en-GB" sz="1050" b="0" i="0" dirty="0">
                <a:solidFill>
                  <a:srgbClr val="202124"/>
                </a:solidFill>
                <a:effectLst/>
              </a:rPr>
              <a:t> </a:t>
            </a:r>
            <a:r>
              <a:rPr lang="en-GB" sz="1050" b="0" i="0" dirty="0" err="1">
                <a:solidFill>
                  <a:srgbClr val="202124"/>
                </a:solidFill>
                <a:effectLst/>
              </a:rPr>
              <a:t>norsk</a:t>
            </a:r>
            <a:r>
              <a:rPr lang="en-GB" sz="1050" b="0" i="0" dirty="0">
                <a:solidFill>
                  <a:srgbClr val="202124"/>
                </a:solidFill>
                <a:effectLst/>
              </a:rPr>
              <a:t> </a:t>
            </a:r>
            <a:r>
              <a:rPr lang="en-GB" sz="1050" b="0" i="0" dirty="0" err="1">
                <a:solidFill>
                  <a:srgbClr val="202124"/>
                </a:solidFill>
                <a:effectLst/>
              </a:rPr>
              <a:t>blir</a:t>
            </a:r>
            <a:r>
              <a:rPr lang="en-GB" sz="1050" b="0" i="0" dirty="0">
                <a:solidFill>
                  <a:srgbClr val="202124"/>
                </a:solidFill>
                <a:effectLst/>
              </a:rPr>
              <a:t>:</a:t>
            </a:r>
            <a:endParaRPr lang="en-GB" sz="1050" dirty="0">
              <a:solidFill>
                <a:srgbClr val="202124"/>
              </a:solidFill>
            </a:endParaRPr>
          </a:p>
          <a:p>
            <a:r>
              <a:rPr lang="en-GB" sz="1800" b="1" i="0" dirty="0" err="1">
                <a:solidFill>
                  <a:srgbClr val="1A1A18"/>
                </a:solidFill>
                <a:effectLst/>
              </a:rPr>
              <a:t>Retningslinjer</a:t>
            </a:r>
            <a:r>
              <a:rPr lang="en-GB" sz="1800" b="1" i="0" dirty="0">
                <a:solidFill>
                  <a:srgbClr val="1A1A18"/>
                </a:solidFill>
                <a:effectLst/>
              </a:rPr>
              <a:t> for </a:t>
            </a:r>
            <a:r>
              <a:rPr lang="en-GB" sz="1800" b="1" i="0" dirty="0" err="1">
                <a:solidFill>
                  <a:srgbClr val="1A1A18"/>
                </a:solidFill>
                <a:effectLst/>
              </a:rPr>
              <a:t>tilgjengelig</a:t>
            </a:r>
            <a:r>
              <a:rPr lang="en-GB" sz="1800" b="1" i="0" dirty="0">
                <a:solidFill>
                  <a:srgbClr val="1A1A18"/>
                </a:solidFill>
                <a:effectLst/>
              </a:rPr>
              <a:t> </a:t>
            </a:r>
            <a:r>
              <a:rPr lang="en-GB" sz="1800" b="1" i="0" dirty="0" err="1">
                <a:solidFill>
                  <a:srgbClr val="1A1A18"/>
                </a:solidFill>
                <a:effectLst/>
              </a:rPr>
              <a:t>webinnhold</a:t>
            </a:r>
            <a:endParaRPr lang="en-GB" sz="1800" dirty="0"/>
          </a:p>
        </p:txBody>
      </p:sp>
      <p:pic>
        <p:nvPicPr>
          <p:cNvPr id="4" name="Graphic 3" descr="Web design with solid fill">
            <a:extLst>
              <a:ext uri="{FF2B5EF4-FFF2-40B4-BE49-F238E27FC236}">
                <a16:creationId xmlns:a16="http://schemas.microsoft.com/office/drawing/2014/main" id="{E321F307-FEAB-4414-8524-E253C0C0E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4700" y="7832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F8FB49E-9827-485A-9008-5C8771DE169C}"/>
              </a:ext>
            </a:extLst>
          </p:cNvPr>
          <p:cNvSpPr/>
          <p:nvPr/>
        </p:nvSpPr>
        <p:spPr>
          <a:xfrm>
            <a:off x="-13646" y="0"/>
            <a:ext cx="3799183" cy="51435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B77D97-CFA2-4B33-A312-B7C1F44911C2}"/>
              </a:ext>
            </a:extLst>
          </p:cNvPr>
          <p:cNvSpPr txBox="1">
            <a:spLocks/>
          </p:cNvSpPr>
          <p:nvPr/>
        </p:nvSpPr>
        <p:spPr>
          <a:xfrm>
            <a:off x="500780" y="1025483"/>
            <a:ext cx="2954561" cy="989128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Montserrat" panose="00000500000000000000" pitchFamily="50" charset="0"/>
                <a:ea typeface="Roboto" pitchFamily="2" charset="0"/>
              </a:rPr>
              <a:t>WCAG PRINSIPPENE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A9B47-D847-42AD-9ED3-BDF958A96B4D}"/>
              </a:ext>
            </a:extLst>
          </p:cNvPr>
          <p:cNvSpPr txBox="1"/>
          <p:nvPr/>
        </p:nvSpPr>
        <p:spPr>
          <a:xfrm>
            <a:off x="5103030" y="1160798"/>
            <a:ext cx="32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b="1" i="0" dirty="0">
                <a:solidFill>
                  <a:srgbClr val="1A1A18"/>
                </a:solidFill>
                <a:effectLst/>
                <a:latin typeface="Inter"/>
              </a:rPr>
              <a:t>Informasjon og brukergrensesnittkomponenter må presenteres for brukere på måter som de kan oppfatte.</a:t>
            </a:r>
            <a:endParaRPr lang="en-GB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D417C-29E7-40A0-8A08-65C6AAF29762}"/>
              </a:ext>
            </a:extLst>
          </p:cNvPr>
          <p:cNvSpPr/>
          <p:nvPr/>
        </p:nvSpPr>
        <p:spPr>
          <a:xfrm>
            <a:off x="5103030" y="883479"/>
            <a:ext cx="1407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Mulig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å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oppfate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96E09-5D4D-4C81-BC5B-76DC603CE85C}"/>
              </a:ext>
            </a:extLst>
          </p:cNvPr>
          <p:cNvSpPr txBox="1"/>
          <p:nvPr/>
        </p:nvSpPr>
        <p:spPr>
          <a:xfrm>
            <a:off x="5103030" y="2044751"/>
            <a:ext cx="32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b="1" i="0" dirty="0">
                <a:solidFill>
                  <a:srgbClr val="1A1A18"/>
                </a:solidFill>
                <a:effectLst/>
                <a:latin typeface="Inter"/>
              </a:rPr>
              <a:t>Det må være mulig å betjene brukergrensesnittkomponenter og navigeringsfunksjoner.</a:t>
            </a:r>
            <a:endParaRPr lang="en-GB" sz="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606886-CC44-4F71-8A29-4538BF54F460}"/>
              </a:ext>
            </a:extLst>
          </p:cNvPr>
          <p:cNvSpPr/>
          <p:nvPr/>
        </p:nvSpPr>
        <p:spPr>
          <a:xfrm>
            <a:off x="5103030" y="1767432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Mulig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 å </a:t>
            </a:r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betjene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77E736-D6F2-4494-80C7-AF3BCB094D60}"/>
              </a:ext>
            </a:extLst>
          </p:cNvPr>
          <p:cNvSpPr txBox="1"/>
          <p:nvPr/>
        </p:nvSpPr>
        <p:spPr>
          <a:xfrm>
            <a:off x="5103030" y="2928704"/>
            <a:ext cx="32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b="1" i="0" dirty="0">
                <a:solidFill>
                  <a:srgbClr val="1A1A18"/>
                </a:solidFill>
                <a:effectLst/>
                <a:latin typeface="Inter"/>
              </a:rPr>
              <a:t>Det må være mulig å forstå informasjon og betjening av brukergrensesnitt.</a:t>
            </a:r>
            <a:endParaRPr lang="en-GB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7FD990-2621-48E6-93E2-CE2A75A8CF94}"/>
              </a:ext>
            </a:extLst>
          </p:cNvPr>
          <p:cNvSpPr/>
          <p:nvPr/>
        </p:nvSpPr>
        <p:spPr>
          <a:xfrm>
            <a:off x="5103030" y="265138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Forståelig</a:t>
            </a: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12EB3-DDE4-4EE0-95F3-8983F62FC0B3}"/>
              </a:ext>
            </a:extLst>
          </p:cNvPr>
          <p:cNvSpPr txBox="1"/>
          <p:nvPr/>
        </p:nvSpPr>
        <p:spPr>
          <a:xfrm>
            <a:off x="5103030" y="3812657"/>
            <a:ext cx="34948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b="1" i="0" dirty="0">
                <a:solidFill>
                  <a:srgbClr val="1A1A18"/>
                </a:solidFill>
                <a:effectLst/>
                <a:latin typeface="Inter"/>
              </a:rPr>
              <a:t>Innholdet må være robust nok til at det kan tolkes på en pålitelig måte av brukeragenter, inkludert kompenserende teknologi.</a:t>
            </a:r>
            <a:endParaRPr lang="en-GB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4FEEE0-EBE3-4CA2-9E0C-DABDA375FA84}"/>
              </a:ext>
            </a:extLst>
          </p:cNvPr>
          <p:cNvSpPr/>
          <p:nvPr/>
        </p:nvSpPr>
        <p:spPr>
          <a:xfrm>
            <a:off x="5103030" y="3535338"/>
            <a:ext cx="816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Robust</a:t>
            </a:r>
          </a:p>
        </p:txBody>
      </p:sp>
      <p:pic>
        <p:nvPicPr>
          <p:cNvPr id="7" name="Graphic 6" descr="Badge 3 outline">
            <a:extLst>
              <a:ext uri="{FF2B5EF4-FFF2-40B4-BE49-F238E27FC236}">
                <a16:creationId xmlns:a16="http://schemas.microsoft.com/office/drawing/2014/main" id="{889B16F3-9549-46C4-B44F-CA5E58E95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279" y="2651385"/>
            <a:ext cx="648000" cy="648000"/>
          </a:xfrm>
          <a:prstGeom prst="rect">
            <a:avLst/>
          </a:prstGeom>
        </p:spPr>
      </p:pic>
      <p:pic>
        <p:nvPicPr>
          <p:cNvPr id="14" name="Graphic 13" descr="Badge 1 outline">
            <a:extLst>
              <a:ext uri="{FF2B5EF4-FFF2-40B4-BE49-F238E27FC236}">
                <a16:creationId xmlns:a16="http://schemas.microsoft.com/office/drawing/2014/main" id="{E0F14856-0158-4EE8-91AA-70A513800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0283" y="883479"/>
            <a:ext cx="648000" cy="648000"/>
          </a:xfrm>
          <a:prstGeom prst="rect">
            <a:avLst/>
          </a:prstGeom>
        </p:spPr>
      </p:pic>
      <p:pic>
        <p:nvPicPr>
          <p:cNvPr id="16" name="Graphic 15" descr="Badge outline">
            <a:extLst>
              <a:ext uri="{FF2B5EF4-FFF2-40B4-BE49-F238E27FC236}">
                <a16:creationId xmlns:a16="http://schemas.microsoft.com/office/drawing/2014/main" id="{44C3082F-08D3-4C75-AC9C-9F2348638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279" y="1766083"/>
            <a:ext cx="648000" cy="648000"/>
          </a:xfrm>
          <a:prstGeom prst="rect">
            <a:avLst/>
          </a:prstGeom>
        </p:spPr>
      </p:pic>
      <p:pic>
        <p:nvPicPr>
          <p:cNvPr id="18" name="Graphic 17" descr="Badge 4 outline">
            <a:extLst>
              <a:ext uri="{FF2B5EF4-FFF2-40B4-BE49-F238E27FC236}">
                <a16:creationId xmlns:a16="http://schemas.microsoft.com/office/drawing/2014/main" id="{538BCBED-CFF8-4B52-A747-88296B4379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27382" y="3535338"/>
            <a:ext cx="648000" cy="648000"/>
          </a:xfrm>
          <a:prstGeom prst="rect">
            <a:avLst/>
          </a:prstGeom>
        </p:spPr>
      </p:pic>
      <p:pic>
        <p:nvPicPr>
          <p:cNvPr id="33" name="Graphic 32" descr="Web design with solid fill">
            <a:extLst>
              <a:ext uri="{FF2B5EF4-FFF2-40B4-BE49-F238E27FC236}">
                <a16:creationId xmlns:a16="http://schemas.microsoft.com/office/drawing/2014/main" id="{099F80D6-371D-4A52-B558-F83418A532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0780" y="2582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5732D-B5D8-4BE0-8B7A-5D28B1454BBB}"/>
              </a:ext>
            </a:extLst>
          </p:cNvPr>
          <p:cNvSpPr/>
          <p:nvPr/>
        </p:nvSpPr>
        <p:spPr>
          <a:xfrm rot="5400000">
            <a:off x="4098925" y="98425"/>
            <a:ext cx="946150" cy="9144000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72ABAD-5D61-4816-B7F0-E9D1E973687B}"/>
              </a:ext>
            </a:extLst>
          </p:cNvPr>
          <p:cNvSpPr txBox="1">
            <a:spLocks/>
          </p:cNvSpPr>
          <p:nvPr/>
        </p:nvSpPr>
        <p:spPr>
          <a:xfrm>
            <a:off x="857250" y="1718650"/>
            <a:ext cx="7429500" cy="1286664"/>
          </a:xfrm>
          <a:prstGeom prst="rect">
            <a:avLst/>
          </a:prstGeom>
        </p:spPr>
        <p:txBody>
          <a:bodyPr lIns="68580" tIns="34290" rIns="68580" bIns="3429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Montserrat" panose="00000500000000000000" pitchFamily="50" charset="0"/>
                <a:ea typeface="Roboto" pitchFamily="2" charset="0"/>
              </a:rPr>
              <a:t>3 KONKRETE TING DU KAN GJØRE</a:t>
            </a:r>
          </a:p>
        </p:txBody>
      </p:sp>
      <p:pic>
        <p:nvPicPr>
          <p:cNvPr id="4" name="Graphic 3" descr="Inbox with solid fill">
            <a:extLst>
              <a:ext uri="{FF2B5EF4-FFF2-40B4-BE49-F238E27FC236}">
                <a16:creationId xmlns:a16="http://schemas.microsoft.com/office/drawing/2014/main" id="{DA70F3BA-A7F2-4141-AC21-B3D74C5E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2736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0AEB68-569F-409F-9A92-6C4109E46FD1}"/>
              </a:ext>
            </a:extLst>
          </p:cNvPr>
          <p:cNvSpPr/>
          <p:nvPr/>
        </p:nvSpPr>
        <p:spPr>
          <a:xfrm>
            <a:off x="0" y="0"/>
            <a:ext cx="4165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F72B75-F8EE-4DF5-8007-70596196DC09}"/>
              </a:ext>
            </a:extLst>
          </p:cNvPr>
          <p:cNvSpPr/>
          <p:nvPr/>
        </p:nvSpPr>
        <p:spPr>
          <a:xfrm>
            <a:off x="748472" y="1287297"/>
            <a:ext cx="2705100" cy="2705100"/>
          </a:xfrm>
          <a:prstGeom prst="ellipse">
            <a:avLst/>
          </a:prstGeom>
          <a:solidFill>
            <a:srgbClr val="F39224"/>
          </a:solidFill>
          <a:ln w="381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D2E169-C75E-45CD-8447-2A980939225E}"/>
              </a:ext>
            </a:extLst>
          </p:cNvPr>
          <p:cNvSpPr txBox="1"/>
          <p:nvPr/>
        </p:nvSpPr>
        <p:spPr>
          <a:xfrm>
            <a:off x="4572000" y="1112910"/>
            <a:ext cx="3961494" cy="122341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Sjekk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kontraster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når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du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bruker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farger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i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presentasjoner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, e-poster,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dokumenter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etc</a:t>
            </a:r>
            <a:endParaRPr lang="en-US" sz="2500" b="1" spc="-113" dirty="0">
              <a:latin typeface="Montserrat" panose="00000500000000000000" pitchFamily="50" charset="0"/>
              <a:ea typeface="Roboto" pitchFamily="2" charset="0"/>
              <a:cs typeface="Montserrat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77515-F8BF-4969-B95D-AE7A44469417}"/>
              </a:ext>
            </a:extLst>
          </p:cNvPr>
          <p:cNvSpPr txBox="1"/>
          <p:nvPr/>
        </p:nvSpPr>
        <p:spPr>
          <a:xfrm>
            <a:off x="4572000" y="2810441"/>
            <a:ext cx="2585444" cy="30008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Ikke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stol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på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dine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egne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øyne</a:t>
            </a:r>
            <a:endParaRPr lang="en-US" sz="1500" dirty="0">
              <a:solidFill>
                <a:schemeClr val="accent1"/>
              </a:solidFill>
              <a:latin typeface="Montserrat" pitchFamily="50" charset="0"/>
              <a:ea typeface="Roboto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5ED96C-794B-4466-8E8A-3B36966D1138}"/>
              </a:ext>
            </a:extLst>
          </p:cNvPr>
          <p:cNvSpPr/>
          <p:nvPr/>
        </p:nvSpPr>
        <p:spPr>
          <a:xfrm>
            <a:off x="4820556" y="2571750"/>
            <a:ext cx="508000" cy="45719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1" name="Graphic 10" descr="Palette with solid fill">
            <a:extLst>
              <a:ext uri="{FF2B5EF4-FFF2-40B4-BE49-F238E27FC236}">
                <a16:creationId xmlns:a16="http://schemas.microsoft.com/office/drawing/2014/main" id="{D17C2878-ED29-460C-8094-3D9EFF5EC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13" y="1578160"/>
            <a:ext cx="2123373" cy="21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5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D4B89-CBB0-463A-9294-7C70E636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9013" y="453542"/>
            <a:ext cx="11603013" cy="2602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F4D58-7D07-4426-9283-59B58F0A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830" y="1636685"/>
            <a:ext cx="5391304" cy="2771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D4306-01D6-4831-8231-6A8A27BC2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029" y="1524433"/>
            <a:ext cx="5478905" cy="288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0AEB68-569F-409F-9A92-6C4109E46FD1}"/>
              </a:ext>
            </a:extLst>
          </p:cNvPr>
          <p:cNvSpPr/>
          <p:nvPr/>
        </p:nvSpPr>
        <p:spPr>
          <a:xfrm>
            <a:off x="0" y="0"/>
            <a:ext cx="41656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F72B75-F8EE-4DF5-8007-70596196DC09}"/>
              </a:ext>
            </a:extLst>
          </p:cNvPr>
          <p:cNvSpPr/>
          <p:nvPr/>
        </p:nvSpPr>
        <p:spPr>
          <a:xfrm>
            <a:off x="748472" y="1287297"/>
            <a:ext cx="2705100" cy="2705100"/>
          </a:xfrm>
          <a:prstGeom prst="ellipse">
            <a:avLst/>
          </a:prstGeom>
          <a:solidFill>
            <a:srgbClr val="F39224"/>
          </a:solidFill>
          <a:ln w="38100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D2E169-C75E-45CD-8447-2A980939225E}"/>
              </a:ext>
            </a:extLst>
          </p:cNvPr>
          <p:cNvSpPr txBox="1"/>
          <p:nvPr/>
        </p:nvSpPr>
        <p:spPr>
          <a:xfrm>
            <a:off x="4679949" y="1951601"/>
            <a:ext cx="3961494" cy="45397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Bruk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et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forståelig</a:t>
            </a:r>
            <a:r>
              <a:rPr lang="en-US" sz="2500" b="1" spc="-113" dirty="0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2500" b="1" spc="-113" dirty="0" err="1">
                <a:latin typeface="Montserrat" panose="00000500000000000000" pitchFamily="50" charset="0"/>
                <a:ea typeface="Roboto" pitchFamily="2" charset="0"/>
                <a:cs typeface="Montserrat" charset="0"/>
              </a:rPr>
              <a:t>språk</a:t>
            </a:r>
            <a:endParaRPr lang="en-US" sz="2500" b="1" spc="-113" dirty="0">
              <a:latin typeface="Montserrat" panose="00000500000000000000" pitchFamily="50" charset="0"/>
              <a:ea typeface="Roboto" pitchFamily="2" charset="0"/>
              <a:cs typeface="Montserrat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77515-F8BF-4969-B95D-AE7A44469417}"/>
              </a:ext>
            </a:extLst>
          </p:cNvPr>
          <p:cNvSpPr txBox="1"/>
          <p:nvPr/>
        </p:nvSpPr>
        <p:spPr>
          <a:xfrm>
            <a:off x="4679948" y="2729242"/>
            <a:ext cx="3117851" cy="9925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Unngå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forkortelser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uten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forklaring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.</a:t>
            </a:r>
          </a:p>
          <a:p>
            <a:endParaRPr lang="en-US" sz="1500" dirty="0">
              <a:solidFill>
                <a:schemeClr val="accent1"/>
              </a:solidFill>
              <a:latin typeface="Montserrat" pitchFamily="50" charset="0"/>
              <a:ea typeface="Roboto" pitchFamily="2" charset="0"/>
              <a:cs typeface="Montserrat" charset="0"/>
            </a:endParaRPr>
          </a:p>
          <a:p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Se an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målgruppen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før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du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bruker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bransjespesifikke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ord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og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 </a:t>
            </a:r>
            <a:r>
              <a:rPr lang="en-US" sz="1500" dirty="0" err="1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utrykk</a:t>
            </a:r>
            <a:r>
              <a:rPr lang="en-US" sz="1500" dirty="0">
                <a:solidFill>
                  <a:schemeClr val="accent1"/>
                </a:solidFill>
                <a:latin typeface="Montserrat" pitchFamily="50" charset="0"/>
                <a:ea typeface="Roboto" pitchFamily="2" charset="0"/>
                <a:cs typeface="Montserrat" charset="0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5ED96C-794B-4466-8E8A-3B36966D1138}"/>
              </a:ext>
            </a:extLst>
          </p:cNvPr>
          <p:cNvSpPr/>
          <p:nvPr/>
        </p:nvSpPr>
        <p:spPr>
          <a:xfrm>
            <a:off x="4820556" y="2571750"/>
            <a:ext cx="508000" cy="45719"/>
          </a:xfrm>
          <a:prstGeom prst="rect">
            <a:avLst/>
          </a:prstGeom>
          <a:solidFill>
            <a:srgbClr val="F39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Graphic 3" descr="Typewriter with solid fill">
            <a:extLst>
              <a:ext uri="{FF2B5EF4-FFF2-40B4-BE49-F238E27FC236}">
                <a16:creationId xmlns:a16="http://schemas.microsoft.com/office/drawing/2014/main" id="{9C43D3BB-AA86-4318-BB20-F6184B4DE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554" y="1797249"/>
            <a:ext cx="1634491" cy="163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7D8287"/>
      </a:dk2>
      <a:lt2>
        <a:srgbClr val="EBEEF0"/>
      </a:lt2>
      <a:accent1>
        <a:srgbClr val="374249"/>
      </a:accent1>
      <a:accent2>
        <a:srgbClr val="FCD3C1"/>
      </a:accent2>
      <a:accent3>
        <a:srgbClr val="B0DFDB"/>
      </a:accent3>
      <a:accent4>
        <a:srgbClr val="D8EDDD"/>
      </a:accent4>
      <a:accent5>
        <a:srgbClr val="FFFFFF"/>
      </a:accent5>
      <a:accent6>
        <a:srgbClr val="FFFFFF"/>
      </a:accent6>
      <a:hlink>
        <a:srgbClr val="FFFFFF"/>
      </a:hlink>
      <a:folHlink>
        <a:srgbClr val="374249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16933</TotalTime>
  <Words>993</Words>
  <Application>Microsoft Office PowerPoint</Application>
  <PresentationFormat>On-screen Show (16:9)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</vt:lpstr>
      <vt:lpstr>Calibri</vt:lpstr>
      <vt:lpstr>Gill Sans</vt:lpstr>
      <vt:lpstr>Inter</vt:lpstr>
      <vt:lpstr>Montserrat</vt:lpstr>
      <vt:lpstr>Montserrat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Eli Habbestad Schei</cp:lastModifiedBy>
  <cp:revision>1228</cp:revision>
  <dcterms:created xsi:type="dcterms:W3CDTF">2016-01-13T17:16:24Z</dcterms:created>
  <dcterms:modified xsi:type="dcterms:W3CDTF">2021-05-18T07:10:19Z</dcterms:modified>
</cp:coreProperties>
</file>