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421" r:id="rId3"/>
    <p:sldId id="431" r:id="rId4"/>
    <p:sldId id="410" r:id="rId5"/>
    <p:sldId id="432" r:id="rId6"/>
    <p:sldId id="434" r:id="rId7"/>
    <p:sldId id="435" r:id="rId8"/>
    <p:sldId id="437" r:id="rId9"/>
    <p:sldId id="433" r:id="rId10"/>
    <p:sldId id="438" r:id="rId11"/>
    <p:sldId id="436" r:id="rId12"/>
    <p:sldId id="424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24"/>
    <a:srgbClr val="ED6C1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1217-21A5-420E-BBD1-A40144A7E397}" v="134" dt="2021-05-06T14:34:2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74440" autoAdjust="0"/>
  </p:normalViewPr>
  <p:slideViewPr>
    <p:cSldViewPr snapToGrid="0" snapToObjects="1">
      <p:cViewPr varScale="1">
        <p:scale>
          <a:sx n="175" d="100"/>
          <a:sy n="175" d="100"/>
        </p:scale>
        <p:origin x="1616" y="8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5286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 H. Schei" userId="38894c9abe7a6e4c" providerId="LiveId" clId="{DBFA5BB2-DC01-4AA8-8EAA-0EB4EC5FDDCB}"/>
    <pc:docChg chg="undo custSel addSld delSld modSld sldOrd">
      <pc:chgData name="Eli H. Schei" userId="38894c9abe7a6e4c" providerId="LiveId" clId="{DBFA5BB2-DC01-4AA8-8EAA-0EB4EC5FDDCB}" dt="2021-03-18T13:26:29.576" v="6969" actId="20577"/>
      <pc:docMkLst>
        <pc:docMk/>
      </pc:docMkLst>
      <pc:sldChg chg="addSp delSp modSp mod modNotesTx">
        <pc:chgData name="Eli H. Schei" userId="38894c9abe7a6e4c" providerId="LiveId" clId="{DBFA5BB2-DC01-4AA8-8EAA-0EB4EC5FDDCB}" dt="2021-03-15T11:53:56.637" v="4749" actId="20577"/>
        <pc:sldMkLst>
          <pc:docMk/>
          <pc:sldMk cId="1455590964" sldId="314"/>
        </pc:sldMkLst>
        <pc:spChg chg="add mod">
          <ac:chgData name="Eli H. Schei" userId="38894c9abe7a6e4c" providerId="LiveId" clId="{DBFA5BB2-DC01-4AA8-8EAA-0EB4EC5FDDCB}" dt="2021-03-15T11:47:58.786" v="4411" actId="20577"/>
          <ac:spMkLst>
            <pc:docMk/>
            <pc:sldMk cId="1455590964" sldId="314"/>
            <ac:spMk id="2" creationId="{40D0496E-D1EE-4218-9523-30DBA9B7210A}"/>
          </ac:spMkLst>
        </pc:spChg>
        <pc:spChg chg="mod">
          <ac:chgData name="Eli H. Schei" userId="38894c9abe7a6e4c" providerId="LiveId" clId="{DBFA5BB2-DC01-4AA8-8EAA-0EB4EC5FDDCB}" dt="2021-03-15T11:48:50.295" v="4413" actId="207"/>
          <ac:spMkLst>
            <pc:docMk/>
            <pc:sldMk cId="1455590964" sldId="314"/>
            <ac:spMk id="4" creationId="{76DA2E0D-8507-4E8B-BFDA-831EB72E3D5F}"/>
          </ac:spMkLst>
        </pc:spChg>
        <pc:spChg chg="mod">
          <ac:chgData name="Eli H. Schei" userId="38894c9abe7a6e4c" providerId="LiveId" clId="{DBFA5BB2-DC01-4AA8-8EAA-0EB4EC5FDDCB}" dt="2021-03-15T11:40:09.143" v="4277" actId="20577"/>
          <ac:spMkLst>
            <pc:docMk/>
            <pc:sldMk cId="1455590964" sldId="314"/>
            <ac:spMk id="5" creationId="{C00E96B5-7438-4F95-8098-6E37269C98B9}"/>
          </ac:spMkLst>
        </pc:spChg>
        <pc:spChg chg="mod">
          <ac:chgData name="Eli H. Schei" userId="38894c9abe7a6e4c" providerId="LiveId" clId="{DBFA5BB2-DC01-4AA8-8EAA-0EB4EC5FDDCB}" dt="2021-03-15T11:41:14.123" v="4371" actId="1076"/>
          <ac:spMkLst>
            <pc:docMk/>
            <pc:sldMk cId="1455590964" sldId="314"/>
            <ac:spMk id="6" creationId="{A5662E6D-61F0-478C-AC22-9F8D3DA74547}"/>
          </ac:spMkLst>
        </pc:spChg>
        <pc:spChg chg="del mod">
          <ac:chgData name="Eli H. Schei" userId="38894c9abe7a6e4c" providerId="LiveId" clId="{DBFA5BB2-DC01-4AA8-8EAA-0EB4EC5FDDCB}" dt="2021-03-05T14:05:12.327" v="2992" actId="478"/>
          <ac:spMkLst>
            <pc:docMk/>
            <pc:sldMk cId="1455590964" sldId="314"/>
            <ac:spMk id="7" creationId="{64C3B010-248D-4A00-8E12-4DDAD6822D49}"/>
          </ac:spMkLst>
        </pc:spChg>
        <pc:picChg chg="add mod">
          <ac:chgData name="Eli H. Schei" userId="38894c9abe7a6e4c" providerId="LiveId" clId="{DBFA5BB2-DC01-4AA8-8EAA-0EB4EC5FDDCB}" dt="2021-03-05T14:05:59.410" v="3072" actId="1076"/>
          <ac:picMkLst>
            <pc:docMk/>
            <pc:sldMk cId="1455590964" sldId="314"/>
            <ac:picMk id="8" creationId="{A509CBCA-BA04-4048-AA5D-23B2B61CB191}"/>
          </ac:picMkLst>
        </pc:picChg>
      </pc:sldChg>
      <pc:sldChg chg="delSp modSp del mod">
        <pc:chgData name="Eli H. Schei" userId="38894c9abe7a6e4c" providerId="LiveId" clId="{DBFA5BB2-DC01-4AA8-8EAA-0EB4EC5FDDCB}" dt="2021-03-05T13:34:46.600" v="1327" actId="47"/>
        <pc:sldMkLst>
          <pc:docMk/>
          <pc:sldMk cId="1353436873" sldId="315"/>
        </pc:sldMkLst>
        <pc:spChg chg="del">
          <ac:chgData name="Eli H. Schei" userId="38894c9abe7a6e4c" providerId="LiveId" clId="{DBFA5BB2-DC01-4AA8-8EAA-0EB4EC5FDDCB}" dt="2021-03-05T13:19:21.799" v="272" actId="478"/>
          <ac:spMkLst>
            <pc:docMk/>
            <pc:sldMk cId="1353436873" sldId="315"/>
            <ac:spMk id="4" creationId="{C6BC0488-B86A-45A3-8E4C-759973841617}"/>
          </ac:spMkLst>
        </pc:spChg>
        <pc:spChg chg="del mod">
          <ac:chgData name="Eli H. Schei" userId="38894c9abe7a6e4c" providerId="LiveId" clId="{DBFA5BB2-DC01-4AA8-8EAA-0EB4EC5FDDCB}" dt="2021-03-05T13:34:42.357" v="1325" actId="21"/>
          <ac:spMkLst>
            <pc:docMk/>
            <pc:sldMk cId="1353436873" sldId="315"/>
            <ac:spMk id="48" creationId="{9B84B5D8-B8B7-4A7D-9963-384545D07AE4}"/>
          </ac:spMkLst>
        </pc:spChg>
      </pc:sldChg>
      <pc:sldChg chg="addSp delSp modSp del mod modNotesTx">
        <pc:chgData name="Eli H. Schei" userId="38894c9abe7a6e4c" providerId="LiveId" clId="{DBFA5BB2-DC01-4AA8-8EAA-0EB4EC5FDDCB}" dt="2021-03-05T14:35:45.722" v="4210" actId="47"/>
        <pc:sldMkLst>
          <pc:docMk/>
          <pc:sldMk cId="406011017" sldId="316"/>
        </pc:sldMkLst>
        <pc:spChg chg="add del mod">
          <ac:chgData name="Eli H. Schei" userId="38894c9abe7a6e4c" providerId="LiveId" clId="{DBFA5BB2-DC01-4AA8-8EAA-0EB4EC5FDDCB}" dt="2021-03-05T14:34:56.942" v="4194"/>
          <ac:spMkLst>
            <pc:docMk/>
            <pc:sldMk cId="406011017" sldId="316"/>
            <ac:spMk id="2" creationId="{2E0FDA7C-1DAC-4136-9779-3F48D32D5AF8}"/>
          </ac:spMkLst>
        </pc:spChg>
        <pc:spChg chg="del">
          <ac:chgData name="Eli H. Schei" userId="38894c9abe7a6e4c" providerId="LiveId" clId="{DBFA5BB2-DC01-4AA8-8EAA-0EB4EC5FDDCB}" dt="2021-03-05T13:36:11.693" v="1338" actId="478"/>
          <ac:spMkLst>
            <pc:docMk/>
            <pc:sldMk cId="406011017" sldId="316"/>
            <ac:spMk id="3" creationId="{061D9DCB-5D12-4A3E-8155-705DDBD1C324}"/>
          </ac:spMkLst>
        </pc:spChg>
        <pc:spChg chg="del">
          <ac:chgData name="Eli H. Schei" userId="38894c9abe7a6e4c" providerId="LiveId" clId="{DBFA5BB2-DC01-4AA8-8EAA-0EB4EC5FDDCB}" dt="2021-03-05T13:36:10.712" v="1337" actId="478"/>
          <ac:spMkLst>
            <pc:docMk/>
            <pc:sldMk cId="406011017" sldId="316"/>
            <ac:spMk id="4" creationId="{9ED5D8FC-9B73-4FCA-AE1D-E26FFA0F58D8}"/>
          </ac:spMkLst>
        </pc:spChg>
        <pc:spChg chg="del">
          <ac:chgData name="Eli H. Schei" userId="38894c9abe7a6e4c" providerId="LiveId" clId="{DBFA5BB2-DC01-4AA8-8EAA-0EB4EC5FDDCB}" dt="2021-03-05T13:35:07.697" v="1329" actId="478"/>
          <ac:spMkLst>
            <pc:docMk/>
            <pc:sldMk cId="406011017" sldId="316"/>
            <ac:spMk id="5" creationId="{9638372D-F2B5-4EB4-9D82-80F8ECEE94E1}"/>
          </ac:spMkLst>
        </pc:spChg>
        <pc:spChg chg="add del mod">
          <ac:chgData name="Eli H. Schei" userId="38894c9abe7a6e4c" providerId="LiveId" clId="{DBFA5BB2-DC01-4AA8-8EAA-0EB4EC5FDDCB}" dt="2021-03-05T14:35:09.847" v="4198"/>
          <ac:spMkLst>
            <pc:docMk/>
            <pc:sldMk cId="406011017" sldId="316"/>
            <ac:spMk id="6" creationId="{C1D58EEE-1E18-4902-B015-6F2CF2559E1C}"/>
          </ac:spMkLst>
        </pc:spChg>
        <pc:spChg chg="del">
          <ac:chgData name="Eli H. Schei" userId="38894c9abe7a6e4c" providerId="LiveId" clId="{DBFA5BB2-DC01-4AA8-8EAA-0EB4EC5FDDCB}" dt="2021-03-05T13:34:36.795" v="1324" actId="478"/>
          <ac:spMkLst>
            <pc:docMk/>
            <pc:sldMk cId="406011017" sldId="316"/>
            <ac:spMk id="7" creationId="{463CA7B5-F5BD-4E42-B99F-284D8BF6A138}"/>
          </ac:spMkLst>
        </pc:spChg>
        <pc:spChg chg="add del mod">
          <ac:chgData name="Eli H. Schei" userId="38894c9abe7a6e4c" providerId="LiveId" clId="{DBFA5BB2-DC01-4AA8-8EAA-0EB4EC5FDDCB}" dt="2021-03-05T14:35:18.694" v="4202"/>
          <ac:spMkLst>
            <pc:docMk/>
            <pc:sldMk cId="406011017" sldId="316"/>
            <ac:spMk id="8" creationId="{A3BBDBFC-BCA1-4D97-9CBA-33B2287B7FB1}"/>
          </ac:spMkLst>
        </pc:spChg>
        <pc:spChg chg="add del mod">
          <ac:chgData name="Eli H. Schei" userId="38894c9abe7a6e4c" providerId="LiveId" clId="{DBFA5BB2-DC01-4AA8-8EAA-0EB4EC5FDDCB}" dt="2021-03-05T14:35:27.739" v="4206"/>
          <ac:spMkLst>
            <pc:docMk/>
            <pc:sldMk cId="406011017" sldId="316"/>
            <ac:spMk id="9" creationId="{775F7D15-30DD-47A0-A37A-8950C3799C97}"/>
          </ac:spMkLst>
        </pc:spChg>
        <pc:spChg chg="add del mod">
          <ac:chgData name="Eli H. Schei" userId="38894c9abe7a6e4c" providerId="LiveId" clId="{DBFA5BB2-DC01-4AA8-8EAA-0EB4EC5FDDCB}" dt="2021-03-05T13:56:32.118" v="2308" actId="478"/>
          <ac:spMkLst>
            <pc:docMk/>
            <pc:sldMk cId="406011017" sldId="316"/>
            <ac:spMk id="15" creationId="{B1042A43-FA68-4C71-A4E2-633D1B07FD99}"/>
          </ac:spMkLst>
        </pc:spChg>
        <pc:spChg chg="add del mod">
          <ac:chgData name="Eli H. Schei" userId="38894c9abe7a6e4c" providerId="LiveId" clId="{DBFA5BB2-DC01-4AA8-8EAA-0EB4EC5FDDCB}" dt="2021-03-05T13:35:55.608" v="1333" actId="478"/>
          <ac:spMkLst>
            <pc:docMk/>
            <pc:sldMk cId="406011017" sldId="316"/>
            <ac:spMk id="16" creationId="{4A57934C-59AF-4478-A02D-08390A9E86FB}"/>
          </ac:spMkLst>
        </pc:spChg>
        <pc:spChg chg="add del mod">
          <ac:chgData name="Eli H. Schei" userId="38894c9abe7a6e4c" providerId="LiveId" clId="{DBFA5BB2-DC01-4AA8-8EAA-0EB4EC5FDDCB}" dt="2021-03-05T13:57:59.556" v="2322" actId="478"/>
          <ac:spMkLst>
            <pc:docMk/>
            <pc:sldMk cId="406011017" sldId="316"/>
            <ac:spMk id="17" creationId="{40FBD2E5-F219-4BAF-8183-36DE47C5CA15}"/>
          </ac:spMkLst>
        </pc:spChg>
        <pc:spChg chg="add del mod">
          <ac:chgData name="Eli H. Schei" userId="38894c9abe7a6e4c" providerId="LiveId" clId="{DBFA5BB2-DC01-4AA8-8EAA-0EB4EC5FDDCB}" dt="2021-03-05T13:58:00.403" v="2323" actId="478"/>
          <ac:spMkLst>
            <pc:docMk/>
            <pc:sldMk cId="406011017" sldId="316"/>
            <ac:spMk id="18" creationId="{CF33AE48-5E9E-4218-B21A-F5F9777A813B}"/>
          </ac:spMkLst>
        </pc:spChg>
        <pc:spChg chg="del mod">
          <ac:chgData name="Eli H. Schei" userId="38894c9abe7a6e4c" providerId="LiveId" clId="{DBFA5BB2-DC01-4AA8-8EAA-0EB4EC5FDDCB}" dt="2021-03-05T13:37:35.437" v="1558"/>
          <ac:spMkLst>
            <pc:docMk/>
            <pc:sldMk cId="406011017" sldId="316"/>
            <ac:spMk id="19" creationId="{CE3F7DB6-07FE-460E-B848-4D791494AD13}"/>
          </ac:spMkLst>
        </pc:spChg>
        <pc:spChg chg="add del mod">
          <ac:chgData name="Eli H. Schei" userId="38894c9abe7a6e4c" providerId="LiveId" clId="{DBFA5BB2-DC01-4AA8-8EAA-0EB4EC5FDDCB}" dt="2021-03-05T13:38:04.374" v="1570" actId="478"/>
          <ac:spMkLst>
            <pc:docMk/>
            <pc:sldMk cId="406011017" sldId="316"/>
            <ac:spMk id="20" creationId="{929A6A6D-FCE3-47E0-BCF0-E6051E9BAF26}"/>
          </ac:spMkLst>
        </pc:spChg>
        <pc:spChg chg="add del mod">
          <ac:chgData name="Eli H. Schei" userId="38894c9abe7a6e4c" providerId="LiveId" clId="{DBFA5BB2-DC01-4AA8-8EAA-0EB4EC5FDDCB}" dt="2021-03-05T13:58:00.966" v="2324" actId="478"/>
          <ac:spMkLst>
            <pc:docMk/>
            <pc:sldMk cId="406011017" sldId="316"/>
            <ac:spMk id="21" creationId="{C1A54E8A-CDD4-45B9-B062-BC1CB65F7FAA}"/>
          </ac:spMkLst>
        </pc:spChg>
        <pc:spChg chg="del mod">
          <ac:chgData name="Eli H. Schei" userId="38894c9abe7a6e4c" providerId="LiveId" clId="{DBFA5BB2-DC01-4AA8-8EAA-0EB4EC5FDDCB}" dt="2021-03-05T13:56:07.932" v="2305" actId="478"/>
          <ac:spMkLst>
            <pc:docMk/>
            <pc:sldMk cId="406011017" sldId="316"/>
            <ac:spMk id="22" creationId="{150D4118-7420-40CA-9456-E434B14D93EA}"/>
          </ac:spMkLst>
        </pc:spChg>
        <pc:spChg chg="add del mod">
          <ac:chgData name="Eli H. Schei" userId="38894c9abe7a6e4c" providerId="LiveId" clId="{DBFA5BB2-DC01-4AA8-8EAA-0EB4EC5FDDCB}" dt="2021-03-05T13:56:13.243" v="2307" actId="478"/>
          <ac:spMkLst>
            <pc:docMk/>
            <pc:sldMk cId="406011017" sldId="316"/>
            <ac:spMk id="23" creationId="{D76FA3D9-BE38-47C7-AB63-B09B20FD24AA}"/>
          </ac:spMkLst>
        </pc:spChg>
        <pc:spChg chg="del mod">
          <ac:chgData name="Eli H. Schei" userId="38894c9abe7a6e4c" providerId="LiveId" clId="{DBFA5BB2-DC01-4AA8-8EAA-0EB4EC5FDDCB}" dt="2021-03-05T13:37:35.438" v="1560"/>
          <ac:spMkLst>
            <pc:docMk/>
            <pc:sldMk cId="406011017" sldId="316"/>
            <ac:spMk id="25" creationId="{84A73D58-E973-49AE-94CE-82E0C45E856F}"/>
          </ac:spMkLst>
        </pc:spChg>
        <pc:spChg chg="del mod">
          <ac:chgData name="Eli H. Schei" userId="38894c9abe7a6e4c" providerId="LiveId" clId="{DBFA5BB2-DC01-4AA8-8EAA-0EB4EC5FDDCB}" dt="2021-03-05T13:56:11.232" v="2306" actId="478"/>
          <ac:spMkLst>
            <pc:docMk/>
            <pc:sldMk cId="406011017" sldId="316"/>
            <ac:spMk id="26" creationId="{9FDB5016-050C-4FDB-9E58-44F83B73B1CA}"/>
          </ac:spMkLst>
        </pc:spChg>
        <pc:spChg chg="add del mod">
          <ac:chgData name="Eli H. Schei" userId="38894c9abe7a6e4c" providerId="LiveId" clId="{DBFA5BB2-DC01-4AA8-8EAA-0EB4EC5FDDCB}" dt="2021-03-05T13:58:01.421" v="2325" actId="478"/>
          <ac:spMkLst>
            <pc:docMk/>
            <pc:sldMk cId="406011017" sldId="316"/>
            <ac:spMk id="27" creationId="{357073DE-6260-4683-A37A-06940F100317}"/>
          </ac:spMkLst>
        </pc:spChg>
        <pc:spChg chg="del mod">
          <ac:chgData name="Eli H. Schei" userId="38894c9abe7a6e4c" providerId="LiveId" clId="{DBFA5BB2-DC01-4AA8-8EAA-0EB4EC5FDDCB}" dt="2021-03-05T13:37:35.438" v="1562"/>
          <ac:spMkLst>
            <pc:docMk/>
            <pc:sldMk cId="406011017" sldId="316"/>
            <ac:spMk id="28" creationId="{71E68737-A6EF-4016-9125-394508EE9D9F}"/>
          </ac:spMkLst>
        </pc:spChg>
        <pc:spChg chg="del mod">
          <ac:chgData name="Eli H. Schei" userId="38894c9abe7a6e4c" providerId="LiveId" clId="{DBFA5BB2-DC01-4AA8-8EAA-0EB4EC5FDDCB}" dt="2021-03-05T13:38:03.848" v="1569" actId="478"/>
          <ac:spMkLst>
            <pc:docMk/>
            <pc:sldMk cId="406011017" sldId="316"/>
            <ac:spMk id="29" creationId="{5E0DB88E-7C10-4B86-AED3-0256C3DA51A5}"/>
          </ac:spMkLst>
        </pc:spChg>
        <pc:spChg chg="add del">
          <ac:chgData name="Eli H. Schei" userId="38894c9abe7a6e4c" providerId="LiveId" clId="{DBFA5BB2-DC01-4AA8-8EAA-0EB4EC5FDDCB}" dt="2021-03-05T14:12:05.263" v="3232" actId="22"/>
          <ac:spMkLst>
            <pc:docMk/>
            <pc:sldMk cId="406011017" sldId="316"/>
            <ac:spMk id="36" creationId="{FA2CD337-C9F5-4310-ADDA-5A08372E6A0C}"/>
          </ac:spMkLst>
        </pc:spChg>
        <pc:spChg chg="del">
          <ac:chgData name="Eli H. Schei" userId="38894c9abe7a6e4c" providerId="LiveId" clId="{DBFA5BB2-DC01-4AA8-8EAA-0EB4EC5FDDCB}" dt="2021-03-05T13:46:43.921" v="1972" actId="478"/>
          <ac:spMkLst>
            <pc:docMk/>
            <pc:sldMk cId="406011017" sldId="316"/>
            <ac:spMk id="39" creationId="{7E9969E9-3EA6-4F3B-B28F-24FAA4CB171E}"/>
          </ac:spMkLst>
        </pc:spChg>
        <pc:spChg chg="del">
          <ac:chgData name="Eli H. Schei" userId="38894c9abe7a6e4c" providerId="LiveId" clId="{DBFA5BB2-DC01-4AA8-8EAA-0EB4EC5FDDCB}" dt="2021-03-05T13:46:41.806" v="1971" actId="478"/>
          <ac:spMkLst>
            <pc:docMk/>
            <pc:sldMk cId="406011017" sldId="316"/>
            <ac:spMk id="40" creationId="{091A1611-546B-4C2F-8AD7-6B56620418ED}"/>
          </ac:spMkLst>
        </pc:spChg>
        <pc:spChg chg="del">
          <ac:chgData name="Eli H. Schei" userId="38894c9abe7a6e4c" providerId="LiveId" clId="{DBFA5BB2-DC01-4AA8-8EAA-0EB4EC5FDDCB}" dt="2021-03-05T13:46:10.183" v="1904" actId="478"/>
          <ac:spMkLst>
            <pc:docMk/>
            <pc:sldMk cId="406011017" sldId="316"/>
            <ac:spMk id="41" creationId="{1D3386FB-45AC-4CA3-8E7B-CF2C99B7F93F}"/>
          </ac:spMkLst>
        </pc:spChg>
        <pc:picChg chg="add mod">
          <ac:chgData name="Eli H. Schei" userId="38894c9abe7a6e4c" providerId="LiveId" clId="{DBFA5BB2-DC01-4AA8-8EAA-0EB4EC5FDDCB}" dt="2021-03-05T13:58:13.145" v="2330" actId="1076"/>
          <ac:picMkLst>
            <pc:docMk/>
            <pc:sldMk cId="406011017" sldId="316"/>
            <ac:picMk id="11" creationId="{ABBDFEE8-284E-43FA-8EE8-FA79E2EAA6D1}"/>
          </ac:picMkLst>
        </pc:picChg>
        <pc:picChg chg="add mod">
          <ac:chgData name="Eli H. Schei" userId="38894c9abe7a6e4c" providerId="LiveId" clId="{DBFA5BB2-DC01-4AA8-8EAA-0EB4EC5FDDCB}" dt="2021-03-05T13:58:21.674" v="2333" actId="1076"/>
          <ac:picMkLst>
            <pc:docMk/>
            <pc:sldMk cId="406011017" sldId="316"/>
            <ac:picMk id="13" creationId="{D9BAF447-D54F-40B6-9496-28679A714EDF}"/>
          </ac:picMkLst>
        </pc:picChg>
        <pc:picChg chg="add mod">
          <ac:chgData name="Eli H. Schei" userId="38894c9abe7a6e4c" providerId="LiveId" clId="{DBFA5BB2-DC01-4AA8-8EAA-0EB4EC5FDDCB}" dt="2021-03-05T13:58:25.686" v="2334" actId="1076"/>
          <ac:picMkLst>
            <pc:docMk/>
            <pc:sldMk cId="406011017" sldId="316"/>
            <ac:picMk id="24" creationId="{6DAC9149-E871-4B2A-A4C1-EFB582C1E070}"/>
          </ac:picMkLst>
        </pc:picChg>
        <pc:picChg chg="add mod">
          <ac:chgData name="Eli H. Schei" userId="38894c9abe7a6e4c" providerId="LiveId" clId="{DBFA5BB2-DC01-4AA8-8EAA-0EB4EC5FDDCB}" dt="2021-03-05T13:58:17.944" v="2332" actId="1076"/>
          <ac:picMkLst>
            <pc:docMk/>
            <pc:sldMk cId="406011017" sldId="316"/>
            <ac:picMk id="31" creationId="{09C06AF7-2F66-4CEF-AB1F-E785E5479DF7}"/>
          </ac:picMkLst>
        </pc:picChg>
      </pc:sldChg>
      <pc:sldChg chg="del">
        <pc:chgData name="Eli H. Schei" userId="38894c9abe7a6e4c" providerId="LiveId" clId="{DBFA5BB2-DC01-4AA8-8EAA-0EB4EC5FDDCB}" dt="2021-03-05T13:40:07.786" v="1699" actId="47"/>
        <pc:sldMkLst>
          <pc:docMk/>
          <pc:sldMk cId="1198720172" sldId="318"/>
        </pc:sldMkLst>
      </pc:sldChg>
      <pc:sldChg chg="addSp delSp modSp del mod ord modNotesTx">
        <pc:chgData name="Eli H. Schei" userId="38894c9abe7a6e4c" providerId="LiveId" clId="{DBFA5BB2-DC01-4AA8-8EAA-0EB4EC5FDDCB}" dt="2021-03-15T12:14:58.152" v="6011" actId="1076"/>
        <pc:sldMkLst>
          <pc:docMk/>
          <pc:sldMk cId="3219257543" sldId="365"/>
        </pc:sldMkLst>
        <pc:spChg chg="mod topLvl">
          <ac:chgData name="Eli H. Schei" userId="38894c9abe7a6e4c" providerId="LiveId" clId="{DBFA5BB2-DC01-4AA8-8EAA-0EB4EC5FDDCB}" dt="2021-03-05T14:13:10.632" v="3247" actId="207"/>
          <ac:spMkLst>
            <pc:docMk/>
            <pc:sldMk cId="3219257543" sldId="365"/>
            <ac:spMk id="31" creationId="{0EF72B75-F8EE-4DF5-8007-70596196DC09}"/>
          </ac:spMkLst>
        </pc:spChg>
        <pc:spChg chg="del topLvl">
          <ac:chgData name="Eli H. Schei" userId="38894c9abe7a6e4c" providerId="LiveId" clId="{DBFA5BB2-DC01-4AA8-8EAA-0EB4EC5FDDCB}" dt="2021-03-05T14:12:55.181" v="3240" actId="478"/>
          <ac:spMkLst>
            <pc:docMk/>
            <pc:sldMk cId="3219257543" sldId="365"/>
            <ac:spMk id="32" creationId="{63901F82-9AC9-48B4-85B2-A11C5CC4776E}"/>
          </ac:spMkLst>
        </pc:spChg>
        <pc:spChg chg="mod">
          <ac:chgData name="Eli H. Schei" userId="38894c9abe7a6e4c" providerId="LiveId" clId="{DBFA5BB2-DC01-4AA8-8EAA-0EB4EC5FDDCB}" dt="2021-03-15T12:14:53.319" v="6010" actId="1076"/>
          <ac:spMkLst>
            <pc:docMk/>
            <pc:sldMk cId="3219257543" sldId="365"/>
            <ac:spMk id="33" creationId="{2BD2E169-C75E-45CD-8447-2A980939225E}"/>
          </ac:spMkLst>
        </pc:spChg>
        <pc:spChg chg="del">
          <ac:chgData name="Eli H. Schei" userId="38894c9abe7a6e4c" providerId="LiveId" clId="{DBFA5BB2-DC01-4AA8-8EAA-0EB4EC5FDDCB}" dt="2021-03-05T14:13:33.715" v="3299" actId="478"/>
          <ac:spMkLst>
            <pc:docMk/>
            <pc:sldMk cId="3219257543" sldId="365"/>
            <ac:spMk id="34" creationId="{F1B2E5F5-9A02-4AB6-A69A-38A76FB803AF}"/>
          </ac:spMkLst>
        </pc:spChg>
        <pc:spChg chg="del">
          <ac:chgData name="Eli H. Schei" userId="38894c9abe7a6e4c" providerId="LiveId" clId="{DBFA5BB2-DC01-4AA8-8EAA-0EB4EC5FDDCB}" dt="2021-03-05T14:13:36.476" v="3300" actId="478"/>
          <ac:spMkLst>
            <pc:docMk/>
            <pc:sldMk cId="3219257543" sldId="365"/>
            <ac:spMk id="35" creationId="{37092342-5C9A-47D3-9E17-6E4EF39AA6EC}"/>
          </ac:spMkLst>
        </pc:spChg>
        <pc:spChg chg="mod">
          <ac:chgData name="Eli H. Schei" userId="38894c9abe7a6e4c" providerId="LiveId" clId="{DBFA5BB2-DC01-4AA8-8EAA-0EB4EC5FDDCB}" dt="2021-03-15T12:14:58.152" v="6011" actId="1076"/>
          <ac:spMkLst>
            <pc:docMk/>
            <pc:sldMk cId="3219257543" sldId="365"/>
            <ac:spMk id="36" creationId="{A8777515-F8BF-4969-B95D-AE7A44469417}"/>
          </ac:spMkLst>
        </pc:spChg>
        <pc:spChg chg="mod">
          <ac:chgData name="Eli H. Schei" userId="38894c9abe7a6e4c" providerId="LiveId" clId="{DBFA5BB2-DC01-4AA8-8EAA-0EB4EC5FDDCB}" dt="2021-03-05T14:14:48.436" v="3509" actId="1076"/>
          <ac:spMkLst>
            <pc:docMk/>
            <pc:sldMk cId="3219257543" sldId="365"/>
            <ac:spMk id="37" creationId="{7F5ED96C-794B-4466-8E8A-3B36966D1138}"/>
          </ac:spMkLst>
        </pc:spChg>
        <pc:grpChg chg="del">
          <ac:chgData name="Eli H. Schei" userId="38894c9abe7a6e4c" providerId="LiveId" clId="{DBFA5BB2-DC01-4AA8-8EAA-0EB4EC5FDDCB}" dt="2021-03-05T14:12:55.181" v="3240" actId="478"/>
          <ac:grpSpMkLst>
            <pc:docMk/>
            <pc:sldMk cId="3219257543" sldId="365"/>
            <ac:grpSpMk id="5" creationId="{E93286A8-0CB3-4A4C-973E-5E58CAC4B077}"/>
          </ac:grpSpMkLst>
        </pc:grpChg>
        <pc:picChg chg="add mod">
          <ac:chgData name="Eli H. Schei" userId="38894c9abe7a6e4c" providerId="LiveId" clId="{DBFA5BB2-DC01-4AA8-8EAA-0EB4EC5FDDCB}" dt="2021-03-05T14:13:05.905" v="3246" actId="1076"/>
          <ac:picMkLst>
            <pc:docMk/>
            <pc:sldMk cId="3219257543" sldId="365"/>
            <ac:picMk id="11" creationId="{D17C2878-ED29-460C-8094-3D9EFF5EC487}"/>
          </ac:picMkLst>
        </pc:picChg>
      </pc:sldChg>
      <pc:sldChg chg="del">
        <pc:chgData name="Eli H. Schei" userId="38894c9abe7a6e4c" providerId="LiveId" clId="{DBFA5BB2-DC01-4AA8-8EAA-0EB4EC5FDDCB}" dt="2021-03-05T13:40:45.340" v="1708" actId="47"/>
        <pc:sldMkLst>
          <pc:docMk/>
          <pc:sldMk cId="1152938797" sldId="366"/>
        </pc:sldMkLst>
      </pc:sldChg>
      <pc:sldChg chg="del">
        <pc:chgData name="Eli H. Schei" userId="38894c9abe7a6e4c" providerId="LiveId" clId="{DBFA5BB2-DC01-4AA8-8EAA-0EB4EC5FDDCB}" dt="2021-03-05T13:40:46.768" v="1709" actId="47"/>
        <pc:sldMkLst>
          <pc:docMk/>
          <pc:sldMk cId="3584853647" sldId="367"/>
        </pc:sldMkLst>
      </pc:sldChg>
      <pc:sldChg chg="del">
        <pc:chgData name="Eli H. Schei" userId="38894c9abe7a6e4c" providerId="LiveId" clId="{DBFA5BB2-DC01-4AA8-8EAA-0EB4EC5FDDCB}" dt="2021-03-05T13:40:43.411" v="1707" actId="47"/>
        <pc:sldMkLst>
          <pc:docMk/>
          <pc:sldMk cId="3867015122" sldId="369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3292250935" sldId="370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803403098" sldId="371"/>
        </pc:sldMkLst>
      </pc:sldChg>
      <pc:sldChg chg="del">
        <pc:chgData name="Eli H. Schei" userId="38894c9abe7a6e4c" providerId="LiveId" clId="{DBFA5BB2-DC01-4AA8-8EAA-0EB4EC5FDDCB}" dt="2021-03-05T13:40:40.452" v="1705" actId="47"/>
        <pc:sldMkLst>
          <pc:docMk/>
          <pc:sldMk cId="1227465752" sldId="372"/>
        </pc:sldMkLst>
      </pc:sldChg>
      <pc:sldChg chg="del">
        <pc:chgData name="Eli H. Schei" userId="38894c9abe7a6e4c" providerId="LiveId" clId="{DBFA5BB2-DC01-4AA8-8EAA-0EB4EC5FDDCB}" dt="2021-03-05T13:40:38.931" v="1704" actId="47"/>
        <pc:sldMkLst>
          <pc:docMk/>
          <pc:sldMk cId="93226730" sldId="373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566786859" sldId="374"/>
        </pc:sldMkLst>
      </pc:sldChg>
      <pc:sldChg chg="del">
        <pc:chgData name="Eli H. Schei" userId="38894c9abe7a6e4c" providerId="LiveId" clId="{DBFA5BB2-DC01-4AA8-8EAA-0EB4EC5FDDCB}" dt="2021-03-05T13:19:07.325" v="271" actId="47"/>
        <pc:sldMkLst>
          <pc:docMk/>
          <pc:sldMk cId="3096556606" sldId="397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4085877881" sldId="398"/>
        </pc:sldMkLst>
      </pc:sldChg>
      <pc:sldChg chg="addSp delSp modSp mod modAnim modNotesTx">
        <pc:chgData name="Eli H. Schei" userId="38894c9abe7a6e4c" providerId="LiveId" clId="{DBFA5BB2-DC01-4AA8-8EAA-0EB4EC5FDDCB}" dt="2021-03-15T12:00:48.200" v="5338" actId="20577"/>
        <pc:sldMkLst>
          <pc:docMk/>
          <pc:sldMk cId="3149652532" sldId="405"/>
        </pc:sldMkLst>
        <pc:spChg chg="mod">
          <ac:chgData name="Eli H. Schei" userId="38894c9abe7a6e4c" providerId="LiveId" clId="{DBFA5BB2-DC01-4AA8-8EAA-0EB4EC5FDDCB}" dt="2021-03-05T13:25:09.433" v="684" actId="14100"/>
          <ac:spMkLst>
            <pc:docMk/>
            <pc:sldMk cId="3149652532" sldId="405"/>
            <ac:spMk id="2" creationId="{E855732D-B5D8-4BE0-8B7A-5D28B1454BBB}"/>
          </ac:spMkLst>
        </pc:spChg>
        <pc:spChg chg="add mod">
          <ac:chgData name="Eli H. Schei" userId="38894c9abe7a6e4c" providerId="LiveId" clId="{DBFA5BB2-DC01-4AA8-8EAA-0EB4EC5FDDCB}" dt="2021-03-15T11:56:58.238" v="5125" actId="164"/>
          <ac:spMkLst>
            <pc:docMk/>
            <pc:sldMk cId="3149652532" sldId="405"/>
            <ac:spMk id="3" creationId="{438DF84E-078C-443F-9021-099D6E6FF852}"/>
          </ac:spMkLst>
        </pc:spChg>
        <pc:spChg chg="add mod">
          <ac:chgData name="Eli H. Schei" userId="38894c9abe7a6e4c" providerId="LiveId" clId="{DBFA5BB2-DC01-4AA8-8EAA-0EB4EC5FDDCB}" dt="2021-03-15T12:00:48.200" v="5338" actId="20577"/>
          <ac:spMkLst>
            <pc:docMk/>
            <pc:sldMk cId="3149652532" sldId="405"/>
            <ac:spMk id="4" creationId="{3DFF9603-D065-4922-8F03-8B2D853BA229}"/>
          </ac:spMkLst>
        </pc:spChg>
        <pc:spChg chg="del">
          <ac:chgData name="Eli H. Schei" userId="38894c9abe7a6e4c" providerId="LiveId" clId="{DBFA5BB2-DC01-4AA8-8EAA-0EB4EC5FDDCB}" dt="2021-03-05T13:17:58.070" v="216" actId="478"/>
          <ac:spMkLst>
            <pc:docMk/>
            <pc:sldMk cId="3149652532" sldId="405"/>
            <ac:spMk id="5" creationId="{7E74F98E-B892-460F-BC81-DBB0BFECCDB9}"/>
          </ac:spMkLst>
        </pc:spChg>
        <pc:spChg chg="del">
          <ac:chgData name="Eli H. Schei" userId="38894c9abe7a6e4c" providerId="LiveId" clId="{DBFA5BB2-DC01-4AA8-8EAA-0EB4EC5FDDCB}" dt="2021-03-05T13:17:55.430" v="214" actId="478"/>
          <ac:spMkLst>
            <pc:docMk/>
            <pc:sldMk cId="3149652532" sldId="405"/>
            <ac:spMk id="6" creationId="{CEEDC596-852B-4403-BEC7-E22E1A22C4CC}"/>
          </ac:spMkLst>
        </pc:spChg>
        <pc:spChg chg="del mod">
          <ac:chgData name="Eli H. Schei" userId="38894c9abe7a6e4c" providerId="LiveId" clId="{DBFA5BB2-DC01-4AA8-8EAA-0EB4EC5FDDCB}" dt="2021-03-05T13:23:09.184" v="631" actId="478"/>
          <ac:spMkLst>
            <pc:docMk/>
            <pc:sldMk cId="3149652532" sldId="405"/>
            <ac:spMk id="28" creationId="{9474D130-A725-4917-9098-FEB294CE665E}"/>
          </ac:spMkLst>
        </pc:spChg>
        <pc:spChg chg="mod">
          <ac:chgData name="Eli H. Schei" userId="38894c9abe7a6e4c" providerId="LiveId" clId="{DBFA5BB2-DC01-4AA8-8EAA-0EB4EC5FDDCB}" dt="2021-03-05T13:41:52.936" v="1749" actId="20577"/>
          <ac:spMkLst>
            <pc:docMk/>
            <pc:sldMk cId="3149652532" sldId="405"/>
            <ac:spMk id="29" creationId="{E372ABAD-5D61-4816-B7F0-E9D1E973687B}"/>
          </ac:spMkLst>
        </pc:spChg>
        <pc:spChg chg="del">
          <ac:chgData name="Eli H. Schei" userId="38894c9abe7a6e4c" providerId="LiveId" clId="{DBFA5BB2-DC01-4AA8-8EAA-0EB4EC5FDDCB}" dt="2021-03-05T13:17:56.630" v="215" actId="478"/>
          <ac:spMkLst>
            <pc:docMk/>
            <pc:sldMk cId="3149652532" sldId="405"/>
            <ac:spMk id="30" creationId="{6B7C95CC-A9D5-4555-8D17-0DBC5EA94C6A}"/>
          </ac:spMkLst>
        </pc:spChg>
        <pc:grpChg chg="add mod">
          <ac:chgData name="Eli H. Schei" userId="38894c9abe7a6e4c" providerId="LiveId" clId="{DBFA5BB2-DC01-4AA8-8EAA-0EB4EC5FDDCB}" dt="2021-03-15T11:56:50.460" v="5122" actId="164"/>
          <ac:grpSpMkLst>
            <pc:docMk/>
            <pc:sldMk cId="3149652532" sldId="405"/>
            <ac:grpSpMk id="5" creationId="{930F8E15-EC17-4D06-963B-5580374E5FE8}"/>
          </ac:grpSpMkLst>
        </pc:grpChg>
        <pc:grpChg chg="add mod">
          <ac:chgData name="Eli H. Schei" userId="38894c9abe7a6e4c" providerId="LiveId" clId="{DBFA5BB2-DC01-4AA8-8EAA-0EB4EC5FDDCB}" dt="2021-03-15T11:56:58.238" v="5125" actId="164"/>
          <ac:grpSpMkLst>
            <pc:docMk/>
            <pc:sldMk cId="3149652532" sldId="405"/>
            <ac:grpSpMk id="6" creationId="{DC6083E9-97A9-4D9F-97C6-AA15450EAB68}"/>
          </ac:grpSpMkLst>
        </pc:grpChg>
        <pc:grpChg chg="add mod">
          <ac:chgData name="Eli H. Schei" userId="38894c9abe7a6e4c" providerId="LiveId" clId="{DBFA5BB2-DC01-4AA8-8EAA-0EB4EC5FDDCB}" dt="2021-03-15T11:57:16.605" v="5129" actId="164"/>
          <ac:grpSpMkLst>
            <pc:docMk/>
            <pc:sldMk cId="3149652532" sldId="405"/>
            <ac:grpSpMk id="8" creationId="{96A3D86C-BC88-4D59-B53F-8B4C6142003B}"/>
          </ac:grpSpMkLst>
        </pc:grpChg>
        <pc:picChg chg="add mod">
          <ac:chgData name="Eli H. Schei" userId="38894c9abe7a6e4c" providerId="LiveId" clId="{DBFA5BB2-DC01-4AA8-8EAA-0EB4EC5FDDCB}" dt="2021-03-15T11:56:58.238" v="5125" actId="164"/>
          <ac:picMkLst>
            <pc:docMk/>
            <pc:sldMk cId="3149652532" sldId="405"/>
            <ac:picMk id="7" creationId="{C5566CFC-806D-4E40-9B81-5E2E21F348F0}"/>
          </ac:picMkLst>
        </pc:picChg>
        <pc:picChg chg="add del mod">
          <ac:chgData name="Eli H. Schei" userId="38894c9abe7a6e4c" providerId="LiveId" clId="{DBFA5BB2-DC01-4AA8-8EAA-0EB4EC5FDDCB}" dt="2021-03-05T13:42:52.852" v="1767" actId="478"/>
          <ac:picMkLst>
            <pc:docMk/>
            <pc:sldMk cId="3149652532" sldId="405"/>
            <ac:picMk id="9" creationId="{1A8384DE-33AC-4B3D-A495-92B4C2B62B55}"/>
          </ac:picMkLst>
        </pc:picChg>
        <pc:picChg chg="add mod">
          <ac:chgData name="Eli H. Schei" userId="38894c9abe7a6e4c" providerId="LiveId" clId="{DBFA5BB2-DC01-4AA8-8EAA-0EB4EC5FDDCB}" dt="2021-03-05T13:45:41.286" v="1891" actId="1076"/>
          <ac:picMkLst>
            <pc:docMk/>
            <pc:sldMk cId="3149652532" sldId="405"/>
            <ac:picMk id="11" creationId="{A6360097-7DAD-444A-A3B4-1B0562B507A7}"/>
          </ac:picMkLst>
        </pc:picChg>
        <pc:picChg chg="add mod">
          <ac:chgData name="Eli H. Schei" userId="38894c9abe7a6e4c" providerId="LiveId" clId="{DBFA5BB2-DC01-4AA8-8EAA-0EB4EC5FDDCB}" dt="2021-03-15T11:57:16.605" v="5129" actId="164"/>
          <ac:picMkLst>
            <pc:docMk/>
            <pc:sldMk cId="3149652532" sldId="405"/>
            <ac:picMk id="13" creationId="{8297D604-E75F-4E6E-9EC4-022C6FFC9F19}"/>
          </ac:picMkLst>
        </pc:picChg>
      </pc:sldChg>
      <pc:sldChg chg="del">
        <pc:chgData name="Eli H. Schei" userId="38894c9abe7a6e4c" providerId="LiveId" clId="{DBFA5BB2-DC01-4AA8-8EAA-0EB4EC5FDDCB}" dt="2021-03-05T13:40:09.640" v="1700" actId="47"/>
        <pc:sldMkLst>
          <pc:docMk/>
          <pc:sldMk cId="3776011935" sldId="406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1154911591" sldId="407"/>
        </pc:sldMkLst>
      </pc:sldChg>
      <pc:sldChg chg="del">
        <pc:chgData name="Eli H. Schei" userId="38894c9abe7a6e4c" providerId="LiveId" clId="{DBFA5BB2-DC01-4AA8-8EAA-0EB4EC5FDDCB}" dt="2021-03-05T13:40:29.611" v="1701" actId="47"/>
        <pc:sldMkLst>
          <pc:docMk/>
          <pc:sldMk cId="3907923967" sldId="408"/>
        </pc:sldMkLst>
      </pc:sldChg>
      <pc:sldChg chg="del">
        <pc:chgData name="Eli H. Schei" userId="38894c9abe7a6e4c" providerId="LiveId" clId="{DBFA5BB2-DC01-4AA8-8EAA-0EB4EC5FDDCB}" dt="2021-03-05T13:40:03.667" v="1696" actId="47"/>
        <pc:sldMkLst>
          <pc:docMk/>
          <pc:sldMk cId="565683696" sldId="409"/>
        </pc:sldMkLst>
      </pc:sldChg>
      <pc:sldChg chg="addSp delSp modSp del mod modAnim modNotesTx">
        <pc:chgData name="Eli H. Schei" userId="38894c9abe7a6e4c" providerId="LiveId" clId="{DBFA5BB2-DC01-4AA8-8EAA-0EB4EC5FDDCB}" dt="2021-03-15T12:00:21.601" v="5336" actId="20577"/>
        <pc:sldMkLst>
          <pc:docMk/>
          <pc:sldMk cId="1489879899" sldId="410"/>
        </pc:sldMkLst>
        <pc:spChg chg="del mod">
          <ac:chgData name="Eli H. Schei" userId="38894c9abe7a6e4c" providerId="LiveId" clId="{DBFA5BB2-DC01-4AA8-8EAA-0EB4EC5FDDCB}" dt="2021-03-05T14:40:46.943" v="4265" actId="478"/>
          <ac:spMkLst>
            <pc:docMk/>
            <pc:sldMk cId="1489879899" sldId="410"/>
            <ac:spMk id="2" creationId="{80455C34-5914-4B22-BC50-B296FC1521F1}"/>
          </ac:spMkLst>
        </pc:spChg>
        <pc:spChg chg="del mod">
          <ac:chgData name="Eli H. Schei" userId="38894c9abe7a6e4c" providerId="LiveId" clId="{DBFA5BB2-DC01-4AA8-8EAA-0EB4EC5FDDCB}" dt="2021-03-05T14:41:02.762" v="4270" actId="478"/>
          <ac:spMkLst>
            <pc:docMk/>
            <pc:sldMk cId="1489879899" sldId="410"/>
            <ac:spMk id="3" creationId="{B1989AE1-99DA-4361-87BD-5A0088126C4E}"/>
          </ac:spMkLst>
        </pc:spChg>
        <pc:spChg chg="del mod">
          <ac:chgData name="Eli H. Schei" userId="38894c9abe7a6e4c" providerId="LiveId" clId="{DBFA5BB2-DC01-4AA8-8EAA-0EB4EC5FDDCB}" dt="2021-03-05T14:40:55.753" v="4268" actId="478"/>
          <ac:spMkLst>
            <pc:docMk/>
            <pc:sldMk cId="1489879899" sldId="410"/>
            <ac:spMk id="4" creationId="{D3BD4996-6246-4FEA-9011-22122C65C3FE}"/>
          </ac:spMkLst>
        </pc:spChg>
        <pc:spChg chg="add del mod">
          <ac:chgData name="Eli H. Schei" userId="38894c9abe7a6e4c" providerId="LiveId" clId="{DBFA5BB2-DC01-4AA8-8EAA-0EB4EC5FDDCB}" dt="2021-03-05T14:40:48.356" v="4266" actId="478"/>
          <ac:spMkLst>
            <pc:docMk/>
            <pc:sldMk cId="1489879899" sldId="410"/>
            <ac:spMk id="5" creationId="{2FE029E9-2859-4D34-99C8-212F2819F19C}"/>
          </ac:spMkLst>
        </pc:spChg>
        <pc:spChg chg="mod">
          <ac:chgData name="Eli H. Schei" userId="38894c9abe7a6e4c" providerId="LiveId" clId="{DBFA5BB2-DC01-4AA8-8EAA-0EB4EC5FDDCB}" dt="2021-03-05T14:33:14.484" v="4133" actId="1076"/>
          <ac:spMkLst>
            <pc:docMk/>
            <pc:sldMk cId="1489879899" sldId="410"/>
            <ac:spMk id="8" creationId="{5EB77D97-CFA2-4B33-A312-B7C1F44911C2}"/>
          </ac:spMkLst>
        </pc:spChg>
        <pc:spChg chg="del mod">
          <ac:chgData name="Eli H. Schei" userId="38894c9abe7a6e4c" providerId="LiveId" clId="{DBFA5BB2-DC01-4AA8-8EAA-0EB4EC5FDDCB}" dt="2021-03-05T14:32:36.653" v="4112" actId="478"/>
          <ac:spMkLst>
            <pc:docMk/>
            <pc:sldMk cId="1489879899" sldId="410"/>
            <ac:spMk id="9" creationId="{E05673BB-CD52-4578-A8AF-EE2166DAC9E6}"/>
          </ac:spMkLst>
        </pc:spChg>
        <pc:spChg chg="mod topLvl">
          <ac:chgData name="Eli H. Schei" userId="38894c9abe7a6e4c" providerId="LiveId" clId="{DBFA5BB2-DC01-4AA8-8EAA-0EB4EC5FDDCB}" dt="2021-03-15T11:50:28.662" v="4419" actId="165"/>
          <ac:spMkLst>
            <pc:docMk/>
            <pc:sldMk cId="1489879899" sldId="410"/>
            <ac:spMk id="11" creationId="{B87A9B47-D847-42AD-9ED3-BDF958A96B4D}"/>
          </ac:spMkLst>
        </pc:spChg>
        <pc:spChg chg="mod topLvl">
          <ac:chgData name="Eli H. Schei" userId="38894c9abe7a6e4c" providerId="LiveId" clId="{DBFA5BB2-DC01-4AA8-8EAA-0EB4EC5FDDCB}" dt="2021-03-15T11:50:28.662" v="4419" actId="165"/>
          <ac:spMkLst>
            <pc:docMk/>
            <pc:sldMk cId="1489879899" sldId="410"/>
            <ac:spMk id="12" creationId="{AB2D417C-29E7-40A0-8A08-65C6AAF29762}"/>
          </ac:spMkLst>
        </pc:spChg>
        <pc:spChg chg="mod topLvl">
          <ac:chgData name="Eli H. Schei" userId="38894c9abe7a6e4c" providerId="LiveId" clId="{DBFA5BB2-DC01-4AA8-8EAA-0EB4EC5FDDCB}" dt="2021-03-15T11:50:53.372" v="4421" actId="165"/>
          <ac:spMkLst>
            <pc:docMk/>
            <pc:sldMk cId="1489879899" sldId="410"/>
            <ac:spMk id="24" creationId="{FB196E09-5D4D-4C81-BC5B-76DC603CE85C}"/>
          </ac:spMkLst>
        </pc:spChg>
        <pc:spChg chg="mod topLvl">
          <ac:chgData name="Eli H. Schei" userId="38894c9abe7a6e4c" providerId="LiveId" clId="{DBFA5BB2-DC01-4AA8-8EAA-0EB4EC5FDDCB}" dt="2021-03-15T11:50:53.372" v="4421" actId="165"/>
          <ac:spMkLst>
            <pc:docMk/>
            <pc:sldMk cId="1489879899" sldId="410"/>
            <ac:spMk id="25" creationId="{52606886-CC44-4F71-8A29-4538BF54F460}"/>
          </ac:spMkLst>
        </pc:spChg>
        <pc:spChg chg="mod topLvl">
          <ac:chgData name="Eli H. Schei" userId="38894c9abe7a6e4c" providerId="LiveId" clId="{DBFA5BB2-DC01-4AA8-8EAA-0EB4EC5FDDCB}" dt="2021-03-15T11:51:06.571" v="4423" actId="165"/>
          <ac:spMkLst>
            <pc:docMk/>
            <pc:sldMk cId="1489879899" sldId="410"/>
            <ac:spMk id="27" creationId="{6077E736-D6F2-4494-80C7-AF3BCB094D60}"/>
          </ac:spMkLst>
        </pc:spChg>
        <pc:spChg chg="mod topLvl">
          <ac:chgData name="Eli H. Schei" userId="38894c9abe7a6e4c" providerId="LiveId" clId="{DBFA5BB2-DC01-4AA8-8EAA-0EB4EC5FDDCB}" dt="2021-03-15T11:51:06.571" v="4423" actId="165"/>
          <ac:spMkLst>
            <pc:docMk/>
            <pc:sldMk cId="1489879899" sldId="410"/>
            <ac:spMk id="28" creationId="{E27FD990-2621-48E6-93E2-CE2A75A8CF94}"/>
          </ac:spMkLst>
        </pc:spChg>
        <pc:spChg chg="mod topLvl">
          <ac:chgData name="Eli H. Schei" userId="38894c9abe7a6e4c" providerId="LiveId" clId="{DBFA5BB2-DC01-4AA8-8EAA-0EB4EC5FDDCB}" dt="2021-03-15T11:51:20.491" v="4425" actId="165"/>
          <ac:spMkLst>
            <pc:docMk/>
            <pc:sldMk cId="1489879899" sldId="410"/>
            <ac:spMk id="30" creationId="{A4E12EB3-DDE4-4EE0-95F3-8983F62FC0B3}"/>
          </ac:spMkLst>
        </pc:spChg>
        <pc:spChg chg="mod topLvl">
          <ac:chgData name="Eli H. Schei" userId="38894c9abe7a6e4c" providerId="LiveId" clId="{DBFA5BB2-DC01-4AA8-8EAA-0EB4EC5FDDCB}" dt="2021-03-15T11:51:20.491" v="4425" actId="165"/>
          <ac:spMkLst>
            <pc:docMk/>
            <pc:sldMk cId="1489879899" sldId="410"/>
            <ac:spMk id="31" creationId="{894FEEE0-EBE3-4CA2-9E0C-DABDA375FA84}"/>
          </ac:spMkLst>
        </pc:spChg>
        <pc:spChg chg="add mod ord">
          <ac:chgData name="Eli H. Schei" userId="38894c9abe7a6e4c" providerId="LiveId" clId="{DBFA5BB2-DC01-4AA8-8EAA-0EB4EC5FDDCB}" dt="2021-03-05T14:41:36.790" v="4274" actId="167"/>
          <ac:spMkLst>
            <pc:docMk/>
            <pc:sldMk cId="1489879899" sldId="410"/>
            <ac:spMk id="32" creationId="{1F8FB49E-9827-485A-9008-5C8771DE169C}"/>
          </ac:spMkLst>
        </pc:spChg>
        <pc:spChg chg="del">
          <ac:chgData name="Eli H. Schei" userId="38894c9abe7a6e4c" providerId="LiveId" clId="{DBFA5BB2-DC01-4AA8-8EAA-0EB4EC5FDDCB}" dt="2021-03-05T14:34:14.558" v="4184" actId="478"/>
          <ac:spMkLst>
            <pc:docMk/>
            <pc:sldMk cId="1489879899" sldId="410"/>
            <ac:spMk id="38" creationId="{3C9C9360-E849-4778-9189-E15FDD8E6A88}"/>
          </ac:spMkLst>
        </pc:spChg>
        <pc:spChg chg="del">
          <ac:chgData name="Eli H. Schei" userId="38894c9abe7a6e4c" providerId="LiveId" clId="{DBFA5BB2-DC01-4AA8-8EAA-0EB4EC5FDDCB}" dt="2021-03-05T14:34:24.805" v="4186" actId="478"/>
          <ac:spMkLst>
            <pc:docMk/>
            <pc:sldMk cId="1489879899" sldId="410"/>
            <ac:spMk id="40" creationId="{519FE889-0E12-458D-85AA-373A39CB2C43}"/>
          </ac:spMkLst>
        </pc:spChg>
        <pc:spChg chg="del">
          <ac:chgData name="Eli H. Schei" userId="38894c9abe7a6e4c" providerId="LiveId" clId="{DBFA5BB2-DC01-4AA8-8EAA-0EB4EC5FDDCB}" dt="2021-03-05T14:34:25.900" v="4187" actId="478"/>
          <ac:spMkLst>
            <pc:docMk/>
            <pc:sldMk cId="1489879899" sldId="410"/>
            <ac:spMk id="41" creationId="{1215FF96-6BF7-4001-92E5-A0421BC6BD56}"/>
          </ac:spMkLst>
        </pc:spChg>
        <pc:spChg chg="del">
          <ac:chgData name="Eli H. Schei" userId="38894c9abe7a6e4c" providerId="LiveId" clId="{DBFA5BB2-DC01-4AA8-8EAA-0EB4EC5FDDCB}" dt="2021-03-05T14:34:28.838" v="4188" actId="478"/>
          <ac:spMkLst>
            <pc:docMk/>
            <pc:sldMk cId="1489879899" sldId="410"/>
            <ac:spMk id="42" creationId="{1637DF99-E671-4330-B45A-65474C2312B8}"/>
          </ac:spMkLst>
        </pc:spChg>
        <pc:grpChg chg="del mod">
          <ac:chgData name="Eli H. Schei" userId="38894c9abe7a6e4c" providerId="LiveId" clId="{DBFA5BB2-DC01-4AA8-8EAA-0EB4EC5FDDCB}" dt="2021-03-15T11:50:28.662" v="4419" actId="165"/>
          <ac:grpSpMkLst>
            <pc:docMk/>
            <pc:sldMk cId="1489879899" sldId="410"/>
            <ac:grpSpMk id="13" creationId="{663CC727-EA23-427B-91A6-0FF089542925}"/>
          </ac:grpSpMkLst>
        </pc:grpChg>
        <pc:grpChg chg="del">
          <ac:chgData name="Eli H. Schei" userId="38894c9abe7a6e4c" providerId="LiveId" clId="{DBFA5BB2-DC01-4AA8-8EAA-0EB4EC5FDDCB}" dt="2021-03-15T11:50:53.372" v="4421" actId="165"/>
          <ac:grpSpMkLst>
            <pc:docMk/>
            <pc:sldMk cId="1489879899" sldId="410"/>
            <ac:grpSpMk id="23" creationId="{BEA5BB1E-F3A0-44A1-A66E-5BC3BF29AFDB}"/>
          </ac:grpSpMkLst>
        </pc:grpChg>
        <pc:grpChg chg="del">
          <ac:chgData name="Eli H. Schei" userId="38894c9abe7a6e4c" providerId="LiveId" clId="{DBFA5BB2-DC01-4AA8-8EAA-0EB4EC5FDDCB}" dt="2021-03-15T11:51:06.571" v="4423" actId="165"/>
          <ac:grpSpMkLst>
            <pc:docMk/>
            <pc:sldMk cId="1489879899" sldId="410"/>
            <ac:grpSpMk id="26" creationId="{50749C8B-AB6A-4FF5-B531-8EE0258D8D0A}"/>
          </ac:grpSpMkLst>
        </pc:grpChg>
        <pc:grpChg chg="del mod">
          <ac:chgData name="Eli H. Schei" userId="38894c9abe7a6e4c" providerId="LiveId" clId="{DBFA5BB2-DC01-4AA8-8EAA-0EB4EC5FDDCB}" dt="2021-03-15T11:51:20.491" v="4425" actId="165"/>
          <ac:grpSpMkLst>
            <pc:docMk/>
            <pc:sldMk cId="1489879899" sldId="410"/>
            <ac:grpSpMk id="29" creationId="{653A084D-FFFB-495E-95A0-9857E9B0A1B8}"/>
          </ac:grpSpMkLst>
        </pc:grpChg>
        <pc:picChg chg="add mod">
          <ac:chgData name="Eli H. Schei" userId="38894c9abe7a6e4c" providerId="LiveId" clId="{DBFA5BB2-DC01-4AA8-8EAA-0EB4EC5FDDCB}" dt="2021-03-15T11:42:44.510" v="4389" actId="1076"/>
          <ac:picMkLst>
            <pc:docMk/>
            <pc:sldMk cId="1489879899" sldId="410"/>
            <ac:picMk id="7" creationId="{889B16F3-9549-46C4-B44F-CA5E58E953B8}"/>
          </ac:picMkLst>
        </pc:picChg>
        <pc:picChg chg="add mod">
          <ac:chgData name="Eli H. Schei" userId="38894c9abe7a6e4c" providerId="LiveId" clId="{DBFA5BB2-DC01-4AA8-8EAA-0EB4EC5FDDCB}" dt="2021-03-15T11:42:39.483" v="4387" actId="1076"/>
          <ac:picMkLst>
            <pc:docMk/>
            <pc:sldMk cId="1489879899" sldId="410"/>
            <ac:picMk id="14" creationId="{E0F14856-0158-4EE8-91AA-70A513800C05}"/>
          </ac:picMkLst>
        </pc:picChg>
        <pc:picChg chg="add mod">
          <ac:chgData name="Eli H. Schei" userId="38894c9abe7a6e4c" providerId="LiveId" clId="{DBFA5BB2-DC01-4AA8-8EAA-0EB4EC5FDDCB}" dt="2021-03-15T11:42:41.354" v="4388" actId="1076"/>
          <ac:picMkLst>
            <pc:docMk/>
            <pc:sldMk cId="1489879899" sldId="410"/>
            <ac:picMk id="16" creationId="{44C3082F-08D3-4C75-AC9C-9F23486382FF}"/>
          </ac:picMkLst>
        </pc:picChg>
        <pc:picChg chg="add mod">
          <ac:chgData name="Eli H. Schei" userId="38894c9abe7a6e4c" providerId="LiveId" clId="{DBFA5BB2-DC01-4AA8-8EAA-0EB4EC5FDDCB}" dt="2021-03-15T11:42:48.674" v="4390" actId="1076"/>
          <ac:picMkLst>
            <pc:docMk/>
            <pc:sldMk cId="1489879899" sldId="410"/>
            <ac:picMk id="18" creationId="{538BCBED-CFF8-4B52-A747-88296B4379C3}"/>
          </ac:picMkLst>
        </pc:picChg>
        <pc:picChg chg="add mod">
          <ac:chgData name="Eli H. Schei" userId="38894c9abe7a6e4c" providerId="LiveId" clId="{DBFA5BB2-DC01-4AA8-8EAA-0EB4EC5FDDCB}" dt="2021-03-05T14:41:50.560" v="4276" actId="1076"/>
          <ac:picMkLst>
            <pc:docMk/>
            <pc:sldMk cId="1489879899" sldId="410"/>
            <ac:picMk id="33" creationId="{099F80D6-371D-4A52-B558-F83418A53266}"/>
          </ac:picMkLst>
        </pc:picChg>
      </pc:sldChg>
      <pc:sldChg chg="modSp del mod">
        <pc:chgData name="Eli H. Schei" userId="38894c9abe7a6e4c" providerId="LiveId" clId="{DBFA5BB2-DC01-4AA8-8EAA-0EB4EC5FDDCB}" dt="2021-03-05T13:40:56.617" v="1711" actId="47"/>
        <pc:sldMkLst>
          <pc:docMk/>
          <pc:sldMk cId="309411934" sldId="411"/>
        </pc:sldMkLst>
        <pc:spChg chg="mod">
          <ac:chgData name="Eli H. Schei" userId="38894c9abe7a6e4c" providerId="LiveId" clId="{DBFA5BB2-DC01-4AA8-8EAA-0EB4EC5FDDCB}" dt="2021-03-05T13:39:40.680" v="1634" actId="20577"/>
          <ac:spMkLst>
            <pc:docMk/>
            <pc:sldMk cId="309411934" sldId="411"/>
            <ac:spMk id="58" creationId="{BE5EFDF2-8B0F-451A-BEE4-A0BB01ABA394}"/>
          </ac:spMkLst>
        </pc:spChg>
        <pc:spChg chg="mod">
          <ac:chgData name="Eli H. Schei" userId="38894c9abe7a6e4c" providerId="LiveId" clId="{DBFA5BB2-DC01-4AA8-8EAA-0EB4EC5FDDCB}" dt="2021-03-05T13:39:42.962" v="1635" actId="20577"/>
          <ac:spMkLst>
            <pc:docMk/>
            <pc:sldMk cId="309411934" sldId="411"/>
            <ac:spMk id="59" creationId="{06CFB85C-95ED-4272-B40B-8D73B3D3F8E8}"/>
          </ac:spMkLst>
        </pc:spChg>
        <pc:spChg chg="mod">
          <ac:chgData name="Eli H. Schei" userId="38894c9abe7a6e4c" providerId="LiveId" clId="{DBFA5BB2-DC01-4AA8-8EAA-0EB4EC5FDDCB}" dt="2021-03-05T13:39:44.902" v="1636" actId="20577"/>
          <ac:spMkLst>
            <pc:docMk/>
            <pc:sldMk cId="309411934" sldId="411"/>
            <ac:spMk id="60" creationId="{3359BCAC-2990-43A2-95B7-F3C29E8EB5B6}"/>
          </ac:spMkLst>
        </pc:spChg>
        <pc:spChg chg="mod">
          <ac:chgData name="Eli H. Schei" userId="38894c9abe7a6e4c" providerId="LiveId" clId="{DBFA5BB2-DC01-4AA8-8EAA-0EB4EC5FDDCB}" dt="2021-03-05T13:39:59.956" v="1695" actId="20577"/>
          <ac:spMkLst>
            <pc:docMk/>
            <pc:sldMk cId="309411934" sldId="411"/>
            <ac:spMk id="61" creationId="{5F240CC6-5305-4536-BDC7-DF3C2E3B0DFC}"/>
          </ac:spMkLst>
        </pc:spChg>
      </pc:sldChg>
      <pc:sldChg chg="del">
        <pc:chgData name="Eli H. Schei" userId="38894c9abe7a6e4c" providerId="LiveId" clId="{DBFA5BB2-DC01-4AA8-8EAA-0EB4EC5FDDCB}" dt="2021-03-05T13:40:31.796" v="1702" actId="47"/>
        <pc:sldMkLst>
          <pc:docMk/>
          <pc:sldMk cId="2875254651" sldId="412"/>
        </pc:sldMkLst>
      </pc:sldChg>
      <pc:sldChg chg="del">
        <pc:chgData name="Eli H. Schei" userId="38894c9abe7a6e4c" providerId="LiveId" clId="{DBFA5BB2-DC01-4AA8-8EAA-0EB4EC5FDDCB}" dt="2021-03-05T13:40:41.759" v="1706" actId="47"/>
        <pc:sldMkLst>
          <pc:docMk/>
          <pc:sldMk cId="1407655717" sldId="413"/>
        </pc:sldMkLst>
      </pc:sldChg>
      <pc:sldChg chg="del">
        <pc:chgData name="Eli H. Schei" userId="38894c9abe7a6e4c" providerId="LiveId" clId="{DBFA5BB2-DC01-4AA8-8EAA-0EB4EC5FDDCB}" dt="2021-03-05T13:40:33.624" v="1703" actId="47"/>
        <pc:sldMkLst>
          <pc:docMk/>
          <pc:sldMk cId="3157096197" sldId="414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1736854990" sldId="416"/>
        </pc:sldMkLst>
      </pc:sldChg>
      <pc:sldChg chg="del">
        <pc:chgData name="Eli H. Schei" userId="38894c9abe7a6e4c" providerId="LiveId" clId="{DBFA5BB2-DC01-4AA8-8EAA-0EB4EC5FDDCB}" dt="2021-03-05T13:40:06.235" v="1698" actId="47"/>
        <pc:sldMkLst>
          <pc:docMk/>
          <pc:sldMk cId="3541813235" sldId="417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939716628" sldId="418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2073710419" sldId="419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1941717868" sldId="420"/>
        </pc:sldMkLst>
      </pc:sldChg>
      <pc:sldChg chg="addSp delSp modSp mod modNotesTx">
        <pc:chgData name="Eli H. Schei" userId="38894c9abe7a6e4c" providerId="LiveId" clId="{DBFA5BB2-DC01-4AA8-8EAA-0EB4EC5FDDCB}" dt="2021-03-15T11:55:28.762" v="5109" actId="20577"/>
        <pc:sldMkLst>
          <pc:docMk/>
          <pc:sldMk cId="3068921020" sldId="421"/>
        </pc:sldMkLst>
        <pc:spChg chg="del">
          <ac:chgData name="Eli H. Schei" userId="38894c9abe7a6e4c" providerId="LiveId" clId="{DBFA5BB2-DC01-4AA8-8EAA-0EB4EC5FDDCB}" dt="2021-03-05T13:17:15.144" v="207" actId="931"/>
          <ac:spMkLst>
            <pc:docMk/>
            <pc:sldMk cId="3068921020" sldId="421"/>
            <ac:spMk id="4" creationId="{6010A0F3-3758-4F12-A63C-3641FF704259}"/>
          </ac:spMkLst>
        </pc:spChg>
        <pc:spChg chg="add del mod">
          <ac:chgData name="Eli H. Schei" userId="38894c9abe7a6e4c" providerId="LiveId" clId="{DBFA5BB2-DC01-4AA8-8EAA-0EB4EC5FDDCB}" dt="2021-03-05T13:17:40.955" v="212" actId="478"/>
          <ac:spMkLst>
            <pc:docMk/>
            <pc:sldMk cId="3068921020" sldId="421"/>
            <ac:spMk id="6" creationId="{BD5AC366-95B5-4E4E-8452-D11D9BB7EF02}"/>
          </ac:spMkLst>
        </pc:spChg>
        <pc:spChg chg="add mod">
          <ac:chgData name="Eli H. Schei" userId="38894c9abe7a6e4c" providerId="LiveId" clId="{DBFA5BB2-DC01-4AA8-8EAA-0EB4EC5FDDCB}" dt="2021-03-15T11:41:43.274" v="4381" actId="20577"/>
          <ac:spMkLst>
            <pc:docMk/>
            <pc:sldMk cId="3068921020" sldId="421"/>
            <ac:spMk id="7" creationId="{83D1E9C4-6451-4FCA-9FE9-D2DC8EC4DC27}"/>
          </ac:spMkLst>
        </pc:spChg>
        <pc:spChg chg="del mod">
          <ac:chgData name="Eli H. Schei" userId="38894c9abe7a6e4c" providerId="LiveId" clId="{DBFA5BB2-DC01-4AA8-8EAA-0EB4EC5FDDCB}" dt="2021-03-05T13:13:41.510" v="58"/>
          <ac:spMkLst>
            <pc:docMk/>
            <pc:sldMk cId="3068921020" sldId="421"/>
            <ac:spMk id="8" creationId="{90474169-7B12-4C69-97E9-E3F9F4613B66}"/>
          </ac:spMkLst>
        </pc:spChg>
        <pc:spChg chg="mod">
          <ac:chgData name="Eli H. Schei" userId="38894c9abe7a6e4c" providerId="LiveId" clId="{DBFA5BB2-DC01-4AA8-8EAA-0EB4EC5FDDCB}" dt="2021-03-05T13:15:02.786" v="135" actId="20577"/>
          <ac:spMkLst>
            <pc:docMk/>
            <pc:sldMk cId="3068921020" sldId="421"/>
            <ac:spMk id="9" creationId="{A5974FE4-4155-4BA7-BA66-89DFE4D5C2F5}"/>
          </ac:spMkLst>
        </pc:spChg>
        <pc:spChg chg="del mod">
          <ac:chgData name="Eli H. Schei" userId="38894c9abe7a6e4c" providerId="LiveId" clId="{DBFA5BB2-DC01-4AA8-8EAA-0EB4EC5FDDCB}" dt="2021-03-05T13:15:06.666" v="137" actId="478"/>
          <ac:spMkLst>
            <pc:docMk/>
            <pc:sldMk cId="3068921020" sldId="421"/>
            <ac:spMk id="10" creationId="{D47E94EC-960A-4E00-AB74-A39AEE58963D}"/>
          </ac:spMkLst>
        </pc:spChg>
        <pc:spChg chg="add del mod">
          <ac:chgData name="Eli H. Schei" userId="38894c9abe7a6e4c" providerId="LiveId" clId="{DBFA5BB2-DC01-4AA8-8EAA-0EB4EC5FDDCB}" dt="2021-03-05T13:22:31.804" v="504"/>
          <ac:spMkLst>
            <pc:docMk/>
            <pc:sldMk cId="3068921020" sldId="421"/>
            <ac:spMk id="11" creationId="{6C2F8088-2430-4D7A-A25D-DA90E50DD49F}"/>
          </ac:spMkLst>
        </pc:spChg>
        <pc:spChg chg="mod">
          <ac:chgData name="Eli H. Schei" userId="38894c9abe7a6e4c" providerId="LiveId" clId="{DBFA5BB2-DC01-4AA8-8EAA-0EB4EC5FDDCB}" dt="2021-03-15T11:48:55.957" v="4414" actId="207"/>
          <ac:spMkLst>
            <pc:docMk/>
            <pc:sldMk cId="3068921020" sldId="421"/>
            <ac:spMk id="13" creationId="{1B0248A4-DEE5-42AB-B8ED-9F3A0D4F8EF4}"/>
          </ac:spMkLst>
        </pc:spChg>
        <pc:spChg chg="del">
          <ac:chgData name="Eli H. Schei" userId="38894c9abe7a6e4c" providerId="LiveId" clId="{DBFA5BB2-DC01-4AA8-8EAA-0EB4EC5FDDCB}" dt="2021-03-05T13:17:42.170" v="213" actId="478"/>
          <ac:spMkLst>
            <pc:docMk/>
            <pc:sldMk cId="3068921020" sldId="421"/>
            <ac:spMk id="14" creationId="{8B8B61F4-F919-4C37-9F7D-9530ED44C6F3}"/>
          </ac:spMkLst>
        </pc:spChg>
        <pc:spChg chg="mod">
          <ac:chgData name="Eli H. Schei" userId="38894c9abe7a6e4c" providerId="LiveId" clId="{DBFA5BB2-DC01-4AA8-8EAA-0EB4EC5FDDCB}" dt="2021-03-05T13:22:03.941" v="420" actId="14100"/>
          <ac:spMkLst>
            <pc:docMk/>
            <pc:sldMk cId="3068921020" sldId="421"/>
            <ac:spMk id="18" creationId="{A55AE58B-0904-407B-9361-F992471AD78B}"/>
          </ac:spMkLst>
        </pc:spChg>
        <pc:picChg chg="add del mod">
          <ac:chgData name="Eli H. Schei" userId="38894c9abe7a6e4c" providerId="LiveId" clId="{DBFA5BB2-DC01-4AA8-8EAA-0EB4EC5FDDCB}" dt="2021-03-05T13:17:40.240" v="211" actId="478"/>
          <ac:picMkLst>
            <pc:docMk/>
            <pc:sldMk cId="3068921020" sldId="421"/>
            <ac:picMk id="3" creationId="{FE8FA8FE-C0DB-4B57-9D1B-4C8D1D0C3849}"/>
          </ac:picMkLst>
        </pc:picChg>
        <pc:picChg chg="add del mod">
          <ac:chgData name="Eli H. Schei" userId="38894c9abe7a6e4c" providerId="LiveId" clId="{DBFA5BB2-DC01-4AA8-8EAA-0EB4EC5FDDCB}" dt="2021-03-05T13:44:21.060" v="1804" actId="21"/>
          <ac:picMkLst>
            <pc:docMk/>
            <pc:sldMk cId="3068921020" sldId="421"/>
            <ac:picMk id="15" creationId="{CED1C1E4-EE95-4AB9-8001-62521EC193C7}"/>
          </ac:picMkLst>
        </pc:picChg>
        <pc:picChg chg="add mod">
          <ac:chgData name="Eli H. Schei" userId="38894c9abe7a6e4c" providerId="LiveId" clId="{DBFA5BB2-DC01-4AA8-8EAA-0EB4EC5FDDCB}" dt="2021-03-05T13:49:36.329" v="2082" actId="1076"/>
          <ac:picMkLst>
            <pc:docMk/>
            <pc:sldMk cId="3068921020" sldId="421"/>
            <ac:picMk id="17" creationId="{1D048B7B-84D7-496B-96C4-EAFD39EB3100}"/>
          </ac:picMkLst>
        </pc:picChg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2890693559" sldId="422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2295553109" sldId="423"/>
        </pc:sldMkLst>
      </pc:sldChg>
      <pc:sldChg chg="addSp modSp mod">
        <pc:chgData name="Eli H. Schei" userId="38894c9abe7a6e4c" providerId="LiveId" clId="{DBFA5BB2-DC01-4AA8-8EAA-0EB4EC5FDDCB}" dt="2021-03-15T12:22:35.466" v="6703" actId="255"/>
        <pc:sldMkLst>
          <pc:docMk/>
          <pc:sldMk cId="1610746865" sldId="424"/>
        </pc:sldMkLst>
        <pc:spChg chg="mod">
          <ac:chgData name="Eli H. Schei" userId="38894c9abe7a6e4c" providerId="LiveId" clId="{DBFA5BB2-DC01-4AA8-8EAA-0EB4EC5FDDCB}" dt="2021-03-05T13:41:02.609" v="1712" actId="207"/>
          <ac:spMkLst>
            <pc:docMk/>
            <pc:sldMk cId="1610746865" sldId="424"/>
            <ac:spMk id="2" creationId="{19373D19-8E8E-4CD4-A2D5-796814015FE3}"/>
          </ac:spMkLst>
        </pc:spChg>
        <pc:spChg chg="mod">
          <ac:chgData name="Eli H. Schei" userId="38894c9abe7a6e4c" providerId="LiveId" clId="{DBFA5BB2-DC01-4AA8-8EAA-0EB4EC5FDDCB}" dt="2021-03-15T12:21:32.416" v="6685" actId="20577"/>
          <ac:spMkLst>
            <pc:docMk/>
            <pc:sldMk cId="1610746865" sldId="424"/>
            <ac:spMk id="4" creationId="{573B5ACE-AA72-4CA5-8A56-553A11F9A8EA}"/>
          </ac:spMkLst>
        </pc:spChg>
        <pc:spChg chg="add mod">
          <ac:chgData name="Eli H. Schei" userId="38894c9abe7a6e4c" providerId="LiveId" clId="{DBFA5BB2-DC01-4AA8-8EAA-0EB4EC5FDDCB}" dt="2021-03-15T12:22:35.466" v="6703" actId="255"/>
          <ac:spMkLst>
            <pc:docMk/>
            <pc:sldMk cId="1610746865" sldId="424"/>
            <ac:spMk id="8" creationId="{FCFC2D1F-9562-4C0B-8886-BFBF0A2602BC}"/>
          </ac:spMkLst>
        </pc:spChg>
        <pc:picChg chg="add mod">
          <ac:chgData name="Eli H. Schei" userId="38894c9abe7a6e4c" providerId="LiveId" clId="{DBFA5BB2-DC01-4AA8-8EAA-0EB4EC5FDDCB}" dt="2021-03-15T12:21:58.604" v="6686" actId="931"/>
          <ac:picMkLst>
            <pc:docMk/>
            <pc:sldMk cId="1610746865" sldId="424"/>
            <ac:picMk id="7" creationId="{FD739D6C-EB2A-4AB6-8B19-89102665A20A}"/>
          </ac:picMkLst>
        </pc:picChg>
      </pc:sldChg>
      <pc:sldChg chg="addSp delSp modSp add mod ord modNotesTx">
        <pc:chgData name="Eli H. Schei" userId="38894c9abe7a6e4c" providerId="LiveId" clId="{DBFA5BB2-DC01-4AA8-8EAA-0EB4EC5FDDCB}" dt="2021-03-15T12:11:14.386" v="5998" actId="20577"/>
        <pc:sldMkLst>
          <pc:docMk/>
          <pc:sldMk cId="1046459506" sldId="425"/>
        </pc:sldMkLst>
        <pc:spChg chg="add mod">
          <ac:chgData name="Eli H. Schei" userId="38894c9abe7a6e4c" providerId="LiveId" clId="{DBFA5BB2-DC01-4AA8-8EAA-0EB4EC5FDDCB}" dt="2021-03-15T12:02:19.453" v="5465" actId="20577"/>
          <ac:spMkLst>
            <pc:docMk/>
            <pc:sldMk cId="1046459506" sldId="425"/>
            <ac:spMk id="2" creationId="{88AF2530-72EB-4C4C-B582-7FFB6A65F119}"/>
          </ac:spMkLst>
        </pc:spChg>
        <pc:spChg chg="del mod">
          <ac:chgData name="Eli H. Schei" userId="38894c9abe7a6e4c" providerId="LiveId" clId="{DBFA5BB2-DC01-4AA8-8EAA-0EB4EC5FDDCB}" dt="2021-03-05T13:39:22.220" v="1633"/>
          <ac:spMkLst>
            <pc:docMk/>
            <pc:sldMk cId="1046459506" sldId="425"/>
            <ac:spMk id="7" creationId="{83D1E9C4-6451-4FCA-9FE9-D2DC8EC4DC27}"/>
          </ac:spMkLst>
        </pc:spChg>
        <pc:spChg chg="mod">
          <ac:chgData name="Eli H. Schei" userId="38894c9abe7a6e4c" providerId="LiveId" clId="{DBFA5BB2-DC01-4AA8-8EAA-0EB4EC5FDDCB}" dt="2021-03-05T13:53:43.245" v="2274" actId="20577"/>
          <ac:spMkLst>
            <pc:docMk/>
            <pc:sldMk cId="1046459506" sldId="425"/>
            <ac:spMk id="18" creationId="{A55AE58B-0904-407B-9361-F992471AD78B}"/>
          </ac:spMkLst>
        </pc:spChg>
        <pc:picChg chg="add mod">
          <ac:chgData name="Eli H. Schei" userId="38894c9abe7a6e4c" providerId="LiveId" clId="{DBFA5BB2-DC01-4AA8-8EAA-0EB4EC5FDDCB}" dt="2021-03-05T13:55:10.722" v="2303" actId="1076"/>
          <ac:picMkLst>
            <pc:docMk/>
            <pc:sldMk cId="1046459506" sldId="425"/>
            <ac:picMk id="4" creationId="{E321F307-FEAB-4414-8524-E253C0C0EF83}"/>
          </ac:picMkLst>
        </pc:picChg>
      </pc:sldChg>
      <pc:sldChg chg="addSp delSp modSp add mod ord modNotesTx">
        <pc:chgData name="Eli H. Schei" userId="38894c9abe7a6e4c" providerId="LiveId" clId="{DBFA5BB2-DC01-4AA8-8EAA-0EB4EC5FDDCB}" dt="2021-03-18T13:26:29.576" v="6969" actId="20577"/>
        <pc:sldMkLst>
          <pc:docMk/>
          <pc:sldMk cId="3374107448" sldId="426"/>
        </pc:sldMkLst>
        <pc:spChg chg="add mod">
          <ac:chgData name="Eli H. Schei" userId="38894c9abe7a6e4c" providerId="LiveId" clId="{DBFA5BB2-DC01-4AA8-8EAA-0EB4EC5FDDCB}" dt="2021-03-18T13:26:29.576" v="6969" actId="20577"/>
          <ac:spMkLst>
            <pc:docMk/>
            <pc:sldMk cId="3374107448" sldId="426"/>
            <ac:spMk id="10" creationId="{2F9145A5-217B-4F97-83E9-816ABE24359D}"/>
          </ac:spMkLst>
        </pc:spChg>
        <pc:spChg chg="add del mod">
          <ac:chgData name="Eli H. Schei" userId="38894c9abe7a6e4c" providerId="LiveId" clId="{DBFA5BB2-DC01-4AA8-8EAA-0EB4EC5FDDCB}" dt="2021-03-18T13:25:46.888" v="6883"/>
          <ac:spMkLst>
            <pc:docMk/>
            <pc:sldMk cId="3374107448" sldId="426"/>
            <ac:spMk id="11" creationId="{0369411E-FD0E-4C09-AB12-65C211B627F3}"/>
          </ac:spMkLst>
        </pc:spChg>
        <pc:spChg chg="mod">
          <ac:chgData name="Eli H. Schei" userId="38894c9abe7a6e4c" providerId="LiveId" clId="{DBFA5BB2-DC01-4AA8-8EAA-0EB4EC5FDDCB}" dt="2021-03-15T12:15:36.475" v="6024" actId="1076"/>
          <ac:spMkLst>
            <pc:docMk/>
            <pc:sldMk cId="3374107448" sldId="426"/>
            <ac:spMk id="15" creationId="{B1042A43-FA68-4C71-A4E2-633D1B07FD99}"/>
          </ac:spMkLst>
        </pc:spChg>
        <pc:spChg chg="mod">
          <ac:chgData name="Eli H. Schei" userId="38894c9abe7a6e4c" providerId="LiveId" clId="{DBFA5BB2-DC01-4AA8-8EAA-0EB4EC5FDDCB}" dt="2021-03-17T13:55:48.567" v="6719" actId="20577"/>
          <ac:spMkLst>
            <pc:docMk/>
            <pc:sldMk cId="3374107448" sldId="426"/>
            <ac:spMk id="22" creationId="{150D4118-7420-40CA-9456-E434B14D93EA}"/>
          </ac:spMkLst>
        </pc:spChg>
        <pc:spChg chg="del mod">
          <ac:chgData name="Eli H. Schei" userId="38894c9abe7a6e4c" providerId="LiveId" clId="{DBFA5BB2-DC01-4AA8-8EAA-0EB4EC5FDDCB}" dt="2021-03-15T12:19:15.112" v="6657"/>
          <ac:spMkLst>
            <pc:docMk/>
            <pc:sldMk cId="3374107448" sldId="426"/>
            <ac:spMk id="23" creationId="{D76FA3D9-BE38-47C7-AB63-B09B20FD24AA}"/>
          </ac:spMkLst>
        </pc:spChg>
        <pc:spChg chg="mod">
          <ac:chgData name="Eli H. Schei" userId="38894c9abe7a6e4c" providerId="LiveId" clId="{DBFA5BB2-DC01-4AA8-8EAA-0EB4EC5FDDCB}" dt="2021-03-15T12:18:02.538" v="6643" actId="20577"/>
          <ac:spMkLst>
            <pc:docMk/>
            <pc:sldMk cId="3374107448" sldId="426"/>
            <ac:spMk id="26" creationId="{9FDB5016-050C-4FDB-9E58-44F83B73B1CA}"/>
          </ac:spMkLst>
        </pc:spChg>
        <pc:picChg chg="add mod">
          <ac:chgData name="Eli H. Schei" userId="38894c9abe7a6e4c" providerId="LiveId" clId="{DBFA5BB2-DC01-4AA8-8EAA-0EB4EC5FDDCB}" dt="2021-03-05T14:08:48.161" v="3132" actId="1076"/>
          <ac:picMkLst>
            <pc:docMk/>
            <pc:sldMk cId="3374107448" sldId="426"/>
            <ac:picMk id="3" creationId="{FADEB787-D103-4058-9168-48D2BA6436E1}"/>
          </ac:picMkLst>
        </pc:picChg>
      </pc:sldChg>
      <pc:sldChg chg="addSp delSp modSp add del mod ord modNotesTx">
        <pc:chgData name="Eli H. Schei" userId="38894c9abe7a6e4c" providerId="LiveId" clId="{DBFA5BB2-DC01-4AA8-8EAA-0EB4EC5FDDCB}" dt="2021-03-05T14:23:45.209" v="3629" actId="47"/>
        <pc:sldMkLst>
          <pc:docMk/>
          <pc:sldMk cId="2952072750" sldId="427"/>
        </pc:sldMkLst>
        <pc:spChg chg="mod">
          <ac:chgData name="Eli H. Schei" userId="38894c9abe7a6e4c" providerId="LiveId" clId="{DBFA5BB2-DC01-4AA8-8EAA-0EB4EC5FDDCB}" dt="2021-03-05T14:08:59.845" v="3151" actId="20577"/>
          <ac:spMkLst>
            <pc:docMk/>
            <pc:sldMk cId="2952072750" sldId="427"/>
            <ac:spMk id="15" creationId="{B1042A43-FA68-4C71-A4E2-633D1B07FD99}"/>
          </ac:spMkLst>
        </pc:spChg>
        <pc:spChg chg="mod">
          <ac:chgData name="Eli H. Schei" userId="38894c9abe7a6e4c" providerId="LiveId" clId="{DBFA5BB2-DC01-4AA8-8EAA-0EB4EC5FDDCB}" dt="2021-03-05T14:09:44.238" v="3158" actId="14100"/>
          <ac:spMkLst>
            <pc:docMk/>
            <pc:sldMk cId="2952072750" sldId="427"/>
            <ac:spMk id="17" creationId="{40FBD2E5-F219-4BAF-8183-36DE47C5CA15}"/>
          </ac:spMkLst>
        </pc:spChg>
        <pc:spChg chg="mod">
          <ac:chgData name="Eli H. Schei" userId="38894c9abe7a6e4c" providerId="LiveId" clId="{DBFA5BB2-DC01-4AA8-8EAA-0EB4EC5FDDCB}" dt="2021-03-05T14:10:05.274" v="3166" actId="20577"/>
          <ac:spMkLst>
            <pc:docMk/>
            <pc:sldMk cId="2952072750" sldId="427"/>
            <ac:spMk id="22" creationId="{150D4118-7420-40CA-9456-E434B14D93EA}"/>
          </ac:spMkLst>
        </pc:spChg>
        <pc:spChg chg="del">
          <ac:chgData name="Eli H. Schei" userId="38894c9abe7a6e4c" providerId="LiveId" clId="{DBFA5BB2-DC01-4AA8-8EAA-0EB4EC5FDDCB}" dt="2021-03-05T14:03:49.902" v="2865" actId="478"/>
          <ac:spMkLst>
            <pc:docMk/>
            <pc:sldMk cId="2952072750" sldId="427"/>
            <ac:spMk id="23" creationId="{D76FA3D9-BE38-47C7-AB63-B09B20FD24AA}"/>
          </ac:spMkLst>
        </pc:spChg>
        <pc:spChg chg="del mod">
          <ac:chgData name="Eli H. Schei" userId="38894c9abe7a6e4c" providerId="LiveId" clId="{DBFA5BB2-DC01-4AA8-8EAA-0EB4EC5FDDCB}" dt="2021-03-05T14:03:44.507" v="2864"/>
          <ac:spMkLst>
            <pc:docMk/>
            <pc:sldMk cId="2952072750" sldId="427"/>
            <ac:spMk id="26" creationId="{9FDB5016-050C-4FDB-9E58-44F83B73B1CA}"/>
          </ac:spMkLst>
        </pc:spChg>
        <pc:picChg chg="add del mod">
          <ac:chgData name="Eli H. Schei" userId="38894c9abe7a6e4c" providerId="LiveId" clId="{DBFA5BB2-DC01-4AA8-8EAA-0EB4EC5FDDCB}" dt="2021-03-05T14:12:50.199" v="3239" actId="21"/>
          <ac:picMkLst>
            <pc:docMk/>
            <pc:sldMk cId="2952072750" sldId="427"/>
            <ac:picMk id="3" creationId="{1EE2901A-E11A-45D3-92DC-D15642902049}"/>
          </ac:picMkLst>
        </pc:picChg>
      </pc:sldChg>
      <pc:sldChg chg="new del">
        <pc:chgData name="Eli H. Schei" userId="38894c9abe7a6e4c" providerId="LiveId" clId="{DBFA5BB2-DC01-4AA8-8EAA-0EB4EC5FDDCB}" dt="2021-03-05T14:27:40.068" v="3698" actId="47"/>
        <pc:sldMkLst>
          <pc:docMk/>
          <pc:sldMk cId="1225273138" sldId="428"/>
        </pc:sldMkLst>
      </pc:sldChg>
      <pc:sldChg chg="addSp delSp modSp add mod">
        <pc:chgData name="Eli H. Schei" userId="38894c9abe7a6e4c" providerId="LiveId" clId="{DBFA5BB2-DC01-4AA8-8EAA-0EB4EC5FDDCB}" dt="2021-03-15T12:14:43.267" v="6009" actId="1076"/>
        <pc:sldMkLst>
          <pc:docMk/>
          <pc:sldMk cId="1331591384" sldId="429"/>
        </pc:sldMkLst>
        <pc:spChg chg="mod">
          <ac:chgData name="Eli H. Schei" userId="38894c9abe7a6e4c" providerId="LiveId" clId="{DBFA5BB2-DC01-4AA8-8EAA-0EB4EC5FDDCB}" dt="2021-03-05T14:30:25.609" v="3834" actId="1076"/>
          <ac:spMkLst>
            <pc:docMk/>
            <pc:sldMk cId="1331591384" sldId="429"/>
            <ac:spMk id="33" creationId="{2BD2E169-C75E-45CD-8447-2A980939225E}"/>
          </ac:spMkLst>
        </pc:spChg>
        <pc:spChg chg="mod">
          <ac:chgData name="Eli H. Schei" userId="38894c9abe7a6e4c" providerId="LiveId" clId="{DBFA5BB2-DC01-4AA8-8EAA-0EB4EC5FDDCB}" dt="2021-03-15T11:43:27.424" v="4398" actId="1076"/>
          <ac:spMkLst>
            <pc:docMk/>
            <pc:sldMk cId="1331591384" sldId="429"/>
            <ac:spMk id="36" creationId="{A8777515-F8BF-4969-B95D-AE7A44469417}"/>
          </ac:spMkLst>
        </pc:spChg>
        <pc:picChg chg="add mod">
          <ac:chgData name="Eli H. Schei" userId="38894c9abe7a6e4c" providerId="LiveId" clId="{DBFA5BB2-DC01-4AA8-8EAA-0EB4EC5FDDCB}" dt="2021-03-15T12:14:43.267" v="6009" actId="1076"/>
          <ac:picMkLst>
            <pc:docMk/>
            <pc:sldMk cId="1331591384" sldId="429"/>
            <ac:picMk id="4" creationId="{9C43D3BB-AA86-4318-BB20-F6184B4DEADD}"/>
          </ac:picMkLst>
        </pc:picChg>
        <pc:picChg chg="del">
          <ac:chgData name="Eli H. Schei" userId="38894c9abe7a6e4c" providerId="LiveId" clId="{DBFA5BB2-DC01-4AA8-8EAA-0EB4EC5FDDCB}" dt="2021-03-05T14:16:08.006" v="3515" actId="478"/>
          <ac:picMkLst>
            <pc:docMk/>
            <pc:sldMk cId="1331591384" sldId="429"/>
            <ac:picMk id="11" creationId="{D17C2878-ED29-460C-8094-3D9EFF5EC487}"/>
          </ac:picMkLst>
        </pc:picChg>
      </pc:sldChg>
      <pc:sldChg chg="addSp delSp modSp add mod">
        <pc:chgData name="Eli H. Schei" userId="38894c9abe7a6e4c" providerId="LiveId" clId="{DBFA5BB2-DC01-4AA8-8EAA-0EB4EC5FDDCB}" dt="2021-03-15T12:15:21.671" v="6023" actId="20577"/>
        <pc:sldMkLst>
          <pc:docMk/>
          <pc:sldMk cId="2034914509" sldId="430"/>
        </pc:sldMkLst>
        <pc:spChg chg="add mod">
          <ac:chgData name="Eli H. Schei" userId="38894c9abe7a6e4c" providerId="LiveId" clId="{DBFA5BB2-DC01-4AA8-8EAA-0EB4EC5FDDCB}" dt="2021-03-05T14:30:13.764" v="3832" actId="1076"/>
          <ac:spMkLst>
            <pc:docMk/>
            <pc:sldMk cId="2034914509" sldId="430"/>
            <ac:spMk id="10" creationId="{B6C438DB-427F-4CA8-A912-4D0A35FADD66}"/>
          </ac:spMkLst>
        </pc:spChg>
        <pc:spChg chg="del mod">
          <ac:chgData name="Eli H. Schei" userId="38894c9abe7a6e4c" providerId="LiveId" clId="{DBFA5BB2-DC01-4AA8-8EAA-0EB4EC5FDDCB}" dt="2021-03-05T14:29:46.976" v="3763" actId="478"/>
          <ac:spMkLst>
            <pc:docMk/>
            <pc:sldMk cId="2034914509" sldId="430"/>
            <ac:spMk id="33" creationId="{2BD2E169-C75E-45CD-8447-2A980939225E}"/>
          </ac:spMkLst>
        </pc:spChg>
        <pc:spChg chg="mod">
          <ac:chgData name="Eli H. Schei" userId="38894c9abe7a6e4c" providerId="LiveId" clId="{DBFA5BB2-DC01-4AA8-8EAA-0EB4EC5FDDCB}" dt="2021-03-15T12:15:21.671" v="6023" actId="20577"/>
          <ac:spMkLst>
            <pc:docMk/>
            <pc:sldMk cId="2034914509" sldId="430"/>
            <ac:spMk id="36" creationId="{A8777515-F8BF-4969-B95D-AE7A44469417}"/>
          </ac:spMkLst>
        </pc:spChg>
        <pc:picChg chg="del">
          <ac:chgData name="Eli H. Schei" userId="38894c9abe7a6e4c" providerId="LiveId" clId="{DBFA5BB2-DC01-4AA8-8EAA-0EB4EC5FDDCB}" dt="2021-03-05T14:23:03.491" v="3624" actId="478"/>
          <ac:picMkLst>
            <pc:docMk/>
            <pc:sldMk cId="2034914509" sldId="430"/>
            <ac:picMk id="4" creationId="{9C43D3BB-AA86-4318-BB20-F6184B4DEADD}"/>
          </ac:picMkLst>
        </pc:picChg>
        <pc:picChg chg="add mod">
          <ac:chgData name="Eli H. Schei" userId="38894c9abe7a6e4c" providerId="LiveId" clId="{DBFA5BB2-DC01-4AA8-8EAA-0EB4EC5FDDCB}" dt="2021-03-15T12:14:34.119" v="6008" actId="1076"/>
          <ac:picMkLst>
            <pc:docMk/>
            <pc:sldMk cId="2034914509" sldId="430"/>
            <ac:picMk id="5" creationId="{520BB104-2059-4E09-BB9B-AD13EE777EA8}"/>
          </ac:picMkLst>
        </pc:picChg>
      </pc:sldChg>
      <pc:sldChg chg="addSp delSp modSp add mod modNotesTx">
        <pc:chgData name="Eli H. Schei" userId="38894c9abe7a6e4c" providerId="LiveId" clId="{DBFA5BB2-DC01-4AA8-8EAA-0EB4EC5FDDCB}" dt="2021-03-15T12:06:14.758" v="5819" actId="20577"/>
        <pc:sldMkLst>
          <pc:docMk/>
          <pc:sldMk cId="2940706454" sldId="431"/>
        </pc:sldMkLst>
        <pc:spChg chg="mod">
          <ac:chgData name="Eli H. Schei" userId="38894c9abe7a6e4c" providerId="LiveId" clId="{DBFA5BB2-DC01-4AA8-8EAA-0EB4EC5FDDCB}" dt="2021-03-05T14:26:00.672" v="3694" actId="14100"/>
          <ac:spMkLst>
            <pc:docMk/>
            <pc:sldMk cId="2940706454" sldId="431"/>
            <ac:spMk id="2" creationId="{E855732D-B5D8-4BE0-8B7A-5D28B1454BBB}"/>
          </ac:spMkLst>
        </pc:spChg>
        <pc:spChg chg="del">
          <ac:chgData name="Eli H. Schei" userId="38894c9abe7a6e4c" providerId="LiveId" clId="{DBFA5BB2-DC01-4AA8-8EAA-0EB4EC5FDDCB}" dt="2021-03-05T14:24:33.129" v="3633" actId="478"/>
          <ac:spMkLst>
            <pc:docMk/>
            <pc:sldMk cId="2940706454" sldId="431"/>
            <ac:spMk id="5" creationId="{7E74F98E-B892-460F-BC81-DBB0BFECCDB9}"/>
          </ac:spMkLst>
        </pc:spChg>
        <pc:spChg chg="del">
          <ac:chgData name="Eli H. Schei" userId="38894c9abe7a6e4c" providerId="LiveId" clId="{DBFA5BB2-DC01-4AA8-8EAA-0EB4EC5FDDCB}" dt="2021-03-05T14:24:31.142" v="3632" actId="478"/>
          <ac:spMkLst>
            <pc:docMk/>
            <pc:sldMk cId="2940706454" sldId="431"/>
            <ac:spMk id="6" creationId="{CEEDC596-852B-4403-BEC7-E22E1A22C4CC}"/>
          </ac:spMkLst>
        </pc:spChg>
        <pc:spChg chg="del">
          <ac:chgData name="Eli H. Schei" userId="38894c9abe7a6e4c" providerId="LiveId" clId="{DBFA5BB2-DC01-4AA8-8EAA-0EB4EC5FDDCB}" dt="2021-03-05T14:24:55.278" v="3640" actId="478"/>
          <ac:spMkLst>
            <pc:docMk/>
            <pc:sldMk cId="2940706454" sldId="431"/>
            <ac:spMk id="28" creationId="{9474D130-A725-4917-9098-FEB294CE665E}"/>
          </ac:spMkLst>
        </pc:spChg>
        <pc:spChg chg="mod">
          <ac:chgData name="Eli H. Schei" userId="38894c9abe7a6e4c" providerId="LiveId" clId="{DBFA5BB2-DC01-4AA8-8EAA-0EB4EC5FDDCB}" dt="2021-03-05T14:26:04.924" v="3695" actId="1076"/>
          <ac:spMkLst>
            <pc:docMk/>
            <pc:sldMk cId="2940706454" sldId="431"/>
            <ac:spMk id="29" creationId="{E372ABAD-5D61-4816-B7F0-E9D1E973687B}"/>
          </ac:spMkLst>
        </pc:spChg>
        <pc:spChg chg="add del">
          <ac:chgData name="Eli H. Schei" userId="38894c9abe7a6e4c" providerId="LiveId" clId="{DBFA5BB2-DC01-4AA8-8EAA-0EB4EC5FDDCB}" dt="2021-03-05T14:24:42.746" v="3636" actId="478"/>
          <ac:spMkLst>
            <pc:docMk/>
            <pc:sldMk cId="2940706454" sldId="431"/>
            <ac:spMk id="30" creationId="{6B7C95CC-A9D5-4555-8D17-0DBC5EA94C6A}"/>
          </ac:spMkLst>
        </pc:spChg>
        <pc:picChg chg="add mod">
          <ac:chgData name="Eli H. Schei" userId="38894c9abe7a6e4c" providerId="LiveId" clId="{DBFA5BB2-DC01-4AA8-8EAA-0EB4EC5FDDCB}" dt="2021-03-05T14:27:23.518" v="3697" actId="1076"/>
          <ac:picMkLst>
            <pc:docMk/>
            <pc:sldMk cId="2940706454" sldId="431"/>
            <ac:picMk id="4" creationId="{DA70F3BA-A7F2-4141-AC21-B3D74C5E8550}"/>
          </ac:picMkLst>
        </pc:picChg>
      </pc:sldChg>
      <pc:sldChg chg="addSp delSp modSp new mod modAnim">
        <pc:chgData name="Eli H. Schei" userId="38894c9abe7a6e4c" providerId="LiveId" clId="{DBFA5BB2-DC01-4AA8-8EAA-0EB4EC5FDDCB}" dt="2021-03-15T12:12:45.940" v="6007"/>
        <pc:sldMkLst>
          <pc:docMk/>
          <pc:sldMk cId="3014376571" sldId="432"/>
        </pc:sldMkLst>
        <pc:picChg chg="add mod">
          <ac:chgData name="Eli H. Schei" userId="38894c9abe7a6e4c" providerId="LiveId" clId="{DBFA5BB2-DC01-4AA8-8EAA-0EB4EC5FDDCB}" dt="2021-03-15T12:11:38.934" v="6001" actId="14100"/>
          <ac:picMkLst>
            <pc:docMk/>
            <pc:sldMk cId="3014376571" sldId="432"/>
            <ac:picMk id="3" creationId="{C1CD4B89-CBB0-463A-9294-7C70E63676B8}"/>
          </ac:picMkLst>
        </pc:picChg>
        <pc:picChg chg="add mod ord">
          <ac:chgData name="Eli H. Schei" userId="38894c9abe7a6e4c" providerId="LiveId" clId="{DBFA5BB2-DC01-4AA8-8EAA-0EB4EC5FDDCB}" dt="2021-03-15T12:10:45.963" v="5952" actId="1076"/>
          <ac:picMkLst>
            <pc:docMk/>
            <pc:sldMk cId="3014376571" sldId="432"/>
            <ac:picMk id="5" creationId="{CC3F4D58-7D07-4426-9283-59B58F0A6636}"/>
          </ac:picMkLst>
        </pc:picChg>
        <pc:picChg chg="add del mod">
          <ac:chgData name="Eli H. Schei" userId="38894c9abe7a6e4c" providerId="LiveId" clId="{DBFA5BB2-DC01-4AA8-8EAA-0EB4EC5FDDCB}" dt="2021-03-15T12:11:32.915" v="5999" actId="478"/>
          <ac:picMkLst>
            <pc:docMk/>
            <pc:sldMk cId="3014376571" sldId="432"/>
            <ac:picMk id="7" creationId="{71B7E5BC-34CC-4848-983E-A5F98B6EBDCC}"/>
          </ac:picMkLst>
        </pc:picChg>
        <pc:picChg chg="add mod">
          <ac:chgData name="Eli H. Schei" userId="38894c9abe7a6e4c" providerId="LiveId" clId="{DBFA5BB2-DC01-4AA8-8EAA-0EB4EC5FDDCB}" dt="2021-03-15T12:12:40.971" v="6006" actId="1076"/>
          <ac:picMkLst>
            <pc:docMk/>
            <pc:sldMk cId="3014376571" sldId="432"/>
            <ac:picMk id="9" creationId="{CD7D4306-01D6-4831-8231-6A8A27BC2BB3}"/>
          </ac:picMkLst>
        </pc:picChg>
      </pc:sldChg>
      <pc:sldMasterChg chg="delSldLayout">
        <pc:chgData name="Eli H. Schei" userId="38894c9abe7a6e4c" providerId="LiveId" clId="{DBFA5BB2-DC01-4AA8-8EAA-0EB4EC5FDDCB}" dt="2021-03-05T13:40:56.617" v="1711" actId="47"/>
        <pc:sldMasterMkLst>
          <pc:docMk/>
          <pc:sldMasterMk cId="1804289383" sldId="2147483648"/>
        </pc:sldMasterMkLst>
        <pc:sldLayoutChg chg="del">
          <pc:chgData name="Eli H. Schei" userId="38894c9abe7a6e4c" providerId="LiveId" clId="{DBFA5BB2-DC01-4AA8-8EAA-0EB4EC5FDDCB}" dt="2021-03-05T13:40:56.617" v="1711" actId="47"/>
          <pc:sldLayoutMkLst>
            <pc:docMk/>
            <pc:sldMasterMk cId="1804289383" sldId="2147483648"/>
            <pc:sldLayoutMk cId="524688209" sldId="2147483660"/>
          </pc:sldLayoutMkLst>
        </pc:sldLayoutChg>
      </pc:sldMasterChg>
    </pc:docChg>
  </pc:docChgLst>
  <pc:docChgLst>
    <pc:chgData name="Eli Habbestad Schei" userId="a01f8ca9-54d7-4a24-b450-47cf7e4241bd" providerId="ADAL" clId="{89D31217-21A5-420E-BBD1-A40144A7E397}"/>
    <pc:docChg chg="undo redo custSel addSld delSld modSld sldOrd">
      <pc:chgData name="Eli Habbestad Schei" userId="a01f8ca9-54d7-4a24-b450-47cf7e4241bd" providerId="ADAL" clId="{89D31217-21A5-420E-BBD1-A40144A7E397}" dt="2021-05-06T14:34:24.814" v="2982"/>
      <pc:docMkLst>
        <pc:docMk/>
      </pc:docMkLst>
      <pc:sldChg chg="addSp delSp modSp mod modNotesTx">
        <pc:chgData name="Eli Habbestad Schei" userId="a01f8ca9-54d7-4a24-b450-47cf7e4241bd" providerId="ADAL" clId="{89D31217-21A5-420E-BBD1-A40144A7E397}" dt="2021-05-06T12:21:45.263" v="2674" actId="1076"/>
        <pc:sldMkLst>
          <pc:docMk/>
          <pc:sldMk cId="1455590964" sldId="314"/>
        </pc:sldMkLst>
        <pc:spChg chg="mod">
          <ac:chgData name="Eli Habbestad Schei" userId="a01f8ca9-54d7-4a24-b450-47cf7e4241bd" providerId="ADAL" clId="{89D31217-21A5-420E-BBD1-A40144A7E397}" dt="2021-05-06T06:24:28.570" v="115" actId="1076"/>
          <ac:spMkLst>
            <pc:docMk/>
            <pc:sldMk cId="1455590964" sldId="314"/>
            <ac:spMk id="2" creationId="{40D0496E-D1EE-4218-9523-30DBA9B7210A}"/>
          </ac:spMkLst>
        </pc:spChg>
        <pc:spChg chg="mod">
          <ac:chgData name="Eli Habbestad Schei" userId="a01f8ca9-54d7-4a24-b450-47cf7e4241bd" providerId="ADAL" clId="{89D31217-21A5-420E-BBD1-A40144A7E397}" dt="2021-05-06T06:23:59.608" v="111" actId="1076"/>
          <ac:spMkLst>
            <pc:docMk/>
            <pc:sldMk cId="1455590964" sldId="314"/>
            <ac:spMk id="4" creationId="{76DA2E0D-8507-4E8B-BFDA-831EB72E3D5F}"/>
          </ac:spMkLst>
        </pc:spChg>
        <pc:spChg chg="mod">
          <ac:chgData name="Eli Habbestad Schei" userId="a01f8ca9-54d7-4a24-b450-47cf7e4241bd" providerId="ADAL" clId="{89D31217-21A5-420E-BBD1-A40144A7E397}" dt="2021-05-06T06:22:37.112" v="66" actId="20577"/>
          <ac:spMkLst>
            <pc:docMk/>
            <pc:sldMk cId="1455590964" sldId="314"/>
            <ac:spMk id="5" creationId="{C00E96B5-7438-4F95-8098-6E37269C98B9}"/>
          </ac:spMkLst>
        </pc:spChg>
        <pc:spChg chg="mod">
          <ac:chgData name="Eli Habbestad Schei" userId="a01f8ca9-54d7-4a24-b450-47cf7e4241bd" providerId="ADAL" clId="{89D31217-21A5-420E-BBD1-A40144A7E397}" dt="2021-05-06T06:24:22.795" v="114" actId="1076"/>
          <ac:spMkLst>
            <pc:docMk/>
            <pc:sldMk cId="1455590964" sldId="314"/>
            <ac:spMk id="6" creationId="{A5662E6D-61F0-478C-AC22-9F8D3DA74547}"/>
          </ac:spMkLst>
        </pc:spChg>
        <pc:spChg chg="add mod">
          <ac:chgData name="Eli Habbestad Schei" userId="a01f8ca9-54d7-4a24-b450-47cf7e4241bd" providerId="ADAL" clId="{89D31217-21A5-420E-BBD1-A40144A7E397}" dt="2021-05-06T12:21:45.263" v="2674" actId="1076"/>
          <ac:spMkLst>
            <pc:docMk/>
            <pc:sldMk cId="1455590964" sldId="314"/>
            <ac:spMk id="11" creationId="{638B9C37-D76F-44BB-A601-9F2FE87D4269}"/>
          </ac:spMkLst>
        </pc:spChg>
        <pc:picChg chg="add mod">
          <ac:chgData name="Eli Habbestad Schei" userId="a01f8ca9-54d7-4a24-b450-47cf7e4241bd" providerId="ADAL" clId="{89D31217-21A5-420E-BBD1-A40144A7E397}" dt="2021-05-06T06:24:59.089" v="121" actId="207"/>
          <ac:picMkLst>
            <pc:docMk/>
            <pc:sldMk cId="1455590964" sldId="314"/>
            <ac:picMk id="7" creationId="{4487CCCD-20AA-41B5-B327-B1E6668FDFA2}"/>
          </ac:picMkLst>
        </pc:picChg>
        <pc:picChg chg="del">
          <ac:chgData name="Eli Habbestad Schei" userId="a01f8ca9-54d7-4a24-b450-47cf7e4241bd" providerId="ADAL" clId="{89D31217-21A5-420E-BBD1-A40144A7E397}" dt="2021-05-06T06:21:04.209" v="44" actId="478"/>
          <ac:picMkLst>
            <pc:docMk/>
            <pc:sldMk cId="1455590964" sldId="314"/>
            <ac:picMk id="8" creationId="{A509CBCA-BA04-4048-AA5D-23B2B61CB191}"/>
          </ac:picMkLst>
        </pc:picChg>
        <pc:picChg chg="add mod">
          <ac:chgData name="Eli Habbestad Schei" userId="a01f8ca9-54d7-4a24-b450-47cf7e4241bd" providerId="ADAL" clId="{89D31217-21A5-420E-BBD1-A40144A7E397}" dt="2021-05-06T06:25:32.264" v="123" actId="1076"/>
          <ac:picMkLst>
            <pc:docMk/>
            <pc:sldMk cId="1455590964" sldId="314"/>
            <ac:picMk id="10" creationId="{B78E8B56-B687-4A93-B70B-92521475915C}"/>
          </ac:picMkLst>
        </pc:picChg>
      </pc:sldChg>
      <pc:sldChg chg="del modNotesTx">
        <pc:chgData name="Eli Habbestad Schei" userId="a01f8ca9-54d7-4a24-b450-47cf7e4241bd" providerId="ADAL" clId="{89D31217-21A5-420E-BBD1-A40144A7E397}" dt="2021-05-06T07:37:41.931" v="1051" actId="47"/>
        <pc:sldMkLst>
          <pc:docMk/>
          <pc:sldMk cId="3219257543" sldId="365"/>
        </pc:sldMkLst>
      </pc:sldChg>
      <pc:sldChg chg="del">
        <pc:chgData name="Eli Habbestad Schei" userId="a01f8ca9-54d7-4a24-b450-47cf7e4241bd" providerId="ADAL" clId="{89D31217-21A5-420E-BBD1-A40144A7E397}" dt="2021-05-06T06:23:28.056" v="91" actId="47"/>
        <pc:sldMkLst>
          <pc:docMk/>
          <pc:sldMk cId="3149652532" sldId="405"/>
        </pc:sldMkLst>
      </pc:sldChg>
      <pc:sldChg chg="addSp delSp modSp mod delAnim modAnim modNotesTx">
        <pc:chgData name="Eli Habbestad Schei" userId="a01f8ca9-54d7-4a24-b450-47cf7e4241bd" providerId="ADAL" clId="{89D31217-21A5-420E-BBD1-A40144A7E397}" dt="2021-05-06T07:35:59.978" v="1050"/>
        <pc:sldMkLst>
          <pc:docMk/>
          <pc:sldMk cId="1489879899" sldId="410"/>
        </pc:sldMkLst>
        <pc:spChg chg="add mod">
          <ac:chgData name="Eli Habbestad Schei" userId="a01f8ca9-54d7-4a24-b450-47cf7e4241bd" providerId="ADAL" clId="{89D31217-21A5-420E-BBD1-A40144A7E397}" dt="2021-05-06T07:35:00.418" v="1044" actId="164"/>
          <ac:spMkLst>
            <pc:docMk/>
            <pc:sldMk cId="1489879899" sldId="410"/>
            <ac:spMk id="2" creationId="{EFB77AF5-BA68-44D0-8DDE-2CB2BAE14E64}"/>
          </ac:spMkLst>
        </pc:spChg>
        <pc:spChg chg="add del">
          <ac:chgData name="Eli Habbestad Schei" userId="a01f8ca9-54d7-4a24-b450-47cf7e4241bd" providerId="ADAL" clId="{89D31217-21A5-420E-BBD1-A40144A7E397}" dt="2021-05-06T07:31:53.813" v="1025"/>
          <ac:spMkLst>
            <pc:docMk/>
            <pc:sldMk cId="1489879899" sldId="410"/>
            <ac:spMk id="3" creationId="{030021E0-06C8-4E19-B91E-AB5A55F7A5CB}"/>
          </ac:spMkLst>
        </pc:spChg>
        <pc:spChg chg="add mod">
          <ac:chgData name="Eli Habbestad Schei" userId="a01f8ca9-54d7-4a24-b450-47cf7e4241bd" providerId="ADAL" clId="{89D31217-21A5-420E-BBD1-A40144A7E397}" dt="2021-05-06T07:34:15.077" v="1042" actId="692"/>
          <ac:spMkLst>
            <pc:docMk/>
            <pc:sldMk cId="1489879899" sldId="410"/>
            <ac:spMk id="4" creationId="{EE2C4FB1-0F7E-498B-8298-21D0C5134A6A}"/>
          </ac:spMkLst>
        </pc:spChg>
        <pc:spChg chg="mod">
          <ac:chgData name="Eli Habbestad Schei" userId="a01f8ca9-54d7-4a24-b450-47cf7e4241bd" providerId="ADAL" clId="{89D31217-21A5-420E-BBD1-A40144A7E397}" dt="2021-05-06T07:10:21.430" v="588" actId="20577"/>
          <ac:spMkLst>
            <pc:docMk/>
            <pc:sldMk cId="1489879899" sldId="410"/>
            <ac:spMk id="8" creationId="{5EB77D97-CFA2-4B33-A312-B7C1F44911C2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11" creationId="{B87A9B47-D847-42AD-9ED3-BDF958A96B4D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12" creationId="{AB2D417C-29E7-40A0-8A08-65C6AAF29762}"/>
          </ac:spMkLst>
        </pc:spChg>
        <pc:spChg chg="add mod">
          <ac:chgData name="Eli Habbestad Schei" userId="a01f8ca9-54d7-4a24-b450-47cf7e4241bd" providerId="ADAL" clId="{89D31217-21A5-420E-BBD1-A40144A7E397}" dt="2021-05-06T07:35:00.418" v="1044" actId="164"/>
          <ac:spMkLst>
            <pc:docMk/>
            <pc:sldMk cId="1489879899" sldId="410"/>
            <ac:spMk id="17" creationId="{B7531972-A7B6-474F-B213-F63315D87445}"/>
          </ac:spMkLst>
        </pc:spChg>
        <pc:spChg chg="add mod">
          <ac:chgData name="Eli Habbestad Schei" userId="a01f8ca9-54d7-4a24-b450-47cf7e4241bd" providerId="ADAL" clId="{89D31217-21A5-420E-BBD1-A40144A7E397}" dt="2021-05-06T07:35:21.371" v="1047" actId="164"/>
          <ac:spMkLst>
            <pc:docMk/>
            <pc:sldMk cId="1489879899" sldId="410"/>
            <ac:spMk id="19" creationId="{8753E6A3-C1A0-47BE-99FC-53AD80C09A3A}"/>
          </ac:spMkLst>
        </pc:spChg>
        <pc:spChg chg="add del mod">
          <ac:chgData name="Eli Habbestad Schei" userId="a01f8ca9-54d7-4a24-b450-47cf7e4241bd" providerId="ADAL" clId="{89D31217-21A5-420E-BBD1-A40144A7E397}" dt="2021-05-06T07:27:48.275" v="867"/>
          <ac:spMkLst>
            <pc:docMk/>
            <pc:sldMk cId="1489879899" sldId="410"/>
            <ac:spMk id="20" creationId="{6A80CF62-83D5-461D-B9DE-D68BE0DD7D1A}"/>
          </ac:spMkLst>
        </pc:spChg>
        <pc:spChg chg="add mod">
          <ac:chgData name="Eli Habbestad Schei" userId="a01f8ca9-54d7-4a24-b450-47cf7e4241bd" providerId="ADAL" clId="{89D31217-21A5-420E-BBD1-A40144A7E397}" dt="2021-05-06T07:30:25.726" v="952" actId="255"/>
          <ac:spMkLst>
            <pc:docMk/>
            <pc:sldMk cId="1489879899" sldId="410"/>
            <ac:spMk id="21" creationId="{F45D8E59-E0B9-4D96-9435-3626A42573D5}"/>
          </ac:spMkLst>
        </pc:spChg>
        <pc:spChg chg="add mod">
          <ac:chgData name="Eli Habbestad Schei" userId="a01f8ca9-54d7-4a24-b450-47cf7e4241bd" providerId="ADAL" clId="{89D31217-21A5-420E-BBD1-A40144A7E397}" dt="2021-05-06T07:35:21.371" v="1047" actId="164"/>
          <ac:spMkLst>
            <pc:docMk/>
            <pc:sldMk cId="1489879899" sldId="410"/>
            <ac:spMk id="22" creationId="{71747E5E-9C9A-44AF-8031-3C2C4C66B588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24" creationId="{FB196E09-5D4D-4C81-BC5B-76DC603CE85C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25" creationId="{52606886-CC44-4F71-8A29-4538BF54F460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27" creationId="{6077E736-D6F2-4494-80C7-AF3BCB094D60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28" creationId="{E27FD990-2621-48E6-93E2-CE2A75A8CF94}"/>
          </ac:spMkLst>
        </pc:spChg>
        <pc:spChg chg="del mod">
          <ac:chgData name="Eli Habbestad Schei" userId="a01f8ca9-54d7-4a24-b450-47cf7e4241bd" providerId="ADAL" clId="{89D31217-21A5-420E-BBD1-A40144A7E397}" dt="2021-05-06T07:10:56.414" v="593" actId="478"/>
          <ac:spMkLst>
            <pc:docMk/>
            <pc:sldMk cId="1489879899" sldId="410"/>
            <ac:spMk id="30" creationId="{A4E12EB3-DDE4-4EE0-95F3-8983F62FC0B3}"/>
          </ac:spMkLst>
        </pc:spChg>
        <pc:spChg chg="del">
          <ac:chgData name="Eli Habbestad Schei" userId="a01f8ca9-54d7-4a24-b450-47cf7e4241bd" providerId="ADAL" clId="{89D31217-21A5-420E-BBD1-A40144A7E397}" dt="2021-05-06T07:10:53.124" v="591" actId="478"/>
          <ac:spMkLst>
            <pc:docMk/>
            <pc:sldMk cId="1489879899" sldId="410"/>
            <ac:spMk id="31" creationId="{894FEEE0-EBE3-4CA2-9E0C-DABDA375FA84}"/>
          </ac:spMkLst>
        </pc:spChg>
        <pc:grpChg chg="add mod">
          <ac:chgData name="Eli Habbestad Schei" userId="a01f8ca9-54d7-4a24-b450-47cf7e4241bd" providerId="ADAL" clId="{89D31217-21A5-420E-BBD1-A40144A7E397}" dt="2021-05-06T07:35:00.418" v="1044" actId="164"/>
          <ac:grpSpMkLst>
            <pc:docMk/>
            <pc:sldMk cId="1489879899" sldId="410"/>
            <ac:grpSpMk id="5" creationId="{4C3483BA-397A-472B-9872-9553C145F150}"/>
          </ac:grpSpMkLst>
        </pc:grpChg>
        <pc:grpChg chg="add mod">
          <ac:chgData name="Eli Habbestad Schei" userId="a01f8ca9-54d7-4a24-b450-47cf7e4241bd" providerId="ADAL" clId="{89D31217-21A5-420E-BBD1-A40144A7E397}" dt="2021-05-06T07:35:21.371" v="1047" actId="164"/>
          <ac:grpSpMkLst>
            <pc:docMk/>
            <pc:sldMk cId="1489879899" sldId="410"/>
            <ac:grpSpMk id="6" creationId="{DB08B300-625B-4FF3-9465-329C1318993B}"/>
          </ac:grpSpMkLst>
        </pc:grpChg>
        <pc:picChg chg="del">
          <ac:chgData name="Eli Habbestad Schei" userId="a01f8ca9-54d7-4a24-b450-47cf7e4241bd" providerId="ADAL" clId="{89D31217-21A5-420E-BBD1-A40144A7E397}" dt="2021-05-06T07:10:53.124" v="591" actId="478"/>
          <ac:picMkLst>
            <pc:docMk/>
            <pc:sldMk cId="1489879899" sldId="410"/>
            <ac:picMk id="7" creationId="{889B16F3-9549-46C4-B44F-CA5E58E953B8}"/>
          </ac:picMkLst>
        </pc:picChg>
        <pc:picChg chg="del">
          <ac:chgData name="Eli Habbestad Schei" userId="a01f8ca9-54d7-4a24-b450-47cf7e4241bd" providerId="ADAL" clId="{89D31217-21A5-420E-BBD1-A40144A7E397}" dt="2021-05-06T07:10:53.124" v="591" actId="478"/>
          <ac:picMkLst>
            <pc:docMk/>
            <pc:sldMk cId="1489879899" sldId="410"/>
            <ac:picMk id="14" creationId="{E0F14856-0158-4EE8-91AA-70A513800C05}"/>
          </ac:picMkLst>
        </pc:picChg>
        <pc:picChg chg="del">
          <ac:chgData name="Eli Habbestad Schei" userId="a01f8ca9-54d7-4a24-b450-47cf7e4241bd" providerId="ADAL" clId="{89D31217-21A5-420E-BBD1-A40144A7E397}" dt="2021-05-06T07:10:53.124" v="591" actId="478"/>
          <ac:picMkLst>
            <pc:docMk/>
            <pc:sldMk cId="1489879899" sldId="410"/>
            <ac:picMk id="16" creationId="{44C3082F-08D3-4C75-AC9C-9F23486382FF}"/>
          </ac:picMkLst>
        </pc:picChg>
        <pc:picChg chg="del">
          <ac:chgData name="Eli Habbestad Schei" userId="a01f8ca9-54d7-4a24-b450-47cf7e4241bd" providerId="ADAL" clId="{89D31217-21A5-420E-BBD1-A40144A7E397}" dt="2021-05-06T07:10:53.124" v="591" actId="478"/>
          <ac:picMkLst>
            <pc:docMk/>
            <pc:sldMk cId="1489879899" sldId="410"/>
            <ac:picMk id="18" creationId="{538BCBED-CFF8-4B52-A747-88296B4379C3}"/>
          </ac:picMkLst>
        </pc:picChg>
        <pc:picChg chg="mod">
          <ac:chgData name="Eli Habbestad Schei" userId="a01f8ca9-54d7-4a24-b450-47cf7e4241bd" providerId="ADAL" clId="{89D31217-21A5-420E-BBD1-A40144A7E397}" dt="2021-05-06T07:10:43.921" v="590" actId="1076"/>
          <ac:picMkLst>
            <pc:docMk/>
            <pc:sldMk cId="1489879899" sldId="410"/>
            <ac:picMk id="33" creationId="{099F80D6-371D-4A52-B558-F83418A53266}"/>
          </ac:picMkLst>
        </pc:picChg>
      </pc:sldChg>
      <pc:sldChg chg="addSp delSp modSp mod delAnim modAnim modNotesTx">
        <pc:chgData name="Eli Habbestad Schei" userId="a01f8ca9-54d7-4a24-b450-47cf7e4241bd" providerId="ADAL" clId="{89D31217-21A5-420E-BBD1-A40144A7E397}" dt="2021-05-06T08:07:23.051" v="1508"/>
        <pc:sldMkLst>
          <pc:docMk/>
          <pc:sldMk cId="3068921020" sldId="421"/>
        </pc:sldMkLst>
        <pc:spChg chg="del mod">
          <ac:chgData name="Eli Habbestad Schei" userId="a01f8ca9-54d7-4a24-b450-47cf7e4241bd" providerId="ADAL" clId="{89D31217-21A5-420E-BBD1-A40144A7E397}" dt="2021-05-06T06:23:12.205" v="87"/>
          <ac:spMkLst>
            <pc:docMk/>
            <pc:sldMk cId="3068921020" sldId="421"/>
            <ac:spMk id="7" creationId="{83D1E9C4-6451-4FCA-9FE9-D2DC8EC4DC27}"/>
          </ac:spMkLst>
        </pc:spChg>
        <pc:spChg chg="add mod">
          <ac:chgData name="Eli Habbestad Schei" userId="a01f8ca9-54d7-4a24-b450-47cf7e4241bd" providerId="ADAL" clId="{89D31217-21A5-420E-BBD1-A40144A7E397}" dt="2021-05-06T06:45:12.646" v="543" actId="1076"/>
          <ac:spMkLst>
            <pc:docMk/>
            <pc:sldMk cId="3068921020" sldId="421"/>
            <ac:spMk id="8" creationId="{F0FC5395-D603-4030-9AD7-1141FB6D315C}"/>
          </ac:spMkLst>
        </pc:spChg>
        <pc:spChg chg="add del mod">
          <ac:chgData name="Eli Habbestad Schei" userId="a01f8ca9-54d7-4a24-b450-47cf7e4241bd" providerId="ADAL" clId="{89D31217-21A5-420E-BBD1-A40144A7E397}" dt="2021-05-06T06:28:13.748" v="180" actId="478"/>
          <ac:spMkLst>
            <pc:docMk/>
            <pc:sldMk cId="3068921020" sldId="421"/>
            <ac:spMk id="11" creationId="{1409AFF5-C332-477F-A6DD-8242B0B6FFA4}"/>
          </ac:spMkLst>
        </pc:spChg>
        <pc:spChg chg="add mod">
          <ac:chgData name="Eli Habbestad Schei" userId="a01f8ca9-54d7-4a24-b450-47cf7e4241bd" providerId="ADAL" clId="{89D31217-21A5-420E-BBD1-A40144A7E397}" dt="2021-05-06T06:46:14.789" v="549" actId="1076"/>
          <ac:spMkLst>
            <pc:docMk/>
            <pc:sldMk cId="3068921020" sldId="421"/>
            <ac:spMk id="12" creationId="{857325E3-D4D9-492F-8763-B90D77D409D4}"/>
          </ac:spMkLst>
        </pc:spChg>
        <pc:spChg chg="add mod">
          <ac:chgData name="Eli Habbestad Schei" userId="a01f8ca9-54d7-4a24-b450-47cf7e4241bd" providerId="ADAL" clId="{89D31217-21A5-420E-BBD1-A40144A7E397}" dt="2021-05-06T06:45:08.338" v="542" actId="1036"/>
          <ac:spMkLst>
            <pc:docMk/>
            <pc:sldMk cId="3068921020" sldId="421"/>
            <ac:spMk id="15" creationId="{5C048DF0-8D5E-4EED-BCED-0D17EC7BE57F}"/>
          </ac:spMkLst>
        </pc:spChg>
        <pc:spChg chg="mod">
          <ac:chgData name="Eli Habbestad Schei" userId="a01f8ca9-54d7-4a24-b450-47cf7e4241bd" providerId="ADAL" clId="{89D31217-21A5-420E-BBD1-A40144A7E397}" dt="2021-05-06T06:23:11.682" v="85" actId="20577"/>
          <ac:spMkLst>
            <pc:docMk/>
            <pc:sldMk cId="3068921020" sldId="421"/>
            <ac:spMk id="18" creationId="{A55AE58B-0904-407B-9361-F992471AD78B}"/>
          </ac:spMkLst>
        </pc:spChg>
        <pc:spChg chg="add mod">
          <ac:chgData name="Eli Habbestad Schei" userId="a01f8ca9-54d7-4a24-b450-47cf7e4241bd" providerId="ADAL" clId="{89D31217-21A5-420E-BBD1-A40144A7E397}" dt="2021-05-06T06:46:14.789" v="549" actId="1076"/>
          <ac:spMkLst>
            <pc:docMk/>
            <pc:sldMk cId="3068921020" sldId="421"/>
            <ac:spMk id="19" creationId="{793C30E8-1D6A-4E55-899F-1F3CA9785886}"/>
          </ac:spMkLst>
        </pc:spChg>
        <pc:spChg chg="add mod">
          <ac:chgData name="Eli Habbestad Schei" userId="a01f8ca9-54d7-4a24-b450-47cf7e4241bd" providerId="ADAL" clId="{89D31217-21A5-420E-BBD1-A40144A7E397}" dt="2021-05-06T06:46:14.789" v="549" actId="1076"/>
          <ac:spMkLst>
            <pc:docMk/>
            <pc:sldMk cId="3068921020" sldId="421"/>
            <ac:spMk id="21" creationId="{2415F246-C731-48E1-9C44-F055EA761B5D}"/>
          </ac:spMkLst>
        </pc:spChg>
        <pc:spChg chg="add mod">
          <ac:chgData name="Eli Habbestad Schei" userId="a01f8ca9-54d7-4a24-b450-47cf7e4241bd" providerId="ADAL" clId="{89D31217-21A5-420E-BBD1-A40144A7E397}" dt="2021-05-06T06:45:45.548" v="547" actId="1076"/>
          <ac:spMkLst>
            <pc:docMk/>
            <pc:sldMk cId="3068921020" sldId="421"/>
            <ac:spMk id="25" creationId="{DE981B14-5CCC-4987-8A69-22468B63FAA8}"/>
          </ac:spMkLst>
        </pc:spChg>
        <pc:spChg chg="add mod">
          <ac:chgData name="Eli Habbestad Schei" userId="a01f8ca9-54d7-4a24-b450-47cf7e4241bd" providerId="ADAL" clId="{89D31217-21A5-420E-BBD1-A40144A7E397}" dt="2021-05-06T06:50:10.275" v="566" actId="20577"/>
          <ac:spMkLst>
            <pc:docMk/>
            <pc:sldMk cId="3068921020" sldId="421"/>
            <ac:spMk id="26" creationId="{5F46DCB1-63B4-4CAB-8731-BE46D869E140}"/>
          </ac:spMkLst>
        </pc:spChg>
        <pc:spChg chg="add del mod">
          <ac:chgData name="Eli Habbestad Schei" userId="a01f8ca9-54d7-4a24-b450-47cf7e4241bd" providerId="ADAL" clId="{89D31217-21A5-420E-BBD1-A40144A7E397}" dt="2021-05-06T06:43:08.399" v="499" actId="478"/>
          <ac:spMkLst>
            <pc:docMk/>
            <pc:sldMk cId="3068921020" sldId="421"/>
            <ac:spMk id="31" creationId="{18DB25B3-8BA7-4DB8-B540-EED6FF34C9E7}"/>
          </ac:spMkLst>
        </pc:spChg>
        <pc:spChg chg="add del">
          <ac:chgData name="Eli Habbestad Schei" userId="a01f8ca9-54d7-4a24-b450-47cf7e4241bd" providerId="ADAL" clId="{89D31217-21A5-420E-BBD1-A40144A7E397}" dt="2021-05-06T06:43:02.437" v="497"/>
          <ac:spMkLst>
            <pc:docMk/>
            <pc:sldMk cId="3068921020" sldId="421"/>
            <ac:spMk id="32" creationId="{26BF0EFA-23E2-4584-B356-C4F8B11758B1}"/>
          </ac:spMkLst>
        </pc:spChg>
        <pc:spChg chg="add del">
          <ac:chgData name="Eli Habbestad Schei" userId="a01f8ca9-54d7-4a24-b450-47cf7e4241bd" providerId="ADAL" clId="{89D31217-21A5-420E-BBD1-A40144A7E397}" dt="2021-05-06T06:43:08.399" v="499" actId="478"/>
          <ac:spMkLst>
            <pc:docMk/>
            <pc:sldMk cId="3068921020" sldId="421"/>
            <ac:spMk id="33" creationId="{5475C194-4855-47CD-BD0E-3FC760A6199C}"/>
          </ac:spMkLst>
        </pc:spChg>
        <pc:spChg chg="add mod">
          <ac:chgData name="Eli Habbestad Schei" userId="a01f8ca9-54d7-4a24-b450-47cf7e4241bd" providerId="ADAL" clId="{89D31217-21A5-420E-BBD1-A40144A7E397}" dt="2021-05-06T06:46:40.318" v="552" actId="207"/>
          <ac:spMkLst>
            <pc:docMk/>
            <pc:sldMk cId="3068921020" sldId="421"/>
            <ac:spMk id="34" creationId="{A0178CB2-735E-4118-9010-FC43F0F7EE19}"/>
          </ac:spMkLst>
        </pc:spChg>
        <pc:spChg chg="add mod">
          <ac:chgData name="Eli Habbestad Schei" userId="a01f8ca9-54d7-4a24-b450-47cf7e4241bd" providerId="ADAL" clId="{89D31217-21A5-420E-BBD1-A40144A7E397}" dt="2021-05-06T06:46:51.569" v="553" actId="208"/>
          <ac:spMkLst>
            <pc:docMk/>
            <pc:sldMk cId="3068921020" sldId="421"/>
            <ac:spMk id="35" creationId="{DE3AEFA0-1895-4010-9829-DE6BCC8E2893}"/>
          </ac:spMkLst>
        </pc:spChg>
        <pc:spChg chg="add del mod">
          <ac:chgData name="Eli Habbestad Schei" userId="a01f8ca9-54d7-4a24-b450-47cf7e4241bd" providerId="ADAL" clId="{89D31217-21A5-420E-BBD1-A40144A7E397}" dt="2021-05-06T08:07:17.406" v="1506"/>
          <ac:spMkLst>
            <pc:docMk/>
            <pc:sldMk cId="3068921020" sldId="421"/>
            <ac:spMk id="38" creationId="{B0096334-2E58-4D7F-B079-A154D0491E49}"/>
          </ac:spMkLst>
        </pc:spChg>
        <pc:spChg chg="add del mod">
          <ac:chgData name="Eli Habbestad Schei" userId="a01f8ca9-54d7-4a24-b450-47cf7e4241bd" providerId="ADAL" clId="{89D31217-21A5-420E-BBD1-A40144A7E397}" dt="2021-05-06T08:07:23.051" v="1508"/>
          <ac:spMkLst>
            <pc:docMk/>
            <pc:sldMk cId="3068921020" sldId="421"/>
            <ac:spMk id="39" creationId="{60E73795-5613-4314-8C7B-5ACA195B9694}"/>
          </ac:spMkLst>
        </pc:spChg>
        <pc:picChg chg="add del mod">
          <ac:chgData name="Eli Habbestad Schei" userId="a01f8ca9-54d7-4a24-b450-47cf7e4241bd" providerId="ADAL" clId="{89D31217-21A5-420E-BBD1-A40144A7E397}" dt="2021-05-06T07:11:35.363" v="595" actId="478"/>
          <ac:picMkLst>
            <pc:docMk/>
            <pc:sldMk cId="3068921020" sldId="421"/>
            <ac:picMk id="4" creationId="{EFFF47B7-53E0-457B-B93E-4A1E2052DB4B}"/>
          </ac:picMkLst>
        </pc:picChg>
        <pc:picChg chg="add mod">
          <ac:chgData name="Eli Habbestad Schei" userId="a01f8ca9-54d7-4a24-b450-47cf7e4241bd" providerId="ADAL" clId="{89D31217-21A5-420E-BBD1-A40144A7E397}" dt="2021-05-06T06:46:14.789" v="549" actId="1076"/>
          <ac:picMkLst>
            <pc:docMk/>
            <pc:sldMk cId="3068921020" sldId="421"/>
            <ac:picMk id="6" creationId="{F7FAE115-05F9-4296-9336-F9CD3658C84C}"/>
          </ac:picMkLst>
        </pc:picChg>
        <pc:picChg chg="add del mod">
          <ac:chgData name="Eli Habbestad Schei" userId="a01f8ca9-54d7-4a24-b450-47cf7e4241bd" providerId="ADAL" clId="{89D31217-21A5-420E-BBD1-A40144A7E397}" dt="2021-05-06T06:28:56.169" v="197" actId="478"/>
          <ac:picMkLst>
            <pc:docMk/>
            <pc:sldMk cId="3068921020" sldId="421"/>
            <ac:picMk id="14" creationId="{805DDDCD-3144-4A3E-80BB-B7B653FDCB6E}"/>
          </ac:picMkLst>
        </pc:picChg>
        <pc:picChg chg="add mod">
          <ac:chgData name="Eli Habbestad Schei" userId="a01f8ca9-54d7-4a24-b450-47cf7e4241bd" providerId="ADAL" clId="{89D31217-21A5-420E-BBD1-A40144A7E397}" dt="2021-05-06T06:46:14.789" v="549" actId="1076"/>
          <ac:picMkLst>
            <pc:docMk/>
            <pc:sldMk cId="3068921020" sldId="421"/>
            <ac:picMk id="16" creationId="{CB0AAAAC-BEB9-457E-9DF4-B46F83DD8A9E}"/>
          </ac:picMkLst>
        </pc:picChg>
        <pc:picChg chg="del">
          <ac:chgData name="Eli Habbestad Schei" userId="a01f8ca9-54d7-4a24-b450-47cf7e4241bd" providerId="ADAL" clId="{89D31217-21A5-420E-BBD1-A40144A7E397}" dt="2021-05-06T06:26:06.445" v="143" actId="478"/>
          <ac:picMkLst>
            <pc:docMk/>
            <pc:sldMk cId="3068921020" sldId="421"/>
            <ac:picMk id="17" creationId="{1D048B7B-84D7-496B-96C4-EAFD39EB3100}"/>
          </ac:picMkLst>
        </pc:picChg>
        <pc:picChg chg="add del mod">
          <ac:chgData name="Eli Habbestad Schei" userId="a01f8ca9-54d7-4a24-b450-47cf7e4241bd" providerId="ADAL" clId="{89D31217-21A5-420E-BBD1-A40144A7E397}" dt="2021-05-06T06:30:39.782" v="214" actId="478"/>
          <ac:picMkLst>
            <pc:docMk/>
            <pc:sldMk cId="3068921020" sldId="421"/>
            <ac:picMk id="20" creationId="{5591D41B-0BE2-43E9-A0B5-6EE5E9E45E91}"/>
          </ac:picMkLst>
        </pc:picChg>
        <pc:picChg chg="add del mod">
          <ac:chgData name="Eli Habbestad Schei" userId="a01f8ca9-54d7-4a24-b450-47cf7e4241bd" providerId="ADAL" clId="{89D31217-21A5-420E-BBD1-A40144A7E397}" dt="2021-05-06T06:30:40.180" v="215" actId="478"/>
          <ac:picMkLst>
            <pc:docMk/>
            <pc:sldMk cId="3068921020" sldId="421"/>
            <ac:picMk id="22" creationId="{E90C7AE9-3E7B-4A3B-AAB6-808AD6695EE3}"/>
          </ac:picMkLst>
        </pc:picChg>
        <pc:picChg chg="add mod">
          <ac:chgData name="Eli Habbestad Schei" userId="a01f8ca9-54d7-4a24-b450-47cf7e4241bd" providerId="ADAL" clId="{89D31217-21A5-420E-BBD1-A40144A7E397}" dt="2021-05-06T06:46:14.789" v="549" actId="1076"/>
          <ac:picMkLst>
            <pc:docMk/>
            <pc:sldMk cId="3068921020" sldId="421"/>
            <ac:picMk id="24" creationId="{A778C65A-50B9-478B-A617-AB6C246209B7}"/>
          </ac:picMkLst>
        </pc:picChg>
        <pc:picChg chg="add del mod">
          <ac:chgData name="Eli Habbestad Schei" userId="a01f8ca9-54d7-4a24-b450-47cf7e4241bd" providerId="ADAL" clId="{89D31217-21A5-420E-BBD1-A40144A7E397}" dt="2021-05-06T06:41:58.200" v="490" actId="478"/>
          <ac:picMkLst>
            <pc:docMk/>
            <pc:sldMk cId="3068921020" sldId="421"/>
            <ac:picMk id="28" creationId="{FB5747C9-A1F1-4787-AB4C-D6454C374577}"/>
          </ac:picMkLst>
        </pc:picChg>
        <pc:picChg chg="add mod">
          <ac:chgData name="Eli Habbestad Schei" userId="a01f8ca9-54d7-4a24-b450-47cf7e4241bd" providerId="ADAL" clId="{89D31217-21A5-420E-BBD1-A40144A7E397}" dt="2021-05-06T06:45:39.562" v="546" actId="1076"/>
          <ac:picMkLst>
            <pc:docMk/>
            <pc:sldMk cId="3068921020" sldId="421"/>
            <ac:picMk id="30" creationId="{B6E7AADD-4413-4012-9743-1296C9B15EEB}"/>
          </ac:picMkLst>
        </pc:picChg>
        <pc:picChg chg="add del mod">
          <ac:chgData name="Eli Habbestad Schei" userId="a01f8ca9-54d7-4a24-b450-47cf7e4241bd" providerId="ADAL" clId="{89D31217-21A5-420E-BBD1-A40144A7E397}" dt="2021-05-06T07:12:06.952" v="602" actId="478"/>
          <ac:picMkLst>
            <pc:docMk/>
            <pc:sldMk cId="3068921020" sldId="421"/>
            <ac:picMk id="37" creationId="{D951C46B-23B9-4CB1-851C-3D19CF249F3A}"/>
          </ac:picMkLst>
        </pc:picChg>
      </pc:sldChg>
      <pc:sldChg chg="del">
        <pc:chgData name="Eli Habbestad Schei" userId="a01f8ca9-54d7-4a24-b450-47cf7e4241bd" providerId="ADAL" clId="{89D31217-21A5-420E-BBD1-A40144A7E397}" dt="2021-05-06T06:23:26.719" v="90" actId="47"/>
        <pc:sldMkLst>
          <pc:docMk/>
          <pc:sldMk cId="1046459506" sldId="425"/>
        </pc:sldMkLst>
      </pc:sldChg>
      <pc:sldChg chg="del">
        <pc:chgData name="Eli Habbestad Schei" userId="a01f8ca9-54d7-4a24-b450-47cf7e4241bd" providerId="ADAL" clId="{89D31217-21A5-420E-BBD1-A40144A7E397}" dt="2021-05-06T06:23:17.698" v="89" actId="47"/>
        <pc:sldMkLst>
          <pc:docMk/>
          <pc:sldMk cId="3374107448" sldId="426"/>
        </pc:sldMkLst>
      </pc:sldChg>
      <pc:sldChg chg="del modNotesTx">
        <pc:chgData name="Eli Habbestad Schei" userId="a01f8ca9-54d7-4a24-b450-47cf7e4241bd" providerId="ADAL" clId="{89D31217-21A5-420E-BBD1-A40144A7E397}" dt="2021-05-06T07:37:43.042" v="1052" actId="47"/>
        <pc:sldMkLst>
          <pc:docMk/>
          <pc:sldMk cId="1331591384" sldId="429"/>
        </pc:sldMkLst>
      </pc:sldChg>
      <pc:sldChg chg="del">
        <pc:chgData name="Eli Habbestad Schei" userId="a01f8ca9-54d7-4a24-b450-47cf7e4241bd" providerId="ADAL" clId="{89D31217-21A5-420E-BBD1-A40144A7E397}" dt="2021-05-06T08:37:39.712" v="2070" actId="47"/>
        <pc:sldMkLst>
          <pc:docMk/>
          <pc:sldMk cId="2034914509" sldId="430"/>
        </pc:sldMkLst>
      </pc:sldChg>
      <pc:sldChg chg="addSp delSp modSp mod ord modNotesTx">
        <pc:chgData name="Eli Habbestad Schei" userId="a01f8ca9-54d7-4a24-b450-47cf7e4241bd" providerId="ADAL" clId="{89D31217-21A5-420E-BBD1-A40144A7E397}" dt="2021-05-06T07:22:54.997" v="839" actId="20577"/>
        <pc:sldMkLst>
          <pc:docMk/>
          <pc:sldMk cId="2940706454" sldId="431"/>
        </pc:sldMkLst>
        <pc:spChg chg="add mod">
          <ac:chgData name="Eli Habbestad Schei" userId="a01f8ca9-54d7-4a24-b450-47cf7e4241bd" providerId="ADAL" clId="{89D31217-21A5-420E-BBD1-A40144A7E397}" dt="2021-05-06T07:17:29.902" v="756" actId="20577"/>
          <ac:spMkLst>
            <pc:docMk/>
            <pc:sldMk cId="2940706454" sldId="431"/>
            <ac:spMk id="5" creationId="{0790FBDD-C39E-41A8-9800-EAA9B8F60D00}"/>
          </ac:spMkLst>
        </pc:spChg>
        <pc:spChg chg="add mod">
          <ac:chgData name="Eli Habbestad Schei" userId="a01f8ca9-54d7-4a24-b450-47cf7e4241bd" providerId="ADAL" clId="{89D31217-21A5-420E-BBD1-A40144A7E397}" dt="2021-05-06T07:22:54.997" v="839" actId="20577"/>
          <ac:spMkLst>
            <pc:docMk/>
            <pc:sldMk cId="2940706454" sldId="431"/>
            <ac:spMk id="6" creationId="{0C33E68D-56D7-40B4-A6F0-3BE8A5EA9482}"/>
          </ac:spMkLst>
        </pc:spChg>
        <pc:spChg chg="mod">
          <ac:chgData name="Eli Habbestad Schei" userId="a01f8ca9-54d7-4a24-b450-47cf7e4241bd" providerId="ADAL" clId="{89D31217-21A5-420E-BBD1-A40144A7E397}" dt="2021-05-06T07:17:03.150" v="720" actId="14100"/>
          <ac:spMkLst>
            <pc:docMk/>
            <pc:sldMk cId="2940706454" sldId="431"/>
            <ac:spMk id="29" creationId="{E372ABAD-5D61-4816-B7F0-E9D1E973687B}"/>
          </ac:spMkLst>
        </pc:spChg>
        <pc:picChg chg="del">
          <ac:chgData name="Eli Habbestad Schei" userId="a01f8ca9-54d7-4a24-b450-47cf7e4241bd" providerId="ADAL" clId="{89D31217-21A5-420E-BBD1-A40144A7E397}" dt="2021-05-06T07:16:45.847" v="717" actId="478"/>
          <ac:picMkLst>
            <pc:docMk/>
            <pc:sldMk cId="2940706454" sldId="431"/>
            <ac:picMk id="4" creationId="{DA70F3BA-A7F2-4141-AC21-B3D74C5E8550}"/>
          </ac:picMkLst>
        </pc:picChg>
      </pc:sldChg>
      <pc:sldChg chg="addSp delSp modSp add mod ord modAnim modNotesTx">
        <pc:chgData name="Eli Habbestad Schei" userId="a01f8ca9-54d7-4a24-b450-47cf7e4241bd" providerId="ADAL" clId="{89D31217-21A5-420E-BBD1-A40144A7E397}" dt="2021-05-06T08:43:32.828" v="2349"/>
        <pc:sldMkLst>
          <pc:docMk/>
          <pc:sldMk cId="1110863468" sldId="432"/>
        </pc:sldMkLst>
        <pc:spChg chg="del mod">
          <ac:chgData name="Eli Habbestad Schei" userId="a01f8ca9-54d7-4a24-b450-47cf7e4241bd" providerId="ADAL" clId="{89D31217-21A5-420E-BBD1-A40144A7E397}" dt="2021-05-06T07:39:39.428" v="1057" actId="478"/>
          <ac:spMkLst>
            <pc:docMk/>
            <pc:sldMk cId="1110863468" sldId="432"/>
            <ac:spMk id="5" creationId="{0790FBDD-C39E-41A8-9800-EAA9B8F60D00}"/>
          </ac:spMkLst>
        </pc:spChg>
        <pc:spChg chg="del">
          <ac:chgData name="Eli Habbestad Schei" userId="a01f8ca9-54d7-4a24-b450-47cf7e4241bd" providerId="ADAL" clId="{89D31217-21A5-420E-BBD1-A40144A7E397}" dt="2021-05-06T07:39:40.883" v="1058" actId="478"/>
          <ac:spMkLst>
            <pc:docMk/>
            <pc:sldMk cId="1110863468" sldId="432"/>
            <ac:spMk id="6" creationId="{0C33E68D-56D7-40B4-A6F0-3BE8A5EA9482}"/>
          </ac:spMkLst>
        </pc:spChg>
        <pc:spChg chg="add mod">
          <ac:chgData name="Eli Habbestad Schei" userId="a01f8ca9-54d7-4a24-b450-47cf7e4241bd" providerId="ADAL" clId="{89D31217-21A5-420E-BBD1-A40144A7E397}" dt="2021-05-06T08:02:09.626" v="1433" actId="1076"/>
          <ac:spMkLst>
            <pc:docMk/>
            <pc:sldMk cId="1110863468" sldId="432"/>
            <ac:spMk id="7" creationId="{B1EF3E99-F4D5-405F-B583-847DF0F7F02A}"/>
          </ac:spMkLst>
        </pc:spChg>
        <pc:spChg chg="add mod">
          <ac:chgData name="Eli Habbestad Schei" userId="a01f8ca9-54d7-4a24-b450-47cf7e4241bd" providerId="ADAL" clId="{89D31217-21A5-420E-BBD1-A40144A7E397}" dt="2021-05-06T07:55:12.338" v="1090" actId="20577"/>
          <ac:spMkLst>
            <pc:docMk/>
            <pc:sldMk cId="1110863468" sldId="432"/>
            <ac:spMk id="8" creationId="{1889D396-3AF8-45E5-B9B7-752BAEFBE206}"/>
          </ac:spMkLst>
        </pc:spChg>
        <pc:spChg chg="add mod">
          <ac:chgData name="Eli Habbestad Schei" userId="a01f8ca9-54d7-4a24-b450-47cf7e4241bd" providerId="ADAL" clId="{89D31217-21A5-420E-BBD1-A40144A7E397}" dt="2021-05-06T08:43:14.051" v="2346" actId="164"/>
          <ac:spMkLst>
            <pc:docMk/>
            <pc:sldMk cId="1110863468" sldId="432"/>
            <ac:spMk id="10" creationId="{B0BC3CCF-5BEE-42A8-8186-C258748D7A2A}"/>
          </ac:spMkLst>
        </pc:spChg>
        <pc:spChg chg="add mod">
          <ac:chgData name="Eli Habbestad Schei" userId="a01f8ca9-54d7-4a24-b450-47cf7e4241bd" providerId="ADAL" clId="{89D31217-21A5-420E-BBD1-A40144A7E397}" dt="2021-05-06T08:43:29.984" v="2348" actId="164"/>
          <ac:spMkLst>
            <pc:docMk/>
            <pc:sldMk cId="1110863468" sldId="432"/>
            <ac:spMk id="11" creationId="{28A62D6B-8A93-4D47-9E57-398C5DCBD39E}"/>
          </ac:spMkLst>
        </pc:spChg>
        <pc:spChg chg="add mod">
          <ac:chgData name="Eli Habbestad Schei" userId="a01f8ca9-54d7-4a24-b450-47cf7e4241bd" providerId="ADAL" clId="{89D31217-21A5-420E-BBD1-A40144A7E397}" dt="2021-05-06T08:43:14.051" v="2346" actId="164"/>
          <ac:spMkLst>
            <pc:docMk/>
            <pc:sldMk cId="1110863468" sldId="432"/>
            <ac:spMk id="13" creationId="{1F0B7577-658D-4A12-884C-1613AADE4B07}"/>
          </ac:spMkLst>
        </pc:spChg>
        <pc:spChg chg="add mod">
          <ac:chgData name="Eli Habbestad Schei" userId="a01f8ca9-54d7-4a24-b450-47cf7e4241bd" providerId="ADAL" clId="{89D31217-21A5-420E-BBD1-A40144A7E397}" dt="2021-05-06T08:43:29.984" v="2348" actId="164"/>
          <ac:spMkLst>
            <pc:docMk/>
            <pc:sldMk cId="1110863468" sldId="432"/>
            <ac:spMk id="14" creationId="{E91A9B69-39F2-4452-945E-B2537F01DA8A}"/>
          </ac:spMkLst>
        </pc:spChg>
        <pc:spChg chg="del">
          <ac:chgData name="Eli Habbestad Schei" userId="a01f8ca9-54d7-4a24-b450-47cf7e4241bd" providerId="ADAL" clId="{89D31217-21A5-420E-BBD1-A40144A7E397}" dt="2021-05-06T07:39:42.434" v="1059" actId="478"/>
          <ac:spMkLst>
            <pc:docMk/>
            <pc:sldMk cId="1110863468" sldId="432"/>
            <ac:spMk id="29" creationId="{E372ABAD-5D61-4816-B7F0-E9D1E973687B}"/>
          </ac:spMkLst>
        </pc:spChg>
        <pc:grpChg chg="add mod">
          <ac:chgData name="Eli Habbestad Schei" userId="a01f8ca9-54d7-4a24-b450-47cf7e4241bd" providerId="ADAL" clId="{89D31217-21A5-420E-BBD1-A40144A7E397}" dt="2021-05-06T08:38:43.765" v="2074" actId="164"/>
          <ac:grpSpMkLst>
            <pc:docMk/>
            <pc:sldMk cId="1110863468" sldId="432"/>
            <ac:grpSpMk id="9" creationId="{8CCF32EF-813D-4AA2-B38A-2FEAE224CD2B}"/>
          </ac:grpSpMkLst>
        </pc:grpChg>
        <pc:grpChg chg="add mod">
          <ac:chgData name="Eli Habbestad Schei" userId="a01f8ca9-54d7-4a24-b450-47cf7e4241bd" providerId="ADAL" clId="{89D31217-21A5-420E-BBD1-A40144A7E397}" dt="2021-05-06T08:43:14.051" v="2346" actId="164"/>
          <ac:grpSpMkLst>
            <pc:docMk/>
            <pc:sldMk cId="1110863468" sldId="432"/>
            <ac:grpSpMk id="12" creationId="{FB8D9717-1CAB-4D29-B5B9-7D1090368173}"/>
          </ac:grpSpMkLst>
        </pc:grpChg>
        <pc:grpChg chg="add mod">
          <ac:chgData name="Eli Habbestad Schei" userId="a01f8ca9-54d7-4a24-b450-47cf7e4241bd" providerId="ADAL" clId="{89D31217-21A5-420E-BBD1-A40144A7E397}" dt="2021-05-06T08:43:29.984" v="2348" actId="164"/>
          <ac:grpSpMkLst>
            <pc:docMk/>
            <pc:sldMk cId="1110863468" sldId="432"/>
            <ac:grpSpMk id="15" creationId="{ABFF542B-2782-4D20-8A1B-6FE4D320A6AF}"/>
          </ac:grpSpMkLst>
        </pc:grpChg>
        <pc:picChg chg="add mod">
          <ac:chgData name="Eli Habbestad Schei" userId="a01f8ca9-54d7-4a24-b450-47cf7e4241bd" providerId="ADAL" clId="{89D31217-21A5-420E-BBD1-A40144A7E397}" dt="2021-05-06T08:01:58.016" v="1428" actId="692"/>
          <ac:picMkLst>
            <pc:docMk/>
            <pc:sldMk cId="1110863468" sldId="432"/>
            <ac:picMk id="4" creationId="{9431F7C1-A3EC-4941-9B98-675A6C406FB5}"/>
          </ac:picMkLst>
        </pc:picChg>
      </pc:sldChg>
      <pc:sldChg chg="del">
        <pc:chgData name="Eli Habbestad Schei" userId="a01f8ca9-54d7-4a24-b450-47cf7e4241bd" providerId="ADAL" clId="{89D31217-21A5-420E-BBD1-A40144A7E397}" dt="2021-05-06T06:23:15.423" v="88" actId="47"/>
        <pc:sldMkLst>
          <pc:docMk/>
          <pc:sldMk cId="3014376571" sldId="432"/>
        </pc:sldMkLst>
      </pc:sldChg>
      <pc:sldChg chg="addSp delSp modSp add mod ord modNotesTx">
        <pc:chgData name="Eli Habbestad Schei" userId="a01f8ca9-54d7-4a24-b450-47cf7e4241bd" providerId="ADAL" clId="{89D31217-21A5-420E-BBD1-A40144A7E397}" dt="2021-05-06T10:58:45.442" v="2659" actId="20577"/>
        <pc:sldMkLst>
          <pc:docMk/>
          <pc:sldMk cId="3182952884" sldId="433"/>
        </pc:sldMkLst>
        <pc:spChg chg="mod">
          <ac:chgData name="Eli Habbestad Schei" userId="a01f8ca9-54d7-4a24-b450-47cf7e4241bd" providerId="ADAL" clId="{89D31217-21A5-420E-BBD1-A40144A7E397}" dt="2021-05-06T08:07:35.091" v="1532" actId="20577"/>
          <ac:spMkLst>
            <pc:docMk/>
            <pc:sldMk cId="3182952884" sldId="433"/>
            <ac:spMk id="8" creationId="{F0FC5395-D603-4030-9AD7-1141FB6D315C}"/>
          </ac:spMkLst>
        </pc:spChg>
        <pc:spChg chg="del">
          <ac:chgData name="Eli Habbestad Schei" userId="a01f8ca9-54d7-4a24-b450-47cf7e4241bd" providerId="ADAL" clId="{89D31217-21A5-420E-BBD1-A40144A7E397}" dt="2021-05-06T08:07:39.818" v="1533" actId="478"/>
          <ac:spMkLst>
            <pc:docMk/>
            <pc:sldMk cId="3182952884" sldId="433"/>
            <ac:spMk id="12" creationId="{857325E3-D4D9-492F-8763-B90D77D409D4}"/>
          </ac:spMkLst>
        </pc:spChg>
        <pc:spChg chg="del mod">
          <ac:chgData name="Eli Habbestad Schei" userId="a01f8ca9-54d7-4a24-b450-47cf7e4241bd" providerId="ADAL" clId="{89D31217-21A5-420E-BBD1-A40144A7E397}" dt="2021-05-06T08:07:44.215" v="1536" actId="478"/>
          <ac:spMkLst>
            <pc:docMk/>
            <pc:sldMk cId="3182952884" sldId="433"/>
            <ac:spMk id="15" creationId="{5C048DF0-8D5E-4EED-BCED-0D17EC7BE57F}"/>
          </ac:spMkLst>
        </pc:spChg>
        <pc:spChg chg="del">
          <ac:chgData name="Eli Habbestad Schei" userId="a01f8ca9-54d7-4a24-b450-47cf7e4241bd" providerId="ADAL" clId="{89D31217-21A5-420E-BBD1-A40144A7E397}" dt="2021-05-06T08:07:41.944" v="1534" actId="478"/>
          <ac:spMkLst>
            <pc:docMk/>
            <pc:sldMk cId="3182952884" sldId="433"/>
            <ac:spMk id="19" creationId="{793C30E8-1D6A-4E55-899F-1F3CA9785886}"/>
          </ac:spMkLst>
        </pc:spChg>
        <pc:spChg chg="add mod">
          <ac:chgData name="Eli Habbestad Schei" userId="a01f8ca9-54d7-4a24-b450-47cf7e4241bd" providerId="ADAL" clId="{89D31217-21A5-420E-BBD1-A40144A7E397}" dt="2021-05-06T10:54:30.530" v="2370" actId="20577"/>
          <ac:spMkLst>
            <pc:docMk/>
            <pc:sldMk cId="3182952884" sldId="433"/>
            <ac:spMk id="20" creationId="{4C54892B-00E1-4F71-B52B-CF2CF8B36D52}"/>
          </ac:spMkLst>
        </pc:spChg>
        <pc:spChg chg="del">
          <ac:chgData name="Eli Habbestad Schei" userId="a01f8ca9-54d7-4a24-b450-47cf7e4241bd" providerId="ADAL" clId="{89D31217-21A5-420E-BBD1-A40144A7E397}" dt="2021-05-06T08:07:39.818" v="1533" actId="478"/>
          <ac:spMkLst>
            <pc:docMk/>
            <pc:sldMk cId="3182952884" sldId="433"/>
            <ac:spMk id="21" creationId="{2415F246-C731-48E1-9C44-F055EA761B5D}"/>
          </ac:spMkLst>
        </pc:spChg>
        <pc:spChg chg="add mod">
          <ac:chgData name="Eli Habbestad Schei" userId="a01f8ca9-54d7-4a24-b450-47cf7e4241bd" providerId="ADAL" clId="{89D31217-21A5-420E-BBD1-A40144A7E397}" dt="2021-05-06T10:54:48.430" v="2382" actId="20577"/>
          <ac:spMkLst>
            <pc:docMk/>
            <pc:sldMk cId="3182952884" sldId="433"/>
            <ac:spMk id="22" creationId="{C63FF202-2BA0-42B7-933B-7CA8F73359DC}"/>
          </ac:spMkLst>
        </pc:spChg>
        <pc:spChg chg="add mod">
          <ac:chgData name="Eli Habbestad Schei" userId="a01f8ca9-54d7-4a24-b450-47cf7e4241bd" providerId="ADAL" clId="{89D31217-21A5-420E-BBD1-A40144A7E397}" dt="2021-05-06T10:55:22.417" v="2407" actId="14100"/>
          <ac:spMkLst>
            <pc:docMk/>
            <pc:sldMk cId="3182952884" sldId="433"/>
            <ac:spMk id="23" creationId="{AE3C8918-0974-4E71-80F9-B33535771791}"/>
          </ac:spMkLst>
        </pc:spChg>
        <pc:spChg chg="del">
          <ac:chgData name="Eli Habbestad Schei" userId="a01f8ca9-54d7-4a24-b450-47cf7e4241bd" providerId="ADAL" clId="{89D31217-21A5-420E-BBD1-A40144A7E397}" dt="2021-05-06T08:07:48.040" v="1538" actId="478"/>
          <ac:spMkLst>
            <pc:docMk/>
            <pc:sldMk cId="3182952884" sldId="433"/>
            <ac:spMk id="25" creationId="{DE981B14-5CCC-4987-8A69-22468B63FAA8}"/>
          </ac:spMkLst>
        </pc:spChg>
        <pc:spChg chg="del">
          <ac:chgData name="Eli Habbestad Schei" userId="a01f8ca9-54d7-4a24-b450-47cf7e4241bd" providerId="ADAL" clId="{89D31217-21A5-420E-BBD1-A40144A7E397}" dt="2021-05-06T08:07:46.406" v="1537" actId="478"/>
          <ac:spMkLst>
            <pc:docMk/>
            <pc:sldMk cId="3182952884" sldId="433"/>
            <ac:spMk id="26" creationId="{5F46DCB1-63B4-4CAB-8731-BE46D869E140}"/>
          </ac:spMkLst>
        </pc:spChg>
        <pc:spChg chg="add mod">
          <ac:chgData name="Eli Habbestad Schei" userId="a01f8ca9-54d7-4a24-b450-47cf7e4241bd" providerId="ADAL" clId="{89D31217-21A5-420E-BBD1-A40144A7E397}" dt="2021-05-06T10:57:47.225" v="2480" actId="20577"/>
          <ac:spMkLst>
            <pc:docMk/>
            <pc:sldMk cId="3182952884" sldId="433"/>
            <ac:spMk id="27" creationId="{445A646B-2FA9-48DD-ADF2-4C90EF0D0EF5}"/>
          </ac:spMkLst>
        </pc:spChg>
        <pc:spChg chg="del">
          <ac:chgData name="Eli Habbestad Schei" userId="a01f8ca9-54d7-4a24-b450-47cf7e4241bd" providerId="ADAL" clId="{89D31217-21A5-420E-BBD1-A40144A7E397}" dt="2021-05-06T08:07:52.586" v="1541" actId="478"/>
          <ac:spMkLst>
            <pc:docMk/>
            <pc:sldMk cId="3182952884" sldId="433"/>
            <ac:spMk id="34" creationId="{A0178CB2-735E-4118-9010-FC43F0F7EE19}"/>
          </ac:spMkLst>
        </pc:spChg>
        <pc:spChg chg="del">
          <ac:chgData name="Eli Habbestad Schei" userId="a01f8ca9-54d7-4a24-b450-47cf7e4241bd" providerId="ADAL" clId="{89D31217-21A5-420E-BBD1-A40144A7E397}" dt="2021-05-06T08:07:50.380" v="1540" actId="478"/>
          <ac:spMkLst>
            <pc:docMk/>
            <pc:sldMk cId="3182952884" sldId="433"/>
            <ac:spMk id="35" creationId="{DE3AEFA0-1895-4010-9829-DE6BCC8E2893}"/>
          </ac:spMkLst>
        </pc:spChg>
        <pc:picChg chg="del">
          <ac:chgData name="Eli Habbestad Schei" userId="a01f8ca9-54d7-4a24-b450-47cf7e4241bd" providerId="ADAL" clId="{89D31217-21A5-420E-BBD1-A40144A7E397}" dt="2021-05-06T08:07:39.818" v="1533" actId="478"/>
          <ac:picMkLst>
            <pc:docMk/>
            <pc:sldMk cId="3182952884" sldId="433"/>
            <ac:picMk id="6" creationId="{F7FAE115-05F9-4296-9336-F9CD3658C84C}"/>
          </ac:picMkLst>
        </pc:picChg>
        <pc:picChg chg="del">
          <ac:chgData name="Eli Habbestad Schei" userId="a01f8ca9-54d7-4a24-b450-47cf7e4241bd" providerId="ADAL" clId="{89D31217-21A5-420E-BBD1-A40144A7E397}" dt="2021-05-06T08:07:39.818" v="1533" actId="478"/>
          <ac:picMkLst>
            <pc:docMk/>
            <pc:sldMk cId="3182952884" sldId="433"/>
            <ac:picMk id="16" creationId="{CB0AAAAC-BEB9-457E-9DF4-B46F83DD8A9E}"/>
          </ac:picMkLst>
        </pc:picChg>
        <pc:picChg chg="del">
          <ac:chgData name="Eli Habbestad Schei" userId="a01f8ca9-54d7-4a24-b450-47cf7e4241bd" providerId="ADAL" clId="{89D31217-21A5-420E-BBD1-A40144A7E397}" dt="2021-05-06T08:07:39.818" v="1533" actId="478"/>
          <ac:picMkLst>
            <pc:docMk/>
            <pc:sldMk cId="3182952884" sldId="433"/>
            <ac:picMk id="24" creationId="{A778C65A-50B9-478B-A617-AB6C246209B7}"/>
          </ac:picMkLst>
        </pc:picChg>
        <pc:picChg chg="del">
          <ac:chgData name="Eli Habbestad Schei" userId="a01f8ca9-54d7-4a24-b450-47cf7e4241bd" providerId="ADAL" clId="{89D31217-21A5-420E-BBD1-A40144A7E397}" dt="2021-05-06T08:07:48.787" v="1539" actId="478"/>
          <ac:picMkLst>
            <pc:docMk/>
            <pc:sldMk cId="3182952884" sldId="433"/>
            <ac:picMk id="30" creationId="{B6E7AADD-4413-4012-9743-1296C9B15EEB}"/>
          </ac:picMkLst>
        </pc:picChg>
      </pc:sldChg>
      <pc:sldChg chg="addSp delSp modSp add mod delAnim modNotesTx">
        <pc:chgData name="Eli Habbestad Schei" userId="a01f8ca9-54d7-4a24-b450-47cf7e4241bd" providerId="ADAL" clId="{89D31217-21A5-420E-BBD1-A40144A7E397}" dt="2021-05-06T08:45:07.467" v="2357" actId="1076"/>
        <pc:sldMkLst>
          <pc:docMk/>
          <pc:sldMk cId="2717621965" sldId="434"/>
        </pc:sldMkLst>
        <pc:spChg chg="del">
          <ac:chgData name="Eli Habbestad Schei" userId="a01f8ca9-54d7-4a24-b450-47cf7e4241bd" providerId="ADAL" clId="{89D31217-21A5-420E-BBD1-A40144A7E397}" dt="2021-05-06T08:18:05.347" v="1548" actId="478"/>
          <ac:spMkLst>
            <pc:docMk/>
            <pc:sldMk cId="2717621965" sldId="434"/>
            <ac:spMk id="7" creationId="{B1EF3E99-F4D5-405F-B583-847DF0F7F02A}"/>
          </ac:spMkLst>
        </pc:spChg>
        <pc:spChg chg="del">
          <ac:chgData name="Eli Habbestad Schei" userId="a01f8ca9-54d7-4a24-b450-47cf7e4241bd" providerId="ADAL" clId="{89D31217-21A5-420E-BBD1-A40144A7E397}" dt="2021-05-06T08:18:07.541" v="1549" actId="478"/>
          <ac:spMkLst>
            <pc:docMk/>
            <pc:sldMk cId="2717621965" sldId="434"/>
            <ac:spMk id="8" creationId="{1889D396-3AF8-45E5-B9B7-752BAEFBE206}"/>
          </ac:spMkLst>
        </pc:spChg>
        <pc:spChg chg="del">
          <ac:chgData name="Eli Habbestad Schei" userId="a01f8ca9-54d7-4a24-b450-47cf7e4241bd" providerId="ADAL" clId="{89D31217-21A5-420E-BBD1-A40144A7E397}" dt="2021-05-06T08:18:09.097" v="1550" actId="478"/>
          <ac:spMkLst>
            <pc:docMk/>
            <pc:sldMk cId="2717621965" sldId="434"/>
            <ac:spMk id="10" creationId="{B0BC3CCF-5BEE-42A8-8186-C258748D7A2A}"/>
          </ac:spMkLst>
        </pc:spChg>
        <pc:spChg chg="del">
          <ac:chgData name="Eli Habbestad Schei" userId="a01f8ca9-54d7-4a24-b450-47cf7e4241bd" providerId="ADAL" clId="{89D31217-21A5-420E-BBD1-A40144A7E397}" dt="2021-05-06T08:18:10.507" v="1551" actId="478"/>
          <ac:spMkLst>
            <pc:docMk/>
            <pc:sldMk cId="2717621965" sldId="434"/>
            <ac:spMk id="11" creationId="{28A62D6B-8A93-4D47-9E57-398C5DCBD39E}"/>
          </ac:spMkLst>
        </pc:spChg>
        <pc:spChg chg="add mod">
          <ac:chgData name="Eli Habbestad Schei" userId="a01f8ca9-54d7-4a24-b450-47cf7e4241bd" providerId="ADAL" clId="{89D31217-21A5-420E-BBD1-A40144A7E397}" dt="2021-05-06T08:45:07.467" v="2357" actId="1076"/>
          <ac:spMkLst>
            <pc:docMk/>
            <pc:sldMk cId="2717621965" sldId="434"/>
            <ac:spMk id="12" creationId="{0798EBB1-FACD-4E83-977F-BD4B31FAE701}"/>
          </ac:spMkLst>
        </pc:spChg>
        <pc:picChg chg="del">
          <ac:chgData name="Eli Habbestad Schei" userId="a01f8ca9-54d7-4a24-b450-47cf7e4241bd" providerId="ADAL" clId="{89D31217-21A5-420E-BBD1-A40144A7E397}" dt="2021-05-06T08:18:04.190" v="1547" actId="478"/>
          <ac:picMkLst>
            <pc:docMk/>
            <pc:sldMk cId="2717621965" sldId="434"/>
            <ac:picMk id="4" creationId="{9431F7C1-A3EC-4941-9B98-675A6C406FB5}"/>
          </ac:picMkLst>
        </pc:picChg>
        <pc:picChg chg="add mod">
          <ac:chgData name="Eli Habbestad Schei" userId="a01f8ca9-54d7-4a24-b450-47cf7e4241bd" providerId="ADAL" clId="{89D31217-21A5-420E-BBD1-A40144A7E397}" dt="2021-05-06T08:19:25.980" v="1556" actId="1076"/>
          <ac:picMkLst>
            <pc:docMk/>
            <pc:sldMk cId="2717621965" sldId="434"/>
            <ac:picMk id="5" creationId="{80B2FA08-A996-4A0C-A9E2-F9675669782D}"/>
          </ac:picMkLst>
        </pc:picChg>
        <pc:picChg chg="add del mod">
          <ac:chgData name="Eli Habbestad Schei" userId="a01f8ca9-54d7-4a24-b450-47cf7e4241bd" providerId="ADAL" clId="{89D31217-21A5-420E-BBD1-A40144A7E397}" dt="2021-05-06T08:33:33.048" v="1563" actId="478"/>
          <ac:picMkLst>
            <pc:docMk/>
            <pc:sldMk cId="2717621965" sldId="434"/>
            <ac:picMk id="9" creationId="{9F61C1FA-00FB-4B9B-9F29-81F59913C6C1}"/>
          </ac:picMkLst>
        </pc:picChg>
      </pc:sldChg>
      <pc:sldChg chg="new del">
        <pc:chgData name="Eli Habbestad Schei" userId="a01f8ca9-54d7-4a24-b450-47cf7e4241bd" providerId="ADAL" clId="{89D31217-21A5-420E-BBD1-A40144A7E397}" dt="2021-05-06T08:17:57.303" v="1545" actId="47"/>
        <pc:sldMkLst>
          <pc:docMk/>
          <pc:sldMk cId="3085731315" sldId="434"/>
        </pc:sldMkLst>
      </pc:sldChg>
      <pc:sldChg chg="addSp delSp modSp add mod modAnim modNotesTx">
        <pc:chgData name="Eli Habbestad Schei" userId="a01f8ca9-54d7-4a24-b450-47cf7e4241bd" providerId="ADAL" clId="{89D31217-21A5-420E-BBD1-A40144A7E397}" dt="2021-05-06T08:45:57.303" v="2362"/>
        <pc:sldMkLst>
          <pc:docMk/>
          <pc:sldMk cId="393093935" sldId="435"/>
        </pc:sldMkLst>
        <pc:spChg chg="add mod">
          <ac:chgData name="Eli Habbestad Schei" userId="a01f8ca9-54d7-4a24-b450-47cf7e4241bd" providerId="ADAL" clId="{89D31217-21A5-420E-BBD1-A40144A7E397}" dt="2021-05-06T08:45:50.381" v="2361" actId="692"/>
          <ac:spMkLst>
            <pc:docMk/>
            <pc:sldMk cId="393093935" sldId="435"/>
            <ac:spMk id="8" creationId="{29501B6A-5B1B-413C-AC03-A857C06DA845}"/>
          </ac:spMkLst>
        </pc:spChg>
        <pc:picChg chg="add mod">
          <ac:chgData name="Eli Habbestad Schei" userId="a01f8ca9-54d7-4a24-b450-47cf7e4241bd" providerId="ADAL" clId="{89D31217-21A5-420E-BBD1-A40144A7E397}" dt="2021-05-06T08:33:45.979" v="1567" actId="1076"/>
          <ac:picMkLst>
            <pc:docMk/>
            <pc:sldMk cId="393093935" sldId="435"/>
            <ac:picMk id="4" creationId="{5B10BD5E-5BCE-489F-8033-85DC6FDEEECA}"/>
          </ac:picMkLst>
        </pc:picChg>
        <pc:picChg chg="del">
          <ac:chgData name="Eli Habbestad Schei" userId="a01f8ca9-54d7-4a24-b450-47cf7e4241bd" providerId="ADAL" clId="{89D31217-21A5-420E-BBD1-A40144A7E397}" dt="2021-05-06T08:33:40.233" v="1565" actId="478"/>
          <ac:picMkLst>
            <pc:docMk/>
            <pc:sldMk cId="393093935" sldId="435"/>
            <ac:picMk id="5" creationId="{80B2FA08-A996-4A0C-A9E2-F9675669782D}"/>
          </ac:picMkLst>
        </pc:picChg>
        <pc:picChg chg="add mod">
          <ac:chgData name="Eli Habbestad Schei" userId="a01f8ca9-54d7-4a24-b450-47cf7e4241bd" providerId="ADAL" clId="{89D31217-21A5-420E-BBD1-A40144A7E397}" dt="2021-05-06T08:35:00.167" v="1574" actId="1076"/>
          <ac:picMkLst>
            <pc:docMk/>
            <pc:sldMk cId="393093935" sldId="435"/>
            <ac:picMk id="7" creationId="{E0597080-565F-4E0A-8593-B012266CC6B6}"/>
          </ac:picMkLst>
        </pc:picChg>
        <pc:picChg chg="del ord">
          <ac:chgData name="Eli Habbestad Schei" userId="a01f8ca9-54d7-4a24-b450-47cf7e4241bd" providerId="ADAL" clId="{89D31217-21A5-420E-BBD1-A40144A7E397}" dt="2021-05-06T08:33:57.541" v="1569" actId="478"/>
          <ac:picMkLst>
            <pc:docMk/>
            <pc:sldMk cId="393093935" sldId="435"/>
            <ac:picMk id="9" creationId="{9F61C1FA-00FB-4B9B-9F29-81F59913C6C1}"/>
          </ac:picMkLst>
        </pc:picChg>
      </pc:sldChg>
      <pc:sldChg chg="addSp delSp modSp add mod delAnim modAnim modNotesTx">
        <pc:chgData name="Eli Habbestad Schei" userId="a01f8ca9-54d7-4a24-b450-47cf7e4241bd" providerId="ADAL" clId="{89D31217-21A5-420E-BBD1-A40144A7E397}" dt="2021-05-06T14:34:24.814" v="2982"/>
        <pc:sldMkLst>
          <pc:docMk/>
          <pc:sldMk cId="3761900968" sldId="436"/>
        </pc:sldMkLst>
        <pc:spChg chg="add mod">
          <ac:chgData name="Eli Habbestad Schei" userId="a01f8ca9-54d7-4a24-b450-47cf7e4241bd" providerId="ADAL" clId="{89D31217-21A5-420E-BBD1-A40144A7E397}" dt="2021-05-06T14:33:20.804" v="2976" actId="164"/>
          <ac:spMkLst>
            <pc:docMk/>
            <pc:sldMk cId="3761900968" sldId="436"/>
            <ac:spMk id="3" creationId="{5F16C8EB-78C5-4FD9-9E2C-30974ACFE10A}"/>
          </ac:spMkLst>
        </pc:spChg>
        <pc:spChg chg="del">
          <ac:chgData name="Eli Habbestad Schei" userId="a01f8ca9-54d7-4a24-b450-47cf7e4241bd" providerId="ADAL" clId="{89D31217-21A5-420E-BBD1-A40144A7E397}" dt="2021-05-06T14:12:54.402" v="2680" actId="478"/>
          <ac:spMkLst>
            <pc:docMk/>
            <pc:sldMk cId="3761900968" sldId="436"/>
            <ac:spMk id="4" creationId="{EE2C4FB1-0F7E-498B-8298-21D0C5134A6A}"/>
          </ac:spMkLst>
        </pc:spChg>
        <pc:spChg chg="mod">
          <ac:chgData name="Eli Habbestad Schei" userId="a01f8ca9-54d7-4a24-b450-47cf7e4241bd" providerId="ADAL" clId="{89D31217-21A5-420E-BBD1-A40144A7E397}" dt="2021-05-06T14:13:10.713" v="2694" actId="20577"/>
          <ac:spMkLst>
            <pc:docMk/>
            <pc:sldMk cId="3761900968" sldId="436"/>
            <ac:spMk id="8" creationId="{5EB77D97-CFA2-4B33-A312-B7C1F44911C2}"/>
          </ac:spMkLst>
        </pc:spChg>
        <pc:spChg chg="add mod">
          <ac:chgData name="Eli Habbestad Schei" userId="a01f8ca9-54d7-4a24-b450-47cf7e4241bd" providerId="ADAL" clId="{89D31217-21A5-420E-BBD1-A40144A7E397}" dt="2021-05-06T14:33:20.804" v="2976" actId="164"/>
          <ac:spMkLst>
            <pc:docMk/>
            <pc:sldMk cId="3761900968" sldId="436"/>
            <ac:spMk id="14" creationId="{4E71CC4D-7F3E-4378-84F2-48F462896425}"/>
          </ac:spMkLst>
        </pc:spChg>
        <pc:spChg chg="add mod">
          <ac:chgData name="Eli Habbestad Schei" userId="a01f8ca9-54d7-4a24-b450-47cf7e4241bd" providerId="ADAL" clId="{89D31217-21A5-420E-BBD1-A40144A7E397}" dt="2021-05-06T14:33:43.604" v="2978" actId="164"/>
          <ac:spMkLst>
            <pc:docMk/>
            <pc:sldMk cId="3761900968" sldId="436"/>
            <ac:spMk id="15" creationId="{E1A95ADF-5BC2-4EAA-9BE8-E232E1D79ABD}"/>
          </ac:spMkLst>
        </pc:spChg>
        <pc:spChg chg="add mod">
          <ac:chgData name="Eli Habbestad Schei" userId="a01f8ca9-54d7-4a24-b450-47cf7e4241bd" providerId="ADAL" clId="{89D31217-21A5-420E-BBD1-A40144A7E397}" dt="2021-05-06T14:33:43.604" v="2978" actId="164"/>
          <ac:spMkLst>
            <pc:docMk/>
            <pc:sldMk cId="3761900968" sldId="436"/>
            <ac:spMk id="16" creationId="{5BDA7CB4-DC4B-4797-8840-6654DD226A5E}"/>
          </ac:spMkLst>
        </pc:spChg>
        <pc:spChg chg="add mod">
          <ac:chgData name="Eli Habbestad Schei" userId="a01f8ca9-54d7-4a24-b450-47cf7e4241bd" providerId="ADAL" clId="{89D31217-21A5-420E-BBD1-A40144A7E397}" dt="2021-05-06T14:34:21.704" v="2981" actId="164"/>
          <ac:spMkLst>
            <pc:docMk/>
            <pc:sldMk cId="3761900968" sldId="436"/>
            <ac:spMk id="18" creationId="{6BF9F3A0-B864-453A-B359-CAB6ADA8B699}"/>
          </ac:spMkLst>
        </pc:spChg>
        <pc:spChg chg="mod">
          <ac:chgData name="Eli Habbestad Schei" userId="a01f8ca9-54d7-4a24-b450-47cf7e4241bd" providerId="ADAL" clId="{89D31217-21A5-420E-BBD1-A40144A7E397}" dt="2021-05-06T14:12:51.850" v="2678" actId="6549"/>
          <ac:spMkLst>
            <pc:docMk/>
            <pc:sldMk cId="3761900968" sldId="436"/>
            <ac:spMk id="19" creationId="{8753E6A3-C1A0-47BE-99FC-53AD80C09A3A}"/>
          </ac:spMkLst>
        </pc:spChg>
        <pc:spChg chg="add mod">
          <ac:chgData name="Eli Habbestad Schei" userId="a01f8ca9-54d7-4a24-b450-47cf7e4241bd" providerId="ADAL" clId="{89D31217-21A5-420E-BBD1-A40144A7E397}" dt="2021-05-06T14:34:21.704" v="2981" actId="164"/>
          <ac:spMkLst>
            <pc:docMk/>
            <pc:sldMk cId="3761900968" sldId="436"/>
            <ac:spMk id="20" creationId="{43AA1BFC-158C-4B04-9574-A86AE652C924}"/>
          </ac:spMkLst>
        </pc:spChg>
        <pc:spChg chg="del">
          <ac:chgData name="Eli Habbestad Schei" userId="a01f8ca9-54d7-4a24-b450-47cf7e4241bd" providerId="ADAL" clId="{89D31217-21A5-420E-BBD1-A40144A7E397}" dt="2021-05-06T14:12:48.867" v="2676" actId="478"/>
          <ac:spMkLst>
            <pc:docMk/>
            <pc:sldMk cId="3761900968" sldId="436"/>
            <ac:spMk id="21" creationId="{F45D8E59-E0B9-4D96-9435-3626A42573D5}"/>
          </ac:spMkLst>
        </pc:spChg>
        <pc:grpChg chg="del">
          <ac:chgData name="Eli Habbestad Schei" userId="a01f8ca9-54d7-4a24-b450-47cf7e4241bd" providerId="ADAL" clId="{89D31217-21A5-420E-BBD1-A40144A7E397}" dt="2021-05-06T14:12:50.575" v="2677" actId="478"/>
          <ac:grpSpMkLst>
            <pc:docMk/>
            <pc:sldMk cId="3761900968" sldId="436"/>
            <ac:grpSpMk id="5" creationId="{4C3483BA-397A-472B-9872-9553C145F150}"/>
          </ac:grpSpMkLst>
        </pc:grpChg>
        <pc:grpChg chg="del">
          <ac:chgData name="Eli Habbestad Schei" userId="a01f8ca9-54d7-4a24-b450-47cf7e4241bd" providerId="ADAL" clId="{89D31217-21A5-420E-BBD1-A40144A7E397}" dt="2021-05-06T14:12:52.814" v="2679" actId="478"/>
          <ac:grpSpMkLst>
            <pc:docMk/>
            <pc:sldMk cId="3761900968" sldId="436"/>
            <ac:grpSpMk id="6" creationId="{DB08B300-625B-4FF3-9465-329C1318993B}"/>
          </ac:grpSpMkLst>
        </pc:grpChg>
        <pc:grpChg chg="add mod">
          <ac:chgData name="Eli Habbestad Schei" userId="a01f8ca9-54d7-4a24-b450-47cf7e4241bd" providerId="ADAL" clId="{89D31217-21A5-420E-BBD1-A40144A7E397}" dt="2021-05-06T14:33:20.804" v="2976" actId="164"/>
          <ac:grpSpMkLst>
            <pc:docMk/>
            <pc:sldMk cId="3761900968" sldId="436"/>
            <ac:grpSpMk id="7" creationId="{DCB890D4-F11F-4FE3-94C4-FBB7C7AF2A82}"/>
          </ac:grpSpMkLst>
        </pc:grpChg>
        <pc:grpChg chg="add mod">
          <ac:chgData name="Eli Habbestad Schei" userId="a01f8ca9-54d7-4a24-b450-47cf7e4241bd" providerId="ADAL" clId="{89D31217-21A5-420E-BBD1-A40144A7E397}" dt="2021-05-06T14:33:48.121" v="2979" actId="1076"/>
          <ac:grpSpMkLst>
            <pc:docMk/>
            <pc:sldMk cId="3761900968" sldId="436"/>
            <ac:grpSpMk id="9" creationId="{C47B35BC-67DC-4E39-9892-E6D9873C90B9}"/>
          </ac:grpSpMkLst>
        </pc:grpChg>
        <pc:grpChg chg="add mod">
          <ac:chgData name="Eli Habbestad Schei" userId="a01f8ca9-54d7-4a24-b450-47cf7e4241bd" providerId="ADAL" clId="{89D31217-21A5-420E-BBD1-A40144A7E397}" dt="2021-05-06T14:34:21.704" v="2981" actId="164"/>
          <ac:grpSpMkLst>
            <pc:docMk/>
            <pc:sldMk cId="3761900968" sldId="436"/>
            <ac:grpSpMk id="10" creationId="{2C8430E0-3263-419E-AC1B-A1250D53BD17}"/>
          </ac:grpSpMkLst>
        </pc:grpChg>
      </pc:sldChg>
      <pc:sldChg chg="delSp modSp add mod delAnim">
        <pc:chgData name="Eli Habbestad Schei" userId="a01f8ca9-54d7-4a24-b450-47cf7e4241bd" providerId="ADAL" clId="{89D31217-21A5-420E-BBD1-A40144A7E397}" dt="2021-05-06T14:18:10.944" v="2747" actId="14100"/>
        <pc:sldMkLst>
          <pc:docMk/>
          <pc:sldMk cId="472778752" sldId="437"/>
        </pc:sldMkLst>
        <pc:spChg chg="mod">
          <ac:chgData name="Eli Habbestad Schei" userId="a01f8ca9-54d7-4a24-b450-47cf7e4241bd" providerId="ADAL" clId="{89D31217-21A5-420E-BBD1-A40144A7E397}" dt="2021-05-06T14:18:10.944" v="2747" actId="14100"/>
          <ac:spMkLst>
            <pc:docMk/>
            <pc:sldMk cId="472778752" sldId="437"/>
            <ac:spMk id="8" creationId="{29501B6A-5B1B-413C-AC03-A857C06DA845}"/>
          </ac:spMkLst>
        </pc:spChg>
        <pc:picChg chg="mod">
          <ac:chgData name="Eli Habbestad Schei" userId="a01f8ca9-54d7-4a24-b450-47cf7e4241bd" providerId="ADAL" clId="{89D31217-21A5-420E-BBD1-A40144A7E397}" dt="2021-05-06T14:17:53.369" v="2744" actId="1076"/>
          <ac:picMkLst>
            <pc:docMk/>
            <pc:sldMk cId="472778752" sldId="437"/>
            <ac:picMk id="4" creationId="{5B10BD5E-5BCE-489F-8033-85DC6FDEEECA}"/>
          </ac:picMkLst>
        </pc:picChg>
        <pc:picChg chg="del">
          <ac:chgData name="Eli Habbestad Schei" userId="a01f8ca9-54d7-4a24-b450-47cf7e4241bd" providerId="ADAL" clId="{89D31217-21A5-420E-BBD1-A40144A7E397}" dt="2021-05-06T14:17:49.872" v="2743" actId="478"/>
          <ac:picMkLst>
            <pc:docMk/>
            <pc:sldMk cId="472778752" sldId="437"/>
            <ac:picMk id="7" creationId="{E0597080-565F-4E0A-8593-B012266CC6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B38B-E0F5-493B-AF0A-C9010EDCA07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E76B-163E-44BA-9B97-5660BA7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ADBAC7"/>
                </a:solidFill>
                <a:effectLst/>
                <a:latin typeface="-apple-system"/>
              </a:rPr>
              <a:t>Additional NPM packages:0 = None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ADBAC7"/>
                </a:solidFill>
                <a:effectLst/>
                <a:latin typeface="-apple-system"/>
              </a:rPr>
              <a:t>1 = React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ADBAC7"/>
                </a:solidFill>
                <a:effectLst/>
                <a:latin typeface="-apple-system"/>
              </a:rPr>
              <a:t>2 = React + Fluent UI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Får</a:t>
            </a:r>
            <a:r>
              <a:rPr lang="en-GB" dirty="0"/>
              <a:t> ca same med yeoman, men den har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noe</a:t>
            </a:r>
            <a:r>
              <a:rPr lang="en-GB" dirty="0"/>
              <a:t> bundling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plass</a:t>
            </a:r>
            <a:r>
              <a:rPr lang="en-GB" dirty="0"/>
              <a:t> </a:t>
            </a:r>
            <a:r>
              <a:rPr lang="en-GB" dirty="0" err="1"/>
              <a:t>osv</a:t>
            </a:r>
            <a:r>
              <a:rPr lang="en-GB" dirty="0"/>
              <a:t>. Bruker webpack men man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tilgang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config </a:t>
            </a:r>
            <a:r>
              <a:rPr lang="en-GB" dirty="0" err="1"/>
              <a:t>filen</a:t>
            </a:r>
            <a:r>
              <a:rPr lang="en-GB" dirty="0"/>
              <a:t> (vertfall </a:t>
            </a:r>
            <a:r>
              <a:rPr lang="en-GB" dirty="0" err="1"/>
              <a:t>fant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den </a:t>
            </a:r>
            <a:r>
              <a:rPr lang="en-GB" dirty="0" err="1"/>
              <a:t>når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det). </a:t>
            </a:r>
            <a:r>
              <a:rPr lang="en-GB" dirty="0" err="1"/>
              <a:t>Så</a:t>
            </a:r>
            <a:r>
              <a:rPr lang="en-GB" dirty="0"/>
              <a:t> da er det like </a:t>
            </a:r>
            <a:r>
              <a:rPr lang="en-GB" dirty="0" err="1"/>
              <a:t>greit</a:t>
            </a:r>
            <a:r>
              <a:rPr lang="en-GB" dirty="0"/>
              <a:t> å bare </a:t>
            </a:r>
            <a:r>
              <a:rPr lang="en-GB" dirty="0" err="1"/>
              <a:t>sette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sitt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Manifest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namespace </a:t>
            </a:r>
            <a:r>
              <a:rPr lang="en-GB" dirty="0" err="1"/>
              <a:t>Namespace</a:t>
            </a:r>
            <a:r>
              <a:rPr lang="en-GB" dirty="0"/>
              <a:t> of the control (required)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constructor. This is the name of your component (required)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preview image (not 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version (required)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display-name-key Name of the control that is displayed in the UI (required)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description-key: Description in UI (required)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control-type: only one option "standard". (required)</a:t>
            </a:r>
          </a:p>
          <a:p>
            <a:endParaRPr lang="en-GB" dirty="0"/>
          </a:p>
          <a:p>
            <a:r>
              <a:rPr lang="en-GB" dirty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code (required)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img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resx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 ser man at de </a:t>
            </a:r>
            <a:r>
              <a:rPr lang="en-GB" dirty="0" err="1"/>
              <a:t>propertyene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har </a:t>
            </a:r>
            <a:r>
              <a:rPr lang="en-GB" dirty="0" err="1"/>
              <a:t>lagt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I manifested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verdier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den </a:t>
            </a:r>
            <a:r>
              <a:rPr lang="en-GB" dirty="0" err="1"/>
              <a:t>tabellen</a:t>
            </a:r>
            <a:r>
              <a:rPr lang="en-GB" dirty="0"/>
              <a:t> der </a:t>
            </a:r>
            <a:r>
              <a:rPr lang="en-GB" dirty="0" err="1"/>
              <a:t>feltet</a:t>
            </a:r>
            <a:r>
              <a:rPr lang="en-GB" dirty="0"/>
              <a:t> ligger. </a:t>
            </a:r>
          </a:p>
          <a:p>
            <a:endParaRPr lang="en-GB" dirty="0"/>
          </a:p>
          <a:p>
            <a:r>
              <a:rPr lang="en-GB" dirty="0"/>
              <a:t>Den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propertyen</a:t>
            </a:r>
            <a:r>
              <a:rPr lang="en-GB" dirty="0"/>
              <a:t> MÅ </a:t>
            </a:r>
            <a:r>
              <a:rPr lang="en-GB" dirty="0" err="1"/>
              <a:t>knyttes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selve</a:t>
            </a:r>
            <a:r>
              <a:rPr lang="en-GB" dirty="0"/>
              <a:t> </a:t>
            </a:r>
            <a:r>
              <a:rPr lang="en-GB" dirty="0" err="1"/>
              <a:t>feltet</a:t>
            </a:r>
            <a:r>
              <a:rPr lang="en-GB" dirty="0"/>
              <a:t> du </a:t>
            </a:r>
            <a:r>
              <a:rPr lang="en-GB" dirty="0" err="1"/>
              <a:t>bruker</a:t>
            </a:r>
            <a:r>
              <a:rPr lang="en-GB" dirty="0"/>
              <a:t> for å “</a:t>
            </a:r>
            <a:r>
              <a:rPr lang="en-GB" dirty="0" err="1"/>
              <a:t>highjacke</a:t>
            </a:r>
            <a:r>
              <a:rPr lang="en-GB" dirty="0"/>
              <a:t>” – </a:t>
            </a:r>
            <a:r>
              <a:rPr lang="en-GB" dirty="0" err="1"/>
              <a:t>få</a:t>
            </a:r>
            <a:r>
              <a:rPr lang="en-GB" dirty="0"/>
              <a:t> inn din component.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ha </a:t>
            </a:r>
            <a:r>
              <a:rPr lang="en-GB" dirty="0" err="1"/>
              <a:t>samme</a:t>
            </a:r>
            <a:r>
              <a:rPr lang="en-GB" dirty="0"/>
              <a:t> Verdi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feltet</a:t>
            </a:r>
            <a:r>
              <a:rPr lang="en-GB" dirty="0"/>
              <a:t> er </a:t>
            </a:r>
            <a:r>
              <a:rPr lang="en-GB" dirty="0" err="1"/>
              <a:t>satt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for at </a:t>
            </a:r>
            <a:r>
              <a:rPr lang="en-GB" dirty="0" err="1"/>
              <a:t>controllen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dukke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“Add control”.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1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 ser man at de </a:t>
            </a:r>
            <a:r>
              <a:rPr lang="en-GB" dirty="0" err="1"/>
              <a:t>propertyene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har </a:t>
            </a:r>
            <a:r>
              <a:rPr lang="en-GB" dirty="0" err="1"/>
              <a:t>lagt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I manifested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verdier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den </a:t>
            </a:r>
            <a:r>
              <a:rPr lang="en-GB" dirty="0" err="1"/>
              <a:t>tabellen</a:t>
            </a:r>
            <a:r>
              <a:rPr lang="en-GB" dirty="0"/>
              <a:t> der </a:t>
            </a:r>
            <a:r>
              <a:rPr lang="en-GB" dirty="0" err="1"/>
              <a:t>feltet</a:t>
            </a:r>
            <a:r>
              <a:rPr lang="en-GB" dirty="0"/>
              <a:t> ligger. </a:t>
            </a:r>
          </a:p>
          <a:p>
            <a:endParaRPr lang="en-GB" dirty="0"/>
          </a:p>
          <a:p>
            <a:r>
              <a:rPr lang="en-GB" dirty="0"/>
              <a:t>Den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propertyen</a:t>
            </a:r>
            <a:r>
              <a:rPr lang="en-GB" dirty="0"/>
              <a:t> MÅ </a:t>
            </a:r>
            <a:r>
              <a:rPr lang="en-GB" dirty="0" err="1"/>
              <a:t>knyttes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selve</a:t>
            </a:r>
            <a:r>
              <a:rPr lang="en-GB" dirty="0"/>
              <a:t> </a:t>
            </a:r>
            <a:r>
              <a:rPr lang="en-GB" dirty="0" err="1"/>
              <a:t>feltet</a:t>
            </a:r>
            <a:r>
              <a:rPr lang="en-GB" dirty="0"/>
              <a:t> du </a:t>
            </a:r>
            <a:r>
              <a:rPr lang="en-GB" dirty="0" err="1"/>
              <a:t>bruker</a:t>
            </a:r>
            <a:r>
              <a:rPr lang="en-GB" dirty="0"/>
              <a:t> for å “</a:t>
            </a:r>
            <a:r>
              <a:rPr lang="en-GB" dirty="0" err="1"/>
              <a:t>highjacke</a:t>
            </a:r>
            <a:r>
              <a:rPr lang="en-GB" dirty="0"/>
              <a:t>” – </a:t>
            </a:r>
            <a:r>
              <a:rPr lang="en-GB" dirty="0" err="1"/>
              <a:t>få</a:t>
            </a:r>
            <a:r>
              <a:rPr lang="en-GB" dirty="0"/>
              <a:t> inn din component.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ha </a:t>
            </a:r>
            <a:r>
              <a:rPr lang="en-GB" dirty="0" err="1"/>
              <a:t>samme</a:t>
            </a:r>
            <a:r>
              <a:rPr lang="en-GB" dirty="0"/>
              <a:t> Verdi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feltet</a:t>
            </a:r>
            <a:r>
              <a:rPr lang="en-GB" dirty="0"/>
              <a:t> er </a:t>
            </a:r>
            <a:r>
              <a:rPr lang="en-GB" dirty="0" err="1"/>
              <a:t>satt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for at </a:t>
            </a:r>
            <a:r>
              <a:rPr lang="en-GB" dirty="0" err="1"/>
              <a:t>controllen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dukke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“Add control”.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Lokalt</a:t>
            </a:r>
            <a:r>
              <a:rPr lang="en-US" dirty="0"/>
              <a:t> –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begrenset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man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feilmelding</a:t>
            </a:r>
            <a:r>
              <a:rPr lang="en-US" dirty="0"/>
              <a:t>. </a:t>
            </a:r>
            <a:r>
              <a:rPr lang="en-US" dirty="0" err="1"/>
              <a:t>Og</a:t>
            </a:r>
            <a:r>
              <a:rPr lang="en-US" dirty="0"/>
              <a:t> styling ser </a:t>
            </a:r>
            <a:r>
              <a:rPr lang="en-US" dirty="0" err="1"/>
              <a:t>rar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 harness.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118AA8-C69A-4CA5-9B1A-BD532CA5B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6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AFA022-A707-4CD4-8995-F1907023D8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225" y="488950"/>
            <a:ext cx="2952750" cy="416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8F9362-E611-4D78-9DA2-DF4B3265D4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5788" y="2174875"/>
            <a:ext cx="1047750" cy="10636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89AF23-7F72-4236-98AD-1183E0F7D9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675" y="2174875"/>
            <a:ext cx="1063625" cy="10636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820125-BAF8-47FF-932F-A5CEA6E3B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3313" y="2174875"/>
            <a:ext cx="1922462" cy="29686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7A34C1-968F-4014-A2F7-85B28AC76E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3313" y="0"/>
            <a:ext cx="4230687" cy="2082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7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B74BAF-6F9F-4CF8-8E2A-BB5E8CBE37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97563" y="2571750"/>
            <a:ext cx="2651125" cy="20621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0E56AE-0FDA-4FC7-89B2-03EC5F09D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7563" y="509588"/>
            <a:ext cx="2651125" cy="2062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B34E0-6F09-47CF-B4F3-9567AEE018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46438" y="509588"/>
            <a:ext cx="2651125" cy="41243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9506-DE36-4116-A639-57317A3E12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313" y="509588"/>
            <a:ext cx="2651125" cy="41243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F10BC2-17FE-4ADB-8BFA-3299A74ABF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9788" y="571500"/>
            <a:ext cx="3859212" cy="400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A106FA-F39A-4DFD-8AAB-8A949C68B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00" y="571500"/>
            <a:ext cx="1901825" cy="1960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99DA6F1-2608-4CB3-8662-C6634E1BC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00" y="2611119"/>
            <a:ext cx="1901825" cy="1960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63FD1B-5D50-4559-8324-E7016696B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900" y="904875"/>
            <a:ext cx="1731963" cy="33337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CA56043-36FC-47BD-AB53-DBABF14E0E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95333" y="904875"/>
            <a:ext cx="1731963" cy="33337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FDD989C-FB32-48EB-BEE1-67F4EF335C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26767" y="904875"/>
            <a:ext cx="1731963" cy="33337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FAAAA4-6697-497E-8518-552A981D7D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ABA721E-772F-4093-8874-1E74257E14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8698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78E79C6B-A35B-42E3-A570-526BA6694A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4968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1B3E9DF8-F585-419B-8472-337225496D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1238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9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54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118AA8-C69A-4CA5-9B1A-BD532CA5B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4500" y="0"/>
            <a:ext cx="200025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68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88C6D3-5410-4678-A24B-B1737FBDA3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914" y="841829"/>
            <a:ext cx="2715986" cy="3459842"/>
          </a:xfrm>
          <a:custGeom>
            <a:avLst/>
            <a:gdLst>
              <a:gd name="connsiteX0" fmla="*/ 0 w 3222172"/>
              <a:gd name="connsiteY0" fmla="*/ 0 h 3459842"/>
              <a:gd name="connsiteX1" fmla="*/ 3222172 w 3222172"/>
              <a:gd name="connsiteY1" fmla="*/ 0 h 3459842"/>
              <a:gd name="connsiteX2" fmla="*/ 3222172 w 3222172"/>
              <a:gd name="connsiteY2" fmla="*/ 3459842 h 3459842"/>
              <a:gd name="connsiteX3" fmla="*/ 0 w 3222172"/>
              <a:gd name="connsiteY3" fmla="*/ 3459842 h 34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2172" h="3459842">
                <a:moveTo>
                  <a:pt x="0" y="0"/>
                </a:moveTo>
                <a:lnTo>
                  <a:pt x="3222172" y="0"/>
                </a:lnTo>
                <a:lnTo>
                  <a:pt x="3222172" y="3459842"/>
                </a:lnTo>
                <a:lnTo>
                  <a:pt x="0" y="34598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E1865B-8320-4E62-A191-360C5AFC83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9716" y="1"/>
            <a:ext cx="3526971" cy="4445910"/>
          </a:xfrm>
          <a:custGeom>
            <a:avLst/>
            <a:gdLst>
              <a:gd name="connsiteX0" fmla="*/ 0 w 3526971"/>
              <a:gd name="connsiteY0" fmla="*/ 0 h 3748317"/>
              <a:gd name="connsiteX1" fmla="*/ 3526971 w 3526971"/>
              <a:gd name="connsiteY1" fmla="*/ 0 h 3748317"/>
              <a:gd name="connsiteX2" fmla="*/ 3526971 w 3526971"/>
              <a:gd name="connsiteY2" fmla="*/ 3748317 h 3748317"/>
              <a:gd name="connsiteX3" fmla="*/ 0 w 3526971"/>
              <a:gd name="connsiteY3" fmla="*/ 3748317 h 37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1" h="3748317">
                <a:moveTo>
                  <a:pt x="0" y="0"/>
                </a:moveTo>
                <a:lnTo>
                  <a:pt x="3526971" y="0"/>
                </a:lnTo>
                <a:lnTo>
                  <a:pt x="3526971" y="3748317"/>
                </a:lnTo>
                <a:lnTo>
                  <a:pt x="0" y="3748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44C646-A47F-4010-8EBB-A224F406AF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8800" y="671229"/>
            <a:ext cx="2818357" cy="38010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5ADC4-8AF1-4A27-8908-AACB0D87B9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29634" y="1890704"/>
            <a:ext cx="1768337" cy="1354970"/>
          </a:xfrm>
          <a:custGeom>
            <a:avLst/>
            <a:gdLst>
              <a:gd name="connsiteX0" fmla="*/ 0 w 1768337"/>
              <a:gd name="connsiteY0" fmla="*/ 0 h 1354970"/>
              <a:gd name="connsiteX1" fmla="*/ 1768337 w 1768337"/>
              <a:gd name="connsiteY1" fmla="*/ 0 h 1354970"/>
              <a:gd name="connsiteX2" fmla="*/ 1768337 w 1768337"/>
              <a:gd name="connsiteY2" fmla="*/ 1354970 h 1354970"/>
              <a:gd name="connsiteX3" fmla="*/ 0 w 1768337"/>
              <a:gd name="connsiteY3" fmla="*/ 1354970 h 13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337" h="1354970">
                <a:moveTo>
                  <a:pt x="0" y="0"/>
                </a:moveTo>
                <a:lnTo>
                  <a:pt x="1768337" y="0"/>
                </a:lnTo>
                <a:lnTo>
                  <a:pt x="1768337" y="1354970"/>
                </a:lnTo>
                <a:lnTo>
                  <a:pt x="0" y="1354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63D4C5-EB9D-4FA3-B8C0-99531D1E6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3999" cy="27289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B865ED-03D0-4464-8F29-54E9900F72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700" y="0"/>
            <a:ext cx="3911600" cy="27742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CE0AD2-B18A-499A-8635-81BEBDFD24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74988" y="995363"/>
            <a:ext cx="1409700" cy="1411287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6606C28-71CE-40D2-A713-74A03C04B5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7715" y="995363"/>
            <a:ext cx="1409700" cy="14112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E7223AC-443F-4BE4-8E2D-DA21D9483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79986" y="995363"/>
            <a:ext cx="1409700" cy="14112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6352C7EC-4EF5-4A3E-AC89-9906E35D2C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8238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5D0CA8F-8331-43A1-86DE-0111964BF9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38812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FF48DD01-03FD-4D19-A309-487377D987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9386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B4CDB-DDF7-426F-B444-D9E77E7D5B2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7663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973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25" r:id="rId2"/>
    <p:sldLayoutId id="2147483724" r:id="rId3"/>
    <p:sldLayoutId id="2147483669" r:id="rId4"/>
    <p:sldLayoutId id="2147483704" r:id="rId5"/>
    <p:sldLayoutId id="2147483672" r:id="rId6"/>
    <p:sldLayoutId id="2147483671" r:id="rId7"/>
    <p:sldLayoutId id="2147483673" r:id="rId8"/>
    <p:sldLayoutId id="2147483713" r:id="rId9"/>
    <p:sldLayoutId id="2147483710" r:id="rId10"/>
    <p:sldLayoutId id="2147483712" r:id="rId11"/>
    <p:sldLayoutId id="2147483668" r:id="rId12"/>
    <p:sldLayoutId id="2147483674" r:id="rId13"/>
    <p:sldLayoutId id="2147483698" r:id="rId14"/>
    <p:sldLayoutId id="2147483675" r:id="rId15"/>
    <p:sldLayoutId id="2147483701" r:id="rId16"/>
    <p:sldLayoutId id="2147483670" r:id="rId17"/>
    <p:sldLayoutId id="2147483722" r:id="rId18"/>
    <p:sldLayoutId id="2147483708" r:id="rId19"/>
    <p:sldLayoutId id="2147483723" r:id="rId20"/>
    <p:sldLayoutId id="2147483719" r:id="rId2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A2E0D-8507-4E8B-BFDA-831EB72E3D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922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0E96B5-7438-4F95-8098-6E37269C98B9}"/>
              </a:ext>
            </a:extLst>
          </p:cNvPr>
          <p:cNvSpPr txBox="1">
            <a:spLocks/>
          </p:cNvSpPr>
          <p:nvPr/>
        </p:nvSpPr>
        <p:spPr>
          <a:xfrm>
            <a:off x="80468" y="1870204"/>
            <a:ext cx="8767266" cy="701546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PowerApps Component </a:t>
            </a:r>
          </a:p>
          <a:p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62E6D-61F0-478C-AC22-9F8D3DA74547}"/>
              </a:ext>
            </a:extLst>
          </p:cNvPr>
          <p:cNvSpPr/>
          <p:nvPr/>
        </p:nvSpPr>
        <p:spPr>
          <a:xfrm>
            <a:off x="3034853" y="3605347"/>
            <a:ext cx="3074294" cy="8208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0496E-D1EE-4218-9523-30DBA9B7210A}"/>
              </a:ext>
            </a:extLst>
          </p:cNvPr>
          <p:cNvSpPr txBox="1"/>
          <p:nvPr/>
        </p:nvSpPr>
        <p:spPr>
          <a:xfrm>
            <a:off x="3062285" y="3754171"/>
            <a:ext cx="301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DEV 101</a:t>
            </a:r>
          </a:p>
        </p:txBody>
      </p:sp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4487CCCD-20AA-41B5-B327-B1E6668F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1996" y="539047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B78E8B56-B687-4A93-B70B-92521475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606" y="5390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8B9C37-D76F-44BB-A601-9F2FE87D4269}"/>
              </a:ext>
            </a:extLst>
          </p:cNvPr>
          <p:cNvSpPr/>
          <p:nvPr/>
        </p:nvSpPr>
        <p:spPr>
          <a:xfrm>
            <a:off x="7874148" y="4674966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Eli H. Schei</a:t>
            </a: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4AD150-F9F1-460D-BDF9-01403AC7862F}"/>
              </a:ext>
            </a:extLst>
          </p:cNvPr>
          <p:cNvSpPr txBox="1">
            <a:spLocks/>
          </p:cNvSpPr>
          <p:nvPr/>
        </p:nvSpPr>
        <p:spPr>
          <a:xfrm>
            <a:off x="3857209" y="2233797"/>
            <a:ext cx="6444306" cy="989128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4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F8FB49E-9827-485A-9008-5C8771DE169C}"/>
              </a:ext>
            </a:extLst>
          </p:cNvPr>
          <p:cNvSpPr/>
          <p:nvPr/>
        </p:nvSpPr>
        <p:spPr>
          <a:xfrm>
            <a:off x="-13646" y="0"/>
            <a:ext cx="3799183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B77D97-CFA2-4B33-A312-B7C1F44911C2}"/>
              </a:ext>
            </a:extLst>
          </p:cNvPr>
          <p:cNvSpPr txBox="1">
            <a:spLocks/>
          </p:cNvSpPr>
          <p:nvPr/>
        </p:nvSpPr>
        <p:spPr>
          <a:xfrm>
            <a:off x="500780" y="1025483"/>
            <a:ext cx="2954561" cy="989128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latin typeface="Montserrat" panose="00000500000000000000" pitchFamily="50" charset="0"/>
                <a:ea typeface="Roboto" pitchFamily="2" charset="0"/>
              </a:rPr>
              <a:t>Bygg</a:t>
            </a:r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 </a:t>
            </a:r>
            <a:r>
              <a:rPr lang="en-US" sz="4000" dirty="0" err="1">
                <a:latin typeface="Montserrat" panose="00000500000000000000" pitchFamily="50" charset="0"/>
                <a:ea typeface="Roboto" pitchFamily="2" charset="0"/>
              </a:rPr>
              <a:t>og</a:t>
            </a:r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 deploy</a:t>
            </a:r>
          </a:p>
        </p:txBody>
      </p:sp>
      <p:pic>
        <p:nvPicPr>
          <p:cNvPr id="33" name="Graphic 32" descr="Web design with solid fill">
            <a:extLst>
              <a:ext uri="{FF2B5EF4-FFF2-40B4-BE49-F238E27FC236}">
                <a16:creationId xmlns:a16="http://schemas.microsoft.com/office/drawing/2014/main" id="{099F80D6-371D-4A52-B558-F83418A5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0588" y="2590666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CB890D4-F11F-4FE3-94C4-FBB7C7AF2A82}"/>
              </a:ext>
            </a:extLst>
          </p:cNvPr>
          <p:cNvGrpSpPr/>
          <p:nvPr/>
        </p:nvGrpSpPr>
        <p:grpSpPr>
          <a:xfrm>
            <a:off x="3995057" y="551223"/>
            <a:ext cx="4728029" cy="718777"/>
            <a:chOff x="3995057" y="551223"/>
            <a:chExt cx="4728029" cy="7187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16C8EB-78C5-4FD9-9E2C-30974ACFE10A}"/>
                </a:ext>
              </a:extLst>
            </p:cNvPr>
            <p:cNvSpPr/>
            <p:nvPr/>
          </p:nvSpPr>
          <p:spPr>
            <a:xfrm>
              <a:off x="4071257" y="930471"/>
              <a:ext cx="4651829" cy="339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GB" sz="1000" dirty="0">
                  <a:latin typeface="Bahnschrift Light Condensed" panose="020B0502040204020203" pitchFamily="34" charset="0"/>
                </a:rPr>
              </a:br>
              <a:r>
                <a:rPr lang="en-GB" sz="1000" dirty="0" err="1">
                  <a:latin typeface="Bahnschrift Light Condensed" panose="020B0502040204020203" pitchFamily="34" charset="0"/>
                </a:rPr>
                <a:t>pac</a:t>
              </a:r>
              <a:r>
                <a:rPr lang="en-GB" sz="1000" dirty="0">
                  <a:latin typeface="Bahnschrift Light Condensed" panose="020B0502040204020203" pitchFamily="34" charset="0"/>
                </a:rPr>
                <a:t> solution </a:t>
              </a:r>
              <a:r>
                <a:rPr lang="en-GB" sz="1000" dirty="0" err="1">
                  <a:latin typeface="Bahnschrift Light Condensed" panose="020B0502040204020203" pitchFamily="34" charset="0"/>
                </a:rPr>
                <a:t>init</a:t>
              </a:r>
              <a:r>
                <a:rPr lang="en-GB" sz="1000" dirty="0">
                  <a:latin typeface="Bahnschrift Light Condensed" panose="020B0502040204020203" pitchFamily="34" charset="0"/>
                </a:rPr>
                <a:t> --publisher-name “</a:t>
              </a:r>
              <a:r>
                <a:rPr lang="en-GB" sz="1000" dirty="0" err="1">
                  <a:latin typeface="Bahnschrift Light Condensed" panose="020B0502040204020203" pitchFamily="34" charset="0"/>
                </a:rPr>
                <a:t>EliHSchei</a:t>
              </a:r>
              <a:r>
                <a:rPr lang="en-GB" sz="1000" dirty="0">
                  <a:latin typeface="Bahnschrift Light Condensed" panose="020B0502040204020203" pitchFamily="34" charset="0"/>
                </a:rPr>
                <a:t>”--publisher-prefix </a:t>
              </a:r>
              <a:r>
                <a:rPr lang="en-GB" sz="1000" dirty="0" err="1">
                  <a:latin typeface="Bahnschrift Light Condensed" panose="020B0502040204020203" pitchFamily="34" charset="0"/>
                </a:rPr>
                <a:t>ehs</a:t>
              </a:r>
              <a:endParaRPr lang="en-GB" sz="1000" dirty="0">
                <a:latin typeface="Bahnschrift Light Condensed" panose="020B0502040204020203" pitchFamily="34" charset="0"/>
              </a:endParaRPr>
            </a:p>
            <a:p>
              <a:endParaRPr lang="en-GB" sz="10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71CC4D-7F3E-4378-84F2-48F462896425}"/>
                </a:ext>
              </a:extLst>
            </p:cNvPr>
            <p:cNvSpPr/>
            <p:nvPr/>
          </p:nvSpPr>
          <p:spPr>
            <a:xfrm>
              <a:off x="3995057" y="551223"/>
              <a:ext cx="39773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Lag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en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solution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mappe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og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initialiser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en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solution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47B35BC-67DC-4E39-9892-E6D9873C90B9}"/>
              </a:ext>
            </a:extLst>
          </p:cNvPr>
          <p:cNvGrpSpPr/>
          <p:nvPr/>
        </p:nvGrpSpPr>
        <p:grpSpPr>
          <a:xfrm>
            <a:off x="3995057" y="1908301"/>
            <a:ext cx="5032147" cy="750529"/>
            <a:chOff x="3995057" y="2009901"/>
            <a:chExt cx="5032147" cy="7505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A95ADF-5BC2-4EAA-9BE8-E232E1D79ABD}"/>
                </a:ext>
              </a:extLst>
            </p:cNvPr>
            <p:cNvSpPr/>
            <p:nvPr/>
          </p:nvSpPr>
          <p:spPr>
            <a:xfrm>
              <a:off x="4096547" y="2420901"/>
              <a:ext cx="4651829" cy="339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err="1">
                  <a:latin typeface="Bahnschrift Light Condensed" panose="020B0502040204020203" pitchFamily="34" charset="0"/>
                </a:rPr>
                <a:t>pac</a:t>
              </a:r>
              <a:r>
                <a:rPr lang="en-GB" sz="1000" dirty="0">
                  <a:latin typeface="Bahnschrift Light Condensed" panose="020B0502040204020203" pitchFamily="34" charset="0"/>
                </a:rPr>
                <a:t> solution add-reference --path &lt;path to your Power Apps component framework project&gt;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DA7CB4-DC4B-4797-8840-6654DD226A5E}"/>
                </a:ext>
              </a:extLst>
            </p:cNvPr>
            <p:cNvSpPr/>
            <p:nvPr/>
          </p:nvSpPr>
          <p:spPr>
            <a:xfrm>
              <a:off x="3995057" y="2009901"/>
              <a:ext cx="50321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Legg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til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en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referanse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til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komponenten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(e) du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vil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ha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i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løsningen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8430E0-3263-419E-AC1B-A1250D53BD17}"/>
              </a:ext>
            </a:extLst>
          </p:cNvPr>
          <p:cNvGrpSpPr/>
          <p:nvPr/>
        </p:nvGrpSpPr>
        <p:grpSpPr>
          <a:xfrm>
            <a:off x="3995057" y="3163787"/>
            <a:ext cx="4753319" cy="750529"/>
            <a:chOff x="3995057" y="3163787"/>
            <a:chExt cx="4753319" cy="7505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9F3A0-B864-453A-B359-CAB6ADA8B699}"/>
                </a:ext>
              </a:extLst>
            </p:cNvPr>
            <p:cNvSpPr/>
            <p:nvPr/>
          </p:nvSpPr>
          <p:spPr>
            <a:xfrm>
              <a:off x="4096547" y="3574787"/>
              <a:ext cx="4651829" cy="339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err="1">
                  <a:latin typeface="Bahnschrift Light Condensed" panose="020B0502040204020203" pitchFamily="34" charset="0"/>
                </a:rPr>
                <a:t>msbuild</a:t>
              </a:r>
              <a:r>
                <a:rPr lang="en-GB" sz="1000" dirty="0">
                  <a:latin typeface="Bahnschrift Light Condensed" panose="020B0502040204020203" pitchFamily="34" charset="0"/>
                </a:rPr>
                <a:t> /</a:t>
              </a:r>
              <a:r>
                <a:rPr lang="en-GB" sz="1000" dirty="0" err="1">
                  <a:latin typeface="Bahnschrift Light Condensed" panose="020B0502040204020203" pitchFamily="34" charset="0"/>
                </a:rPr>
                <a:t>t:build</a:t>
              </a:r>
              <a:r>
                <a:rPr lang="en-GB" sz="1000" dirty="0">
                  <a:latin typeface="Bahnschrift Light Condensed" panose="020B0502040204020203" pitchFamily="34" charset="0"/>
                </a:rPr>
                <a:t> /restore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AA1BFC-158C-4B04-9574-A86AE652C924}"/>
                </a:ext>
              </a:extLst>
            </p:cNvPr>
            <p:cNvSpPr/>
            <p:nvPr/>
          </p:nvSpPr>
          <p:spPr>
            <a:xfrm>
              <a:off x="3995057" y="3163787"/>
              <a:ext cx="30492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Bygg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prosjektet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ved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å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kjøre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msbuild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73D19-8E8E-4CD4-A2D5-796814015FE3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D6E92C-2DEC-4734-8A50-82FC20589484}"/>
              </a:ext>
            </a:extLst>
          </p:cNvPr>
          <p:cNvGrpSpPr/>
          <p:nvPr/>
        </p:nvGrpSpPr>
        <p:grpSpPr>
          <a:xfrm>
            <a:off x="3498574" y="2047461"/>
            <a:ext cx="2146852" cy="1048578"/>
            <a:chOff x="3498574" y="2047461"/>
            <a:chExt cx="2146852" cy="10485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F4686F-5A0A-4987-9FD8-C68ECEA33B11}"/>
                </a:ext>
              </a:extLst>
            </p:cNvPr>
            <p:cNvSpPr/>
            <p:nvPr/>
          </p:nvSpPr>
          <p:spPr>
            <a:xfrm>
              <a:off x="3498574" y="2047461"/>
              <a:ext cx="2146852" cy="104857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73B5ACE-AA72-4CA5-8A56-553A11F9A8EA}"/>
                </a:ext>
              </a:extLst>
            </p:cNvPr>
            <p:cNvSpPr txBox="1">
              <a:spLocks/>
            </p:cNvSpPr>
            <p:nvPr/>
          </p:nvSpPr>
          <p:spPr>
            <a:xfrm>
              <a:off x="3727174" y="2206463"/>
              <a:ext cx="1784626" cy="701546"/>
            </a:xfrm>
            <a:prstGeom prst="rect">
              <a:avLst/>
            </a:prstGeom>
          </p:spPr>
          <p:txBody>
            <a:bodyPr lIns="68580" tIns="34290" rIns="68580" bIns="34290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endParaRPr lang="en-US" sz="5000" dirty="0">
                <a:latin typeface="Montserrat" panose="00000500000000000000" pitchFamily="50" charset="0"/>
                <a:ea typeface="Roboto" pitchFamily="2" charset="0"/>
              </a:endParaRPr>
            </a:p>
          </p:txBody>
        </p:sp>
      </p:grpSp>
      <p:pic>
        <p:nvPicPr>
          <p:cNvPr id="7" name="Graphic 6" descr="Aspiration with solid fill">
            <a:extLst>
              <a:ext uri="{FF2B5EF4-FFF2-40B4-BE49-F238E27FC236}">
                <a16:creationId xmlns:a16="http://schemas.microsoft.com/office/drawing/2014/main" id="{FD739D6C-EB2A-4AB6-8B19-89102665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C2D1F-9562-4C0B-8886-BFBF0A2602BC}"/>
              </a:ext>
            </a:extLst>
          </p:cNvPr>
          <p:cNvSpPr txBox="1"/>
          <p:nvPr/>
        </p:nvSpPr>
        <p:spPr>
          <a:xfrm>
            <a:off x="4114800" y="3233318"/>
            <a:ext cx="163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THE END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074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248A4-DEE5-42AB-B8ED-9F3A0D4F8EF4}"/>
              </a:ext>
            </a:extLst>
          </p:cNvPr>
          <p:cNvSpPr/>
          <p:nvPr/>
        </p:nvSpPr>
        <p:spPr>
          <a:xfrm>
            <a:off x="6254750" y="0"/>
            <a:ext cx="288925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4FE4-4155-4BA7-BA66-89DFE4D5C2F5}"/>
              </a:ext>
            </a:extLst>
          </p:cNvPr>
          <p:cNvSpPr txBox="1"/>
          <p:nvPr/>
        </p:nvSpPr>
        <p:spPr>
          <a:xfrm>
            <a:off x="6821093" y="1379339"/>
            <a:ext cx="1662508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55AE58B-0904-407B-9361-F992471AD78B}"/>
              </a:ext>
            </a:extLst>
          </p:cNvPr>
          <p:cNvSpPr txBox="1">
            <a:spLocks/>
          </p:cNvSpPr>
          <p:nvPr/>
        </p:nvSpPr>
        <p:spPr>
          <a:xfrm>
            <a:off x="645026" y="1015353"/>
            <a:ext cx="5515668" cy="870597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endParaRPr lang="en-US" sz="2250" dirty="0">
              <a:latin typeface="Montserrat" panose="00000500000000000000" pitchFamily="50" charset="0"/>
              <a:ea typeface="Robo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C5395-D603-4030-9AD7-1141FB6D315C}"/>
              </a:ext>
            </a:extLst>
          </p:cNvPr>
          <p:cNvSpPr txBox="1"/>
          <p:nvPr/>
        </p:nvSpPr>
        <p:spPr>
          <a:xfrm>
            <a:off x="357246" y="4008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Montserrat" panose="00000500000000000000" pitchFamily="50" charset="0"/>
                <a:ea typeface="Roboto" pitchFamily="2" charset="0"/>
              </a:rPr>
              <a:t>UTVIKLERMILJØ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325E3-D4D9-492F-8763-B90D77D409D4}"/>
              </a:ext>
            </a:extLst>
          </p:cNvPr>
          <p:cNvSpPr/>
          <p:nvPr/>
        </p:nvSpPr>
        <p:spPr>
          <a:xfrm>
            <a:off x="971981" y="1741017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NPM / Node.js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48DF0-8D5E-4EED-BCED-0D17EC7BE57F}"/>
              </a:ext>
            </a:extLst>
          </p:cNvPr>
          <p:cNvSpPr/>
          <p:nvPr/>
        </p:nvSpPr>
        <p:spPr>
          <a:xfrm>
            <a:off x="365760" y="1267738"/>
            <a:ext cx="987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Du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må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ha:</a:t>
            </a:r>
          </a:p>
        </p:txBody>
      </p:sp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F7FAE115-05F9-4296-9336-F9CD3658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026" y="1705950"/>
            <a:ext cx="360000" cy="36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3C30E8-1D6A-4E55-899F-1F3CA9785886}"/>
              </a:ext>
            </a:extLst>
          </p:cNvPr>
          <p:cNvSpPr/>
          <p:nvPr/>
        </p:nvSpPr>
        <p:spPr>
          <a:xfrm>
            <a:off x="917884" y="2261770"/>
            <a:ext cx="4027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.NET (</a:t>
            </a: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Framework 4.6.2 Developer Pack + .NET Core 3.1 SDK (?) 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15F246-C731-48E1-9C44-F055EA761B5D}"/>
              </a:ext>
            </a:extLst>
          </p:cNvPr>
          <p:cNvSpPr/>
          <p:nvPr/>
        </p:nvSpPr>
        <p:spPr>
          <a:xfrm>
            <a:off x="971981" y="2772319"/>
            <a:ext cx="3121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Power Apps CLI </a:t>
            </a: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(</a:t>
            </a:r>
            <a:r>
              <a:rPr lang="en-US" sz="1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kun</a:t>
            </a: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støttet</a:t>
            </a: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på</a:t>
            </a: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 Windows 10)</a:t>
            </a:r>
          </a:p>
        </p:txBody>
      </p:sp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CB0AAAAC-BEB9-457E-9DF4-B46F83DD8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026" y="2244147"/>
            <a:ext cx="360000" cy="360000"/>
          </a:xfrm>
          <a:prstGeom prst="rect">
            <a:avLst/>
          </a:prstGeom>
        </p:spPr>
      </p:pic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A778C65A-50B9-478B-A617-AB6C24620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026" y="2746208"/>
            <a:ext cx="360000" cy="360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981B14-5CCC-4987-8A69-22468B63FAA8}"/>
              </a:ext>
            </a:extLst>
          </p:cNvPr>
          <p:cNvSpPr/>
          <p:nvPr/>
        </p:nvSpPr>
        <p:spPr>
          <a:xfrm>
            <a:off x="6864851" y="1706712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Yeoman generator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46DCB1-63B4-4CAB-8731-BE46D869E140}"/>
              </a:ext>
            </a:extLst>
          </p:cNvPr>
          <p:cNvSpPr/>
          <p:nvPr/>
        </p:nvSpPr>
        <p:spPr>
          <a:xfrm>
            <a:off x="6840005" y="126773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Kjekt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å ha:</a:t>
            </a:r>
          </a:p>
        </p:txBody>
      </p:sp>
      <p:pic>
        <p:nvPicPr>
          <p:cNvPr id="30" name="Graphic 29" descr="Leprechaun hat with solid fill">
            <a:extLst>
              <a:ext uri="{FF2B5EF4-FFF2-40B4-BE49-F238E27FC236}">
                <a16:creationId xmlns:a16="http://schemas.microsoft.com/office/drawing/2014/main" id="{B6E7AADD-4413-4012-9743-1296C9B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577" y="1654489"/>
            <a:ext cx="360000" cy="36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3AEFA0-1895-4010-9829-DE6BCC8E2893}"/>
              </a:ext>
            </a:extLst>
          </p:cNvPr>
          <p:cNvSpPr/>
          <p:nvPr/>
        </p:nvSpPr>
        <p:spPr>
          <a:xfrm>
            <a:off x="6912825" y="2069415"/>
            <a:ext cx="1645920" cy="237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A0178CB2-735E-4118-9010-FC43F0F7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5" y="2119037"/>
            <a:ext cx="166904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effectLst/>
                <a:latin typeface="Bahnschrift Light" panose="020B0502040204020203" pitchFamily="34" charset="0"/>
              </a:rPr>
              <a:t>npm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 install -g generator-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effectLst/>
                <a:latin typeface="Bahnschrift Light" panose="020B0502040204020203" pitchFamily="34" charset="0"/>
              </a:rPr>
              <a:t>pcf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 rot="5400000">
            <a:off x="4098925" y="98425"/>
            <a:ext cx="946150" cy="91440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72ABAD-5D61-4816-B7F0-E9D1E973687B}"/>
              </a:ext>
            </a:extLst>
          </p:cNvPr>
          <p:cNvSpPr txBox="1">
            <a:spLocks/>
          </p:cNvSpPr>
          <p:nvPr/>
        </p:nvSpPr>
        <p:spPr>
          <a:xfrm>
            <a:off x="425653" y="643315"/>
            <a:ext cx="7429500" cy="644160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Montserrat" panose="00000500000000000000" pitchFamily="50" charset="0"/>
                <a:ea typeface="Roboto" pitchFamily="2" charset="0"/>
              </a:rPr>
              <a:t>2 </a:t>
            </a:r>
            <a:r>
              <a:rPr lang="en-US" sz="2800" dirty="0" err="1">
                <a:latin typeface="Montserrat" panose="00000500000000000000" pitchFamily="50" charset="0"/>
                <a:ea typeface="Roboto" pitchFamily="2" charset="0"/>
              </a:rPr>
              <a:t>typer</a:t>
            </a:r>
            <a:r>
              <a:rPr lang="en-US" sz="2800" dirty="0">
                <a:latin typeface="Montserrat" panose="00000500000000000000" pitchFamily="50" charset="0"/>
                <a:ea typeface="Roboto" pitchFamily="2" charset="0"/>
              </a:rPr>
              <a:t> PCF </a:t>
            </a:r>
            <a:r>
              <a:rPr lang="en-US" sz="2800" dirty="0" err="1">
                <a:latin typeface="Montserrat" panose="00000500000000000000" pitchFamily="50" charset="0"/>
                <a:ea typeface="Roboto" pitchFamily="2" charset="0"/>
              </a:rPr>
              <a:t>komponenter</a:t>
            </a:r>
            <a:endParaRPr lang="en-US" sz="2800" dirty="0">
              <a:latin typeface="Montserrat" panose="00000500000000000000" pitchFamily="50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0FBDD-C39E-41A8-9800-EAA9B8F60D00}"/>
              </a:ext>
            </a:extLst>
          </p:cNvPr>
          <p:cNvSpPr/>
          <p:nvPr/>
        </p:nvSpPr>
        <p:spPr>
          <a:xfrm>
            <a:off x="425653" y="1331366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1. Field –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knyttes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til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et felt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3E68D-56D7-40B4-A6F0-3BE8A5EA9482}"/>
              </a:ext>
            </a:extLst>
          </p:cNvPr>
          <p:cNvSpPr/>
          <p:nvPr/>
        </p:nvSpPr>
        <p:spPr>
          <a:xfrm>
            <a:off x="425653" y="1812269"/>
            <a:ext cx="7098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2. Dataset –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knyttes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til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et view, sub-grid (model-driven apps)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eller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gallert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(canvas app).</a:t>
            </a:r>
          </a:p>
        </p:txBody>
      </p:sp>
    </p:spTree>
    <p:extLst>
      <p:ext uri="{BB962C8B-B14F-4D97-AF65-F5344CB8AC3E}">
        <p14:creationId xmlns:p14="http://schemas.microsoft.com/office/powerpoint/2010/main" val="294070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F8FB49E-9827-485A-9008-5C8771DE169C}"/>
              </a:ext>
            </a:extLst>
          </p:cNvPr>
          <p:cNvSpPr/>
          <p:nvPr/>
        </p:nvSpPr>
        <p:spPr>
          <a:xfrm>
            <a:off x="-13646" y="0"/>
            <a:ext cx="3799183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B77D97-CFA2-4B33-A312-B7C1F44911C2}"/>
              </a:ext>
            </a:extLst>
          </p:cNvPr>
          <p:cNvSpPr txBox="1">
            <a:spLocks/>
          </p:cNvSpPr>
          <p:nvPr/>
        </p:nvSpPr>
        <p:spPr>
          <a:xfrm>
            <a:off x="500780" y="1025483"/>
            <a:ext cx="2954561" cy="989128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INITIALISER PROSJEKTET</a:t>
            </a:r>
          </a:p>
        </p:txBody>
      </p:sp>
      <p:pic>
        <p:nvPicPr>
          <p:cNvPr id="33" name="Graphic 32" descr="Web design with solid fill">
            <a:extLst>
              <a:ext uri="{FF2B5EF4-FFF2-40B4-BE49-F238E27FC236}">
                <a16:creationId xmlns:a16="http://schemas.microsoft.com/office/drawing/2014/main" id="{099F80D6-371D-4A52-B558-F83418A53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0588" y="2590666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45D8E59-E0B9-4D96-9435-3626A42573D5}"/>
              </a:ext>
            </a:extLst>
          </p:cNvPr>
          <p:cNvSpPr/>
          <p:nvPr/>
        </p:nvSpPr>
        <p:spPr>
          <a:xfrm>
            <a:off x="4109750" y="1025483"/>
            <a:ext cx="12827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Parametre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:</a:t>
            </a:r>
          </a:p>
          <a:p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nameSpace</a:t>
            </a:r>
            <a:endParaRPr lang="en-US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3483BA-397A-472B-9872-9553C145F150}"/>
              </a:ext>
            </a:extLst>
          </p:cNvPr>
          <p:cNvGrpSpPr/>
          <p:nvPr/>
        </p:nvGrpSpPr>
        <p:grpSpPr>
          <a:xfrm>
            <a:off x="4109750" y="2417861"/>
            <a:ext cx="3300203" cy="622937"/>
            <a:chOff x="4109750" y="2417861"/>
            <a:chExt cx="3300203" cy="6229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31972-A7B6-474F-B213-F63315D87445}"/>
                </a:ext>
              </a:extLst>
            </p:cNvPr>
            <p:cNvSpPr/>
            <p:nvPr/>
          </p:nvSpPr>
          <p:spPr>
            <a:xfrm>
              <a:off x="4109750" y="2417861"/>
              <a:ext cx="2755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Alternativ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1: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Bruk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PowerApp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CLI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FB77AF5-BA68-44D0-8DDE-2CB2BAE14E64}"/>
                </a:ext>
              </a:extLst>
            </p:cNvPr>
            <p:cNvSpPr/>
            <p:nvPr/>
          </p:nvSpPr>
          <p:spPr>
            <a:xfrm>
              <a:off x="4195267" y="2779776"/>
              <a:ext cx="3214686" cy="2610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err="1"/>
                <a:t>pac</a:t>
              </a:r>
              <a:r>
                <a:rPr lang="en-GB" sz="1000" dirty="0"/>
                <a:t> </a:t>
              </a:r>
              <a:r>
                <a:rPr lang="en-GB" sz="1000" dirty="0" err="1"/>
                <a:t>pcf</a:t>
              </a:r>
              <a:r>
                <a:rPr lang="en-GB" sz="1000" dirty="0"/>
                <a:t> </a:t>
              </a:r>
              <a:r>
                <a:rPr lang="en-GB" sz="1000" dirty="0" err="1"/>
                <a:t>init</a:t>
              </a:r>
              <a:r>
                <a:rPr lang="en-GB" sz="1000" dirty="0"/>
                <a:t> –ns </a:t>
              </a:r>
              <a:r>
                <a:rPr lang="en-GB" sz="1000" dirty="0" err="1"/>
                <a:t>ehs</a:t>
              </a:r>
              <a:r>
                <a:rPr lang="en-GB" sz="1000" dirty="0"/>
                <a:t> –n </a:t>
              </a:r>
              <a:r>
                <a:rPr lang="en-GB" sz="1000" dirty="0" err="1"/>
                <a:t>MyPCFcomponent</a:t>
              </a:r>
              <a:r>
                <a:rPr lang="en-GB" sz="1000" dirty="0"/>
                <a:t> –t field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08B300-625B-4FF3-9465-329C1318993B}"/>
              </a:ext>
            </a:extLst>
          </p:cNvPr>
          <p:cNvGrpSpPr/>
          <p:nvPr/>
        </p:nvGrpSpPr>
        <p:grpSpPr>
          <a:xfrm>
            <a:off x="4113858" y="3412406"/>
            <a:ext cx="3296095" cy="636670"/>
            <a:chOff x="4113858" y="3412406"/>
            <a:chExt cx="3296095" cy="6366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53E6A3-C1A0-47BE-99FC-53AD80C09A3A}"/>
                </a:ext>
              </a:extLst>
            </p:cNvPr>
            <p:cNvSpPr/>
            <p:nvPr/>
          </p:nvSpPr>
          <p:spPr>
            <a:xfrm>
              <a:off x="4113858" y="3412406"/>
              <a:ext cx="32960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Alternativ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2: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Bruk</a:t>
              </a:r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Yeoman </a:t>
              </a:r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generatoren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1747E5E-9C9A-44AF-8031-3C2C4C66B588}"/>
                </a:ext>
              </a:extLst>
            </p:cNvPr>
            <p:cNvSpPr/>
            <p:nvPr/>
          </p:nvSpPr>
          <p:spPr>
            <a:xfrm>
              <a:off x="4195267" y="3788054"/>
              <a:ext cx="3214686" cy="2610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err="1"/>
                <a:t>yo</a:t>
              </a:r>
              <a:r>
                <a:rPr lang="en-GB" sz="1000" dirty="0"/>
                <a:t> </a:t>
              </a:r>
              <a:r>
                <a:rPr lang="en-GB" sz="1000" dirty="0" err="1"/>
                <a:t>pcf</a:t>
              </a:r>
              <a:r>
                <a:rPr lang="en-GB" sz="1000" dirty="0"/>
                <a:t> --ns </a:t>
              </a:r>
              <a:r>
                <a:rPr lang="en-GB" sz="1000" dirty="0" err="1"/>
                <a:t>ehs</a:t>
              </a:r>
              <a:r>
                <a:rPr lang="en-GB" sz="1000" dirty="0"/>
                <a:t> --n </a:t>
              </a:r>
              <a:r>
                <a:rPr lang="en-GB" sz="1000" dirty="0" err="1"/>
                <a:t>MyPCFcomponent</a:t>
              </a:r>
              <a:r>
                <a:rPr lang="en-GB" sz="1000" dirty="0"/>
                <a:t> --t field --</a:t>
              </a:r>
              <a:r>
                <a:rPr lang="en-GB" sz="1000" dirty="0" err="1"/>
                <a:t>pkg</a:t>
              </a:r>
              <a:r>
                <a:rPr lang="en-GB" sz="1000" dirty="0"/>
                <a:t> 2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EE2C4FB1-0F7E-498B-8298-21D0C5134A6A}"/>
              </a:ext>
            </a:extLst>
          </p:cNvPr>
          <p:cNvSpPr/>
          <p:nvPr/>
        </p:nvSpPr>
        <p:spPr>
          <a:xfrm>
            <a:off x="6865634" y="3734410"/>
            <a:ext cx="621474" cy="424902"/>
          </a:xfrm>
          <a:prstGeom prst="ellipse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 rot="5400000">
            <a:off x="4098925" y="98425"/>
            <a:ext cx="946150" cy="91440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F7C1-A3EC-4941-9B98-675A6C40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5" y="1030879"/>
            <a:ext cx="4057859" cy="34736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889D396-3AF8-45E5-B9B7-752BAEFBE206}"/>
              </a:ext>
            </a:extLst>
          </p:cNvPr>
          <p:cNvSpPr txBox="1">
            <a:spLocks/>
          </p:cNvSpPr>
          <p:nvPr/>
        </p:nvSpPr>
        <p:spPr>
          <a:xfrm>
            <a:off x="207938" y="390711"/>
            <a:ext cx="7429500" cy="644160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>
                <a:latin typeface="Montserrat" panose="00000500000000000000" pitchFamily="50" charset="0"/>
                <a:ea typeface="Roboto" pitchFamily="2" charset="0"/>
              </a:rPr>
              <a:t>Filstruktur</a:t>
            </a:r>
            <a:r>
              <a:rPr lang="en-US" sz="2800" dirty="0">
                <a:latin typeface="Montserrat" panose="00000500000000000000" pitchFamily="50" charset="0"/>
                <a:ea typeface="Roboto" pitchFamily="2" charset="0"/>
              </a:rPr>
              <a:t> (</a:t>
            </a:r>
            <a:r>
              <a:rPr lang="en-US" sz="2800" dirty="0" err="1">
                <a:latin typeface="Montserrat" panose="00000500000000000000" pitchFamily="50" charset="0"/>
                <a:ea typeface="Roboto" pitchFamily="2" charset="0"/>
              </a:rPr>
              <a:t>pac</a:t>
            </a:r>
            <a:r>
              <a:rPr lang="en-US" sz="2800" dirty="0">
                <a:latin typeface="Montserrat" panose="00000500000000000000" pitchFamily="50" charset="0"/>
                <a:ea typeface="Roboto" pitchFamily="2" charset="0"/>
              </a:rPr>
              <a:t> </a:t>
            </a:r>
            <a:r>
              <a:rPr lang="en-US" sz="2800" dirty="0" err="1">
                <a:latin typeface="Montserrat" panose="00000500000000000000" pitchFamily="50" charset="0"/>
                <a:ea typeface="Roboto" pitchFamily="2" charset="0"/>
              </a:rPr>
              <a:t>pcf</a:t>
            </a:r>
            <a:r>
              <a:rPr lang="en-US" sz="2800" dirty="0">
                <a:latin typeface="Montserrat" panose="00000500000000000000" pitchFamily="50" charset="0"/>
                <a:ea typeface="Roboto" pitchFamily="2" charset="0"/>
              </a:rPr>
              <a:t> </a:t>
            </a:r>
            <a:r>
              <a:rPr lang="en-US" sz="2800" dirty="0" err="1">
                <a:latin typeface="Montserrat" panose="00000500000000000000" pitchFamily="50" charset="0"/>
                <a:ea typeface="Roboto" pitchFamily="2" charset="0"/>
              </a:rPr>
              <a:t>init</a:t>
            </a:r>
            <a:r>
              <a:rPr lang="en-US" sz="2800" dirty="0">
                <a:latin typeface="Montserrat" panose="00000500000000000000" pitchFamily="50" charset="0"/>
                <a:ea typeface="Robot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EF3E99-F4D5-405F-B583-847DF0F7F02A}"/>
              </a:ext>
            </a:extLst>
          </p:cNvPr>
          <p:cNvSpPr/>
          <p:nvPr/>
        </p:nvSpPr>
        <p:spPr>
          <a:xfrm>
            <a:off x="362857" y="2074635"/>
            <a:ext cx="3026229" cy="504372"/>
          </a:xfrm>
          <a:prstGeom prst="roundRect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8D9717-1CAB-4D29-B5B9-7D1090368173}"/>
              </a:ext>
            </a:extLst>
          </p:cNvPr>
          <p:cNvGrpSpPr/>
          <p:nvPr/>
        </p:nvGrpSpPr>
        <p:grpSpPr>
          <a:xfrm>
            <a:off x="4747282" y="1024553"/>
            <a:ext cx="3177518" cy="956638"/>
            <a:chOff x="4747282" y="1024553"/>
            <a:chExt cx="3177518" cy="9566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BC3CCF-5BEE-42A8-8186-C258748D7A2A}"/>
                </a:ext>
              </a:extLst>
            </p:cNvPr>
            <p:cNvSpPr/>
            <p:nvPr/>
          </p:nvSpPr>
          <p:spPr>
            <a:xfrm>
              <a:off x="4747282" y="1024553"/>
              <a:ext cx="2291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ControlManifest.Input.xml</a:t>
              </a:r>
            </a:p>
            <a:p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0B7577-658D-4A12-884C-1613AADE4B07}"/>
                </a:ext>
              </a:extLst>
            </p:cNvPr>
            <p:cNvSpPr/>
            <p:nvPr/>
          </p:nvSpPr>
          <p:spPr>
            <a:xfrm>
              <a:off x="4772682" y="1365638"/>
              <a:ext cx="315211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Beskriver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komponenten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,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hvilke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properties den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skal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ha,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hvilke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ressurser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som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brukes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etc.</a:t>
              </a:r>
            </a:p>
            <a:p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FF542B-2782-4D20-8A1B-6FE4D320A6AF}"/>
              </a:ext>
            </a:extLst>
          </p:cNvPr>
          <p:cNvGrpSpPr/>
          <p:nvPr/>
        </p:nvGrpSpPr>
        <p:grpSpPr>
          <a:xfrm>
            <a:off x="4772682" y="1812283"/>
            <a:ext cx="3152118" cy="1538883"/>
            <a:chOff x="4772682" y="1812283"/>
            <a:chExt cx="3152118" cy="15388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A62D6B-8A93-4D47-9E57-398C5DCBD39E}"/>
                </a:ext>
              </a:extLst>
            </p:cNvPr>
            <p:cNvSpPr/>
            <p:nvPr/>
          </p:nvSpPr>
          <p:spPr>
            <a:xfrm>
              <a:off x="4772682" y="1812283"/>
              <a:ext cx="8194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index.ts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1A9B69-39F2-4452-945E-B2537F01DA8A}"/>
                </a:ext>
              </a:extLst>
            </p:cNvPr>
            <p:cNvSpPr/>
            <p:nvPr/>
          </p:nvSpPr>
          <p:spPr>
            <a:xfrm>
              <a:off x="4772682" y="2120060"/>
              <a:ext cx="3152118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Inneholder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komponentens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livssyklus-funksjoner</a:t>
              </a:r>
              <a:endParaRPr lang="en-US" sz="10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  <a:p>
              <a:pPr marL="628650" lvl="1" indent="-285750">
                <a:buFontTx/>
                <a:buChar char="-"/>
              </a:pP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init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()</a:t>
              </a:r>
            </a:p>
            <a:p>
              <a:pPr marL="628650" lvl="1" indent="-285750">
                <a:buFontTx/>
                <a:buChar char="-"/>
              </a:pP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updateView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()</a:t>
              </a:r>
            </a:p>
            <a:p>
              <a:pPr marL="628650" lvl="1" indent="-285750">
                <a:buFontTx/>
                <a:buChar char="-"/>
              </a:pPr>
              <a:r>
                <a:rPr lang="en-US" sz="1000" dirty="0" err="1">
                  <a:latin typeface="Roboto Medium" panose="02000000000000000000" pitchFamily="2" charset="0"/>
                  <a:ea typeface="Roboto Medium" panose="02000000000000000000" pitchFamily="2" charset="0"/>
                </a:rPr>
                <a:t>getOutputs</a:t>
              </a: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()</a:t>
              </a:r>
            </a:p>
            <a:p>
              <a:pPr marL="628650" lvl="1" indent="-285750">
                <a:buFontTx/>
                <a:buChar char="-"/>
              </a:pPr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destroy()</a:t>
              </a:r>
            </a:p>
            <a:p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8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 rot="5400000">
            <a:off x="4098925" y="98425"/>
            <a:ext cx="946150" cy="91440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2FA08-A996-4A0C-A9E2-F9675669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6" y="787400"/>
            <a:ext cx="7127221" cy="372203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98EBB1-FACD-4E83-977F-BD4B31FAE701}"/>
              </a:ext>
            </a:extLst>
          </p:cNvPr>
          <p:cNvSpPr/>
          <p:nvPr/>
        </p:nvSpPr>
        <p:spPr>
          <a:xfrm>
            <a:off x="228600" y="957943"/>
            <a:ext cx="6357257" cy="181429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2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 rot="5400000">
            <a:off x="4098925" y="98425"/>
            <a:ext cx="946150" cy="91440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0BD5E-5BCE-489F-8033-85DC6FDE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5" y="141514"/>
            <a:ext cx="7735886" cy="2144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97080-565F-4E0A-8593-B012266CC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08" y="1307097"/>
            <a:ext cx="4174388" cy="3515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501B6A-5B1B-413C-AC03-A857C06DA845}"/>
              </a:ext>
            </a:extLst>
          </p:cNvPr>
          <p:cNvSpPr/>
          <p:nvPr/>
        </p:nvSpPr>
        <p:spPr>
          <a:xfrm>
            <a:off x="377371" y="798286"/>
            <a:ext cx="7032172" cy="388257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 rot="5400000">
            <a:off x="4098925" y="98425"/>
            <a:ext cx="946150" cy="91440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0BD5E-5BCE-489F-8033-85DC6FDE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0" y="992414"/>
            <a:ext cx="7735886" cy="214482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501B6A-5B1B-413C-AC03-A857C06DA845}"/>
              </a:ext>
            </a:extLst>
          </p:cNvPr>
          <p:cNvSpPr/>
          <p:nvPr/>
        </p:nvSpPr>
        <p:spPr>
          <a:xfrm>
            <a:off x="337456" y="2460338"/>
            <a:ext cx="2086430" cy="388257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248A4-DEE5-42AB-B8ED-9F3A0D4F8EF4}"/>
              </a:ext>
            </a:extLst>
          </p:cNvPr>
          <p:cNvSpPr/>
          <p:nvPr/>
        </p:nvSpPr>
        <p:spPr>
          <a:xfrm>
            <a:off x="6254750" y="0"/>
            <a:ext cx="288925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4FE4-4155-4BA7-BA66-89DFE4D5C2F5}"/>
              </a:ext>
            </a:extLst>
          </p:cNvPr>
          <p:cNvSpPr txBox="1"/>
          <p:nvPr/>
        </p:nvSpPr>
        <p:spPr>
          <a:xfrm>
            <a:off x="6821093" y="1379339"/>
            <a:ext cx="1662508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55AE58B-0904-407B-9361-F992471AD78B}"/>
              </a:ext>
            </a:extLst>
          </p:cNvPr>
          <p:cNvSpPr txBox="1">
            <a:spLocks/>
          </p:cNvSpPr>
          <p:nvPr/>
        </p:nvSpPr>
        <p:spPr>
          <a:xfrm>
            <a:off x="645026" y="1015353"/>
            <a:ext cx="5515668" cy="870597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endParaRPr lang="en-US" sz="2250" dirty="0">
              <a:latin typeface="Montserrat" panose="00000500000000000000" pitchFamily="50" charset="0"/>
              <a:ea typeface="Robo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C5395-D603-4030-9AD7-1141FB6D315C}"/>
              </a:ext>
            </a:extLst>
          </p:cNvPr>
          <p:cNvSpPr txBox="1"/>
          <p:nvPr/>
        </p:nvSpPr>
        <p:spPr>
          <a:xfrm>
            <a:off x="357246" y="4008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Montserrat" panose="00000500000000000000" pitchFamily="50" charset="0"/>
                <a:ea typeface="Roboto" pitchFamily="2" charset="0"/>
              </a:rPr>
              <a:t>Teste PCF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</a:rPr>
              <a:t>komponenten</a:t>
            </a:r>
            <a:endParaRPr lang="en-US" sz="3200" dirty="0">
              <a:latin typeface="Montserrat" panose="00000500000000000000" pitchFamily="50" charset="0"/>
              <a:ea typeface="Roboto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4892B-00E1-4F71-B52B-CF2CF8B36D52}"/>
              </a:ext>
            </a:extLst>
          </p:cNvPr>
          <p:cNvSpPr/>
          <p:nvPr/>
        </p:nvSpPr>
        <p:spPr>
          <a:xfrm>
            <a:off x="357246" y="1255166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Lokalt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3FF202-2BA0-42B7-933B-7CA8F73359DC}"/>
              </a:ext>
            </a:extLst>
          </p:cNvPr>
          <p:cNvSpPr/>
          <p:nvPr/>
        </p:nvSpPr>
        <p:spPr>
          <a:xfrm>
            <a:off x="357246" y="2155449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 dynamics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3C8918-0974-4E71-80F9-B33535771791}"/>
              </a:ext>
            </a:extLst>
          </p:cNvPr>
          <p:cNvSpPr/>
          <p:nvPr/>
        </p:nvSpPr>
        <p:spPr>
          <a:xfrm>
            <a:off x="421552" y="1672245"/>
            <a:ext cx="960934" cy="261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npm</a:t>
            </a:r>
            <a:r>
              <a:rPr lang="en-GB" sz="1000" dirty="0"/>
              <a:t> start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A646B-2FA9-48DD-ADF2-4C90EF0D0EF5}"/>
              </a:ext>
            </a:extLst>
          </p:cNvPr>
          <p:cNvSpPr/>
          <p:nvPr/>
        </p:nvSpPr>
        <p:spPr>
          <a:xfrm>
            <a:off x="472351" y="2581729"/>
            <a:ext cx="3319506" cy="635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pac</a:t>
            </a:r>
            <a:r>
              <a:rPr lang="en-GB" sz="1100" dirty="0"/>
              <a:t> auth create --</a:t>
            </a:r>
            <a:r>
              <a:rPr lang="en-GB" sz="1100" dirty="0" err="1"/>
              <a:t>url</a:t>
            </a:r>
            <a:r>
              <a:rPr lang="en-GB" sz="1100" dirty="0"/>
              <a:t> https://myenvironment......</a:t>
            </a:r>
          </a:p>
          <a:p>
            <a:pPr algn="ctr"/>
            <a:endParaRPr lang="en-GB" sz="1100" dirty="0"/>
          </a:p>
          <a:p>
            <a:r>
              <a:rPr lang="en-GB" sz="1100" dirty="0" err="1"/>
              <a:t>pac</a:t>
            </a:r>
            <a:r>
              <a:rPr lang="en-GB" sz="1100" dirty="0"/>
              <a:t> </a:t>
            </a:r>
            <a:r>
              <a:rPr lang="en-GB" sz="1100" dirty="0" err="1"/>
              <a:t>pcf</a:t>
            </a:r>
            <a:r>
              <a:rPr lang="en-GB" sz="1100" dirty="0"/>
              <a:t> push --publisher-prefix </a:t>
            </a:r>
            <a:r>
              <a:rPr lang="en-GB" sz="1100" dirty="0" err="1"/>
              <a:t>ehs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1829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7D8287"/>
      </a:dk2>
      <a:lt2>
        <a:srgbClr val="EBEEF0"/>
      </a:lt2>
      <a:accent1>
        <a:srgbClr val="374249"/>
      </a:accent1>
      <a:accent2>
        <a:srgbClr val="FCD3C1"/>
      </a:accent2>
      <a:accent3>
        <a:srgbClr val="B0DFDB"/>
      </a:accent3>
      <a:accent4>
        <a:srgbClr val="D8EDDD"/>
      </a:accent4>
      <a:accent5>
        <a:srgbClr val="FFFFFF"/>
      </a:accent5>
      <a:accent6>
        <a:srgbClr val="FFFFFF"/>
      </a:accent6>
      <a:hlink>
        <a:srgbClr val="FFFFFF"/>
      </a:hlink>
      <a:folHlink>
        <a:srgbClr val="374249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17312</TotalTime>
  <Words>564</Words>
  <Application>Microsoft Office PowerPoint</Application>
  <PresentationFormat>On-screen Show (16:9)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Bahnschrift Light</vt:lpstr>
      <vt:lpstr>Bahnschrift Light Condensed</vt:lpstr>
      <vt:lpstr>Calibri</vt:lpstr>
      <vt:lpstr>Montserrat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 Habbestad Schei</cp:lastModifiedBy>
  <cp:revision>1229</cp:revision>
  <dcterms:created xsi:type="dcterms:W3CDTF">2016-01-13T17:16:24Z</dcterms:created>
  <dcterms:modified xsi:type="dcterms:W3CDTF">2021-05-18T07:13:28Z</dcterms:modified>
</cp:coreProperties>
</file>