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dirty="0"/>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AICTE%20PPT%20Template%20(1).ppt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Md Saddam Hussan</a:t>
            </a:r>
          </a:p>
          <a:p>
            <a:r>
              <a:rPr lang="en-US" sz="2000" b="1" dirty="0">
                <a:solidFill>
                  <a:schemeClr val="accent1">
                    <a:lumMod val="75000"/>
                  </a:schemeClr>
                </a:solidFill>
                <a:latin typeface="Arial"/>
                <a:cs typeface="Arial"/>
              </a:rPr>
              <a:t>College Name &amp; Department : SRM University</a:t>
            </a:r>
          </a:p>
          <a:p>
            <a:r>
              <a:rPr lang="en-US" sz="2000" b="1" dirty="0">
                <a:solidFill>
                  <a:schemeClr val="accent1">
                    <a:lumMod val="75000"/>
                  </a:schemeClr>
                </a:solidFill>
                <a:latin typeface="Arial"/>
                <a:cs typeface="Arial"/>
              </a:rPr>
              <a:t>                                                     Information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lgn="just"/>
            <a:r>
              <a:rPr lang="en-US" b="1" dirty="0"/>
              <a:t>Support for Video Steganography – </a:t>
            </a:r>
            <a:r>
              <a:rPr lang="en-US" dirty="0"/>
              <a:t>Hide encrypted data inside video files.</a:t>
            </a:r>
          </a:p>
          <a:p>
            <a:pPr marL="305435" indent="-305435" algn="just"/>
            <a:r>
              <a:rPr lang="en-US" b="1" dirty="0"/>
              <a:t> Mobile App Integration – </a:t>
            </a:r>
            <a:r>
              <a:rPr lang="en-US" dirty="0"/>
              <a:t>Develop an Android/iOS version for enhanced accessibility.</a:t>
            </a:r>
          </a:p>
          <a:p>
            <a:pPr marL="305435" indent="-305435" algn="just"/>
            <a:r>
              <a:rPr lang="en-US" dirty="0"/>
              <a:t> </a:t>
            </a:r>
            <a:r>
              <a:rPr lang="en-US" b="1" dirty="0"/>
              <a:t>AI-Powered Detection Avoidance –</a:t>
            </a:r>
            <a:r>
              <a:rPr lang="en-US" dirty="0"/>
              <a:t> Implement machine learning models to make hidden data even more undetectable.</a:t>
            </a:r>
          </a:p>
          <a:p>
            <a:pPr marL="305435" indent="-305435" algn="just"/>
            <a:r>
              <a:rPr lang="en-US" b="1" dirty="0"/>
              <a:t> Cloud-Based Secure Storage – </a:t>
            </a:r>
            <a:r>
              <a:rPr lang="en-US" dirty="0"/>
              <a:t>Store encrypted images securely in cloud platforms.</a:t>
            </a:r>
          </a:p>
          <a:p>
            <a:pPr marL="305435" indent="-305435" algn="just"/>
            <a:r>
              <a:rPr lang="en-US" dirty="0"/>
              <a:t> </a:t>
            </a:r>
            <a:r>
              <a:rPr lang="en-US" b="1" dirty="0"/>
              <a:t>Blockchain Integration – </a:t>
            </a:r>
            <a:r>
              <a:rPr lang="en-US" dirty="0"/>
              <a:t>Improve authentication &amp; security using blockchain-based digital signatures.</a:t>
            </a:r>
          </a:p>
          <a:p>
            <a:pPr marL="305435" indent="-305435" algn="just"/>
            <a:r>
              <a:rPr lang="en-US" b="1" dirty="0"/>
              <a:t> Multi-User Encrypted Messaging – </a:t>
            </a:r>
            <a:r>
              <a:rPr lang="en-US" dirty="0"/>
              <a:t>Enable secure chat functionality with embedded encryption inside images.</a:t>
            </a:r>
          </a:p>
          <a:p>
            <a:pPr marL="0" indent="0" algn="just">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lgn="just">
              <a:buNone/>
            </a:pPr>
            <a:r>
              <a:rPr lang="en-US" dirty="0"/>
              <a:t>Data security is a major concern in today's digital world. Sensitive information is often transmitted through digital mediums, making it vulnerable to interception or unauthorized access. Traditional encryption methods are powerful but can attract attention from cybercriminals and forensic investigators. This project aims to provide a covert, secure, and efficient way to hide encrypted data inside images using AES-256 encryption and LSB (Least Significant Bit) steganography. The goal is to ensure that hidden messages remain undetectable while maintaining data confidentiality and integrity.</a:t>
            </a:r>
          </a:p>
          <a:p>
            <a:pPr marL="0" indent="0" algn="just">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lgn="just"/>
            <a:r>
              <a:rPr lang="en-IN" b="1" dirty="0"/>
              <a:t>Python - </a:t>
            </a:r>
            <a:r>
              <a:rPr lang="en-IN" dirty="0"/>
              <a:t>The main programming language for implementing encryption, decryption, and GUI.</a:t>
            </a:r>
          </a:p>
          <a:p>
            <a:pPr algn="just"/>
            <a:r>
              <a:rPr lang="en-IN" b="1" dirty="0"/>
              <a:t>Tkinter &amp; ThemedTk - </a:t>
            </a:r>
            <a:r>
              <a:rPr lang="en-IN" dirty="0"/>
              <a:t>Used for designing an interactive and user-friendly GUI.</a:t>
            </a:r>
          </a:p>
          <a:p>
            <a:pPr algn="just"/>
            <a:r>
              <a:rPr lang="en-IN" b="1" dirty="0"/>
              <a:t>OpenCV (cv2) - </a:t>
            </a:r>
            <a:r>
              <a:rPr lang="en-IN" dirty="0"/>
              <a:t>Handles image processing for steganography.</a:t>
            </a:r>
          </a:p>
          <a:p>
            <a:pPr algn="just"/>
            <a:r>
              <a:rPr lang="en-IN" b="1" dirty="0"/>
              <a:t>Pillow (PIL) - </a:t>
            </a:r>
            <a:r>
              <a:rPr lang="en-IN" dirty="0"/>
              <a:t>Image handling and previewing functionalities.</a:t>
            </a:r>
          </a:p>
          <a:p>
            <a:pPr algn="just"/>
            <a:r>
              <a:rPr lang="en-IN" b="1" dirty="0"/>
              <a:t>Cryptography (Fernet AES-256) -</a:t>
            </a:r>
            <a:r>
              <a:rPr lang="en-IN" dirty="0"/>
              <a:t> Provides military-grade encryption and decryption of messages.</a:t>
            </a:r>
          </a:p>
          <a:p>
            <a:pPr algn="just"/>
            <a:r>
              <a:rPr lang="en-IN" b="1" dirty="0"/>
              <a:t>PBKDF2 (Password-Based Key Derivation Function 2) -</a:t>
            </a:r>
            <a:r>
              <a:rPr lang="en-IN" dirty="0"/>
              <a:t> Generates a strong encryption key from user-defined passwords.</a:t>
            </a:r>
          </a:p>
          <a:p>
            <a:pPr algn="just"/>
            <a:r>
              <a:rPr lang="en-IN" b="1" dirty="0"/>
              <a:t>NumPy - </a:t>
            </a:r>
            <a:r>
              <a:rPr lang="en-IN" dirty="0"/>
              <a:t>Helps manipulate image data efficiently.</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just"/>
            <a:r>
              <a:rPr lang="en-US" sz="1800" b="1" dirty="0">
                <a:solidFill>
                  <a:srgbClr val="0F0F0F"/>
                </a:solidFill>
              </a:rPr>
              <a:t> Military-Grade Security – </a:t>
            </a:r>
            <a:r>
              <a:rPr lang="en-US" sz="1800" dirty="0">
                <a:solidFill>
                  <a:srgbClr val="0F0F0F"/>
                </a:solidFill>
              </a:rPr>
              <a:t>Uses AES-256 encryption with PBKDF2-based key generation.</a:t>
            </a:r>
          </a:p>
          <a:p>
            <a:pPr algn="just"/>
            <a:r>
              <a:rPr lang="en-US" sz="1800" b="1" dirty="0">
                <a:solidFill>
                  <a:srgbClr val="0F0F0F"/>
                </a:solidFill>
              </a:rPr>
              <a:t> Stealth Mode </a:t>
            </a:r>
            <a:r>
              <a:rPr lang="en-US" sz="1800" dirty="0">
                <a:solidFill>
                  <a:srgbClr val="0F0F0F"/>
                </a:solidFill>
              </a:rPr>
              <a:t>– Encrypted data is hidden inside images using LSB steganography, making it undetectable.</a:t>
            </a:r>
          </a:p>
          <a:p>
            <a:pPr algn="just"/>
            <a:r>
              <a:rPr lang="en-US" sz="1800" b="1" dirty="0">
                <a:solidFill>
                  <a:srgbClr val="0F0F0F"/>
                </a:solidFill>
              </a:rPr>
              <a:t> User-Friendly GUI – </a:t>
            </a:r>
            <a:r>
              <a:rPr lang="en-US" sz="1800" dirty="0">
                <a:solidFill>
                  <a:srgbClr val="0F0F0F"/>
                </a:solidFill>
              </a:rPr>
              <a:t>A clean and interactive drag-and-drop interface with progress indicators.</a:t>
            </a:r>
          </a:p>
          <a:p>
            <a:pPr algn="just"/>
            <a:r>
              <a:rPr lang="en-US" sz="1800" b="1" dirty="0">
                <a:solidFill>
                  <a:srgbClr val="0F0F0F"/>
                </a:solidFill>
              </a:rPr>
              <a:t> Image Preview Feature – </a:t>
            </a:r>
            <a:r>
              <a:rPr lang="en-US" sz="1800" dirty="0">
                <a:solidFill>
                  <a:srgbClr val="0F0F0F"/>
                </a:solidFill>
              </a:rPr>
              <a:t>Users can see the selected image before encryption.</a:t>
            </a:r>
          </a:p>
          <a:p>
            <a:pPr algn="just"/>
            <a:r>
              <a:rPr lang="en-US" sz="1800" b="1" dirty="0">
                <a:solidFill>
                  <a:srgbClr val="0F0F0F"/>
                </a:solidFill>
              </a:rPr>
              <a:t> Cross-Platform Compatibility – </a:t>
            </a:r>
            <a:r>
              <a:rPr lang="en-US" sz="1800" dirty="0">
                <a:solidFill>
                  <a:srgbClr val="0F0F0F"/>
                </a:solidFill>
              </a:rPr>
              <a:t>Works seamlessly on Windows, macOS, and Linux.</a:t>
            </a:r>
          </a:p>
          <a:p>
            <a:pPr algn="just"/>
            <a:r>
              <a:rPr lang="en-US" sz="1800" b="1" dirty="0">
                <a:solidFill>
                  <a:srgbClr val="0F0F0F"/>
                </a:solidFill>
              </a:rPr>
              <a:t>Fast Encryption &amp; Decryption – </a:t>
            </a:r>
            <a:r>
              <a:rPr lang="en-US" sz="1800" dirty="0">
                <a:solidFill>
                  <a:srgbClr val="0F0F0F"/>
                </a:solidFill>
              </a:rPr>
              <a:t>Optimized with a progress bar for a smooth experience.</a:t>
            </a:r>
          </a:p>
          <a:p>
            <a:pPr algn="just"/>
            <a:r>
              <a:rPr lang="en-US" sz="1800" b="1" dirty="0">
                <a:solidFill>
                  <a:srgbClr val="0F0F0F"/>
                </a:solidFill>
              </a:rPr>
              <a:t> Future Expansion Ready – </a:t>
            </a:r>
            <a:r>
              <a:rPr lang="en-US" sz="1800" dirty="0">
                <a:solidFill>
                  <a:srgbClr val="0F0F0F"/>
                </a:solidFill>
              </a:rPr>
              <a:t>Can be upgraded to video steganography or AI-based detection avoidance.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algn="just"/>
            <a:r>
              <a:rPr lang="en-IN" b="1" dirty="0"/>
              <a:t> Cybersecurity Professionals – </a:t>
            </a:r>
            <a:r>
              <a:rPr lang="en-IN" dirty="0"/>
              <a:t>Securely transmit sensitive information.</a:t>
            </a:r>
          </a:p>
          <a:p>
            <a:pPr algn="just"/>
            <a:r>
              <a:rPr lang="en-IN" dirty="0"/>
              <a:t> </a:t>
            </a:r>
            <a:r>
              <a:rPr lang="en-IN" b="1" dirty="0"/>
              <a:t>Whistle-blowers &amp; Journalists – </a:t>
            </a:r>
            <a:r>
              <a:rPr lang="en-IN" dirty="0"/>
              <a:t>Hide crucial data to prevent leaks.</a:t>
            </a:r>
          </a:p>
          <a:p>
            <a:pPr algn="just"/>
            <a:r>
              <a:rPr lang="en-IN" dirty="0"/>
              <a:t> </a:t>
            </a:r>
            <a:r>
              <a:rPr lang="en-IN" b="1" dirty="0"/>
              <a:t>Government &amp; Intelligence Agencies – </a:t>
            </a:r>
            <a:r>
              <a:rPr lang="en-IN" dirty="0"/>
              <a:t>Use for secure covert communication.</a:t>
            </a:r>
          </a:p>
          <a:p>
            <a:pPr algn="just"/>
            <a:r>
              <a:rPr lang="en-IN" dirty="0"/>
              <a:t> </a:t>
            </a:r>
            <a:r>
              <a:rPr lang="en-IN" b="1" dirty="0"/>
              <a:t>Businesses &amp; Enterprises – </a:t>
            </a:r>
            <a:r>
              <a:rPr lang="en-IN" dirty="0"/>
              <a:t>Store confidential messages safely inside images.</a:t>
            </a:r>
          </a:p>
          <a:p>
            <a:pPr algn="just"/>
            <a:r>
              <a:rPr lang="en-IN" dirty="0"/>
              <a:t> </a:t>
            </a:r>
            <a:r>
              <a:rPr lang="en-IN" b="1" dirty="0"/>
              <a:t>General Users – </a:t>
            </a:r>
            <a:r>
              <a:rPr lang="en-IN" dirty="0"/>
              <a:t>Protect personal and private data from cyber threats.</a:t>
            </a:r>
          </a:p>
          <a:p>
            <a:pPr marL="0" indent="0" algn="just">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1" name="Content Placeholder 10">
            <a:extLst>
              <a:ext uri="{FF2B5EF4-FFF2-40B4-BE49-F238E27FC236}">
                <a16:creationId xmlns:a16="http://schemas.microsoft.com/office/drawing/2014/main" id="{E5D1D799-0169-44E1-BC86-75B103047595}"/>
              </a:ext>
            </a:extLst>
          </p:cNvPr>
          <p:cNvPicPr>
            <a:picLocks noGrp="1" noChangeAspect="1"/>
          </p:cNvPicPr>
          <p:nvPr>
            <p:ph idx="1"/>
          </p:nvPr>
        </p:nvPicPr>
        <p:blipFill>
          <a:blip r:embed="rId2"/>
          <a:stretch>
            <a:fillRect/>
          </a:stretch>
        </p:blipFill>
        <p:spPr>
          <a:xfrm>
            <a:off x="367645" y="1232452"/>
            <a:ext cx="4317476" cy="5187202"/>
          </a:xfrm>
        </p:spPr>
      </p:pic>
      <p:pic>
        <p:nvPicPr>
          <p:cNvPr id="13" name="Picture 12">
            <a:extLst>
              <a:ext uri="{FF2B5EF4-FFF2-40B4-BE49-F238E27FC236}">
                <a16:creationId xmlns:a16="http://schemas.microsoft.com/office/drawing/2014/main" id="{5A3286D6-F8C8-415E-B6D7-3C10A1EC6BAA}"/>
              </a:ext>
            </a:extLst>
          </p:cNvPr>
          <p:cNvPicPr>
            <a:picLocks noChangeAspect="1"/>
          </p:cNvPicPr>
          <p:nvPr/>
        </p:nvPicPr>
        <p:blipFill>
          <a:blip r:embed="rId3"/>
          <a:stretch>
            <a:fillRect/>
          </a:stretch>
        </p:blipFill>
        <p:spPr>
          <a:xfrm>
            <a:off x="4685121" y="1232453"/>
            <a:ext cx="7309374" cy="2613684"/>
          </a:xfrm>
          <a:prstGeom prst="rect">
            <a:avLst/>
          </a:prstGeom>
        </p:spPr>
      </p:pic>
      <p:pic>
        <p:nvPicPr>
          <p:cNvPr id="15" name="Picture 14">
            <a:extLst>
              <a:ext uri="{FF2B5EF4-FFF2-40B4-BE49-F238E27FC236}">
                <a16:creationId xmlns:a16="http://schemas.microsoft.com/office/drawing/2014/main" id="{BD4B6321-A29E-498F-815D-703C970E9B75}"/>
              </a:ext>
            </a:extLst>
          </p:cNvPr>
          <p:cNvPicPr>
            <a:picLocks noChangeAspect="1"/>
          </p:cNvPicPr>
          <p:nvPr/>
        </p:nvPicPr>
        <p:blipFill>
          <a:blip r:embed="rId4"/>
          <a:stretch>
            <a:fillRect/>
          </a:stretch>
        </p:blipFill>
        <p:spPr>
          <a:xfrm>
            <a:off x="4685121" y="3826053"/>
            <a:ext cx="7309374" cy="2593601"/>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algn="just"/>
            <a:r>
              <a:rPr lang="en-US" dirty="0"/>
              <a:t>This project successfully combines AES-256 encryption with image steganography to create a highly secure and undetectable data-hiding mechanism. The intuitive GUI, image preview, progress bar, and drag-and-drop functionality make it user-friendly and efficient. The password-protected encryption ensures only authorized users can retrieve data, making it a powerful cybersecurity tool for protecting sensitive information.</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ction="ppaction://hlinkpres?slideindex=1&amp;slidetitle="/>
              </a:rPr>
              <a:t>https://github.com/Eli-Shane7/Steganography.git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117</TotalTime>
  <Words>563</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ELI SHANE</cp:lastModifiedBy>
  <cp:revision>32</cp:revision>
  <dcterms:created xsi:type="dcterms:W3CDTF">2021-05-26T16:50:10Z</dcterms:created>
  <dcterms:modified xsi:type="dcterms:W3CDTF">2025-02-25T20:23:13Z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