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52e432e6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52e432e6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52e432e6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52e432e6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52e432e6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52e432e6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52e432e6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52e432e6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2e432e6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52e432e6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52e432e6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52e432e6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2e432e6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52e432e6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52e432e6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52e432e6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52e432e6c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52e432e6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52e432e6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52e432e6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Queue Scheduling OS161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Albanese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Testing was difficult because I was unsure how to </a:t>
            </a:r>
            <a:r>
              <a:rPr lang="en"/>
              <a:t>simulate</a:t>
            </a:r>
            <a:r>
              <a:rPr lang="en"/>
              <a:t> an I/O bound or frequent sleeping thread.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was able to compile the kernel with my modifications and run sys161.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built in thread tests worked successfully other than some interference from my _exit() implementation from lab 4.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Implementing a better scheduling algorithm seemed difficult because of the queue structure rather than a sortable list.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Implementing a more understandable list structure or more queue operation functions for scheduling could make something multi-level scheduling more </a:t>
            </a:r>
            <a:r>
              <a:rPr lang="en"/>
              <a:t>feasible</a:t>
            </a:r>
            <a:r>
              <a:rPr lang="en"/>
              <a:t>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Multi-level scheduling was something I originally considered.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 flipH="1">
            <a:off x="387350" y="4890375"/>
            <a:ext cx="8586000" cy="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51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OS161 uses a simple round robin scheduler by default.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Scheduling is based off the queue struct.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Periodically the clock from kern/thread/hardclock.c will cause the scheduler to return the thread in in the ‘nextread’ position (tail).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850" y="857250"/>
            <a:ext cx="30289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4338" y="2852450"/>
            <a:ext cx="3465976" cy="19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Dynamic priority queue design</a:t>
            </a:r>
            <a:endParaRPr sz="1800"/>
          </a:p>
          <a:p>
            <a:pPr indent="-31496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Goal is to assign threads priority based on how interactive they are.</a:t>
            </a:r>
            <a:endParaRPr sz="1600"/>
          </a:p>
          <a:p>
            <a:pPr indent="-31496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Prioritize threads with more importance to the user (I/O bound threads waiting for user input). </a:t>
            </a:r>
            <a:endParaRPr sz="1600"/>
          </a:p>
          <a:p>
            <a:pPr indent="-31496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If I/O bound threads don’t consume finish in their time slice they can still be swapped for other threads (just a priority).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364975" y="1807675"/>
            <a:ext cx="4937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determine thread priority.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Interactive threads tend to sleep more (waiting for I/O or a mutex etc.).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OS161 threads can have the states “S_READY” and “S_SLEEP”.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kern/thread/thread.c we can add a priority field to the thread struct and increment this priority level based on the “nextstate” in the mi_switch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072" y="480197"/>
            <a:ext cx="3395500" cy="1229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075" y="1919750"/>
            <a:ext cx="3585149" cy="235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365000" y="1714738"/>
            <a:ext cx="4187700" cy="20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3217" lvl="0" marL="457200" rtl="0" algn="l">
              <a:spcBef>
                <a:spcPts val="0"/>
              </a:spcBef>
              <a:spcAft>
                <a:spcPts val="0"/>
              </a:spcAft>
              <a:buSzPts val="1805"/>
              <a:buChar char="●"/>
            </a:pPr>
            <a:r>
              <a:rPr lang="en" sz="1804"/>
              <a:t>Incrementing priority</a:t>
            </a:r>
            <a:endParaRPr sz="1804"/>
          </a:p>
          <a:p>
            <a:pPr indent="-343217" lvl="1" marL="914400" rtl="0" algn="l">
              <a:spcBef>
                <a:spcPts val="0"/>
              </a:spcBef>
              <a:spcAft>
                <a:spcPts val="0"/>
              </a:spcAft>
              <a:buSzPts val="1805"/>
              <a:buChar char="○"/>
            </a:pPr>
            <a:r>
              <a:rPr lang="en" sz="1804"/>
              <a:t>If “nextstate” is  “S_READY” we decrease priority and if “S_SLEEP” we increase.</a:t>
            </a:r>
            <a:endParaRPr sz="1804"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65925"/>
            <a:ext cx="4438050" cy="23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90350" y="1828300"/>
            <a:ext cx="3866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Functions for getting and setting priority of thread added to thread.c and thread.h</a:t>
            </a:r>
            <a:endParaRPr sz="1400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63" y="1828288"/>
            <a:ext cx="48863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Scheduler 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scheduler structure in kern/thread/scheduler.c  implements the scheduling algorithm.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 my implementation I traverse the queue and locate the thread with the highest priority and record its index.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Once I find the highest priority thread I move it to the tail position which will be the thread next scheduled by the scheduler. </a:t>
            </a:r>
            <a:endParaRPr/>
          </a:p>
          <a:p>
            <a:pPr indent="-2984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sequence occurs </a:t>
            </a:r>
            <a:r>
              <a:rPr lang="en"/>
              <a:t>every time</a:t>
            </a:r>
            <a:r>
              <a:rPr lang="en"/>
              <a:t> the scheduler is called.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Queue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q_getstart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Returns index of “nextread” (tail);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q_getend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Returns index of “nextwrite” (head);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q_remhead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Returns thread to be at tail and shifts queue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q_getguy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Returns thread at specific index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q_addtail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Places thread at thread at “nextread” (tail) which means it will be scheduled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172775" y="2235750"/>
            <a:ext cx="2293200" cy="3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807"/>
              <a:t>Code for scheduler</a:t>
            </a:r>
            <a:endParaRPr sz="1807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0950" y="879625"/>
            <a:ext cx="4871399" cy="393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