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/tK8zkgZ1GlSK7u/UxMQmOtdH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edium-bold.fntdata"/><Relationship Id="rId6" Type="http://schemas.openxmlformats.org/officeDocument/2006/relationships/slide" Target="slides/slide1.xml"/><Relationship Id="rId18" Type="http://schemas.openxmlformats.org/officeDocument/2006/relationships/font" Target="fonts/Robot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eb51a1b6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eb51a1b6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9eb51a1b6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eb51a1b65_1_8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eb51a1b65_1_8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9eb51a1b65_1_8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f8d239f8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f8d239f8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7f8d239f8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eb51a1b65_1_8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eb51a1b65_1_8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9eb51a1b65_1_8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fa39729e4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fa39729e4_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9fa39729e4_2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fa39729e4_2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9fa39729e4_2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9fa39729e4_2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eb51a1b65_1_8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eb51a1b65_1_8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9eb51a1b65_1_8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9eb51a1b65_1_768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19eb51a1b65_1_768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19eb51a1b65_1_7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9eb51a1b65_1_803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19eb51a1b65_1_803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19eb51a1b65_1_8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9eb51a1b65_1_80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9fd76d5ef3_3_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19fd76d5ef3_3_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g19fd76d5ef3_3_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19fd76d5ef3_3_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9fd76d5ef3_3_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fd76d5ef3_3_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9fd76d5ef3_3_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g19fd76d5ef3_3_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19fd76d5ef3_3_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9fd76d5ef3_3_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fd76d5ef3_3_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19fd76d5ef3_3_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g19fd76d5ef3_3_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19fd76d5ef3_3_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19fd76d5ef3_3_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fd76d5ef3_3_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9fd76d5ef3_3_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g19fd76d5ef3_3_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g19fd76d5ef3_3_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9fd76d5ef3_3_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19fd76d5ef3_3_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fd76d5ef3_3_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19fd76d5ef3_3_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g19fd76d5ef3_3_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g19fd76d5ef3_3_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g19fd76d5ef3_3_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g19fd76d5ef3_3_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9fd76d5ef3_3_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19fd76d5ef3_3_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fd76d5ef3_3_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19fd76d5ef3_3_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9fd76d5ef3_3_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9fd76d5ef3_3_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fd76d5ef3_3_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9fd76d5ef3_3_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9fd76d5ef3_3_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fd76d5ef3_3_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19fd76d5ef3_3_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6" name="Google Shape;106;g19fd76d5ef3_3_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g19fd76d5ef3_3_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19fd76d5ef3_3_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19fd76d5ef3_3_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9eb51a1b65_1_772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19eb51a1b65_1_77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fd76d5ef3_3_5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19fd76d5ef3_3_5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g19fd76d5ef3_3_5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g19fd76d5ef3_3_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19fd76d5ef3_3_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19fd76d5ef3_3_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fd76d5ef3_3_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19fd76d5ef3_3_6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g19fd76d5ef3_3_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19fd76d5ef3_3_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9fd76d5ef3_3_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fd76d5ef3_3_6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19fd76d5ef3_3_6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g19fd76d5ef3_3_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9fd76d5ef3_3_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9fd76d5ef3_3_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9eb51a1b65_1_77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19eb51a1b65_1_77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19eb51a1b65_1_7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9eb51a1b65_1_77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19eb51a1b65_1_779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19eb51a1b65_1_779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19eb51a1b65_1_7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9eb51a1b65_1_78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19eb51a1b65_1_7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9eb51a1b65_1_78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19eb51a1b65_1_78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19eb51a1b65_1_78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9eb51a1b65_1_791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g19eb51a1b65_1_79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9eb51a1b65_1_79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9eb51a1b65_1_794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19eb51a1b65_1_794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19eb51a1b65_1_794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g19eb51a1b65_1_7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9eb51a1b65_1_80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g19eb51a1b65_1_8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9eb51a1b65_1_76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9eb51a1b65_1_76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9eb51a1b65_1_7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9fd76d5ef3_3_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g19fd76d5ef3_3_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g19fd76d5ef3_3_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g19fd76d5ef3_3_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g19fd76d5ef3_3_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9.jpg"/><Relationship Id="rId9" Type="http://schemas.openxmlformats.org/officeDocument/2006/relationships/image" Target="../media/image5.jpg"/><Relationship Id="rId5" Type="http://schemas.openxmlformats.org/officeDocument/2006/relationships/image" Target="../media/image8.jpg"/><Relationship Id="rId6" Type="http://schemas.openxmlformats.org/officeDocument/2006/relationships/image" Target="../media/image4.jpg"/><Relationship Id="rId7" Type="http://schemas.openxmlformats.org/officeDocument/2006/relationships/image" Target="../media/image6.jpg"/><Relationship Id="rId8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jp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azyel-datagrenoble-grefinal-u9qaj1.streamlit.app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0.jp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F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eb51a1b65_0_0"/>
          <p:cNvSpPr txBox="1"/>
          <p:nvPr>
            <p:ph type="ctrTitle"/>
          </p:nvPr>
        </p:nvSpPr>
        <p:spPr>
          <a:xfrm>
            <a:off x="1579138" y="464225"/>
            <a:ext cx="9144000" cy="2802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44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B.D.I</a:t>
            </a:r>
            <a:r>
              <a:rPr lang="en-US" sz="5344">
                <a:solidFill>
                  <a:schemeClr val="lt1"/>
                </a:solidFill>
              </a:rPr>
              <a:t> </a:t>
            </a:r>
            <a:endParaRPr sz="5344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44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pour l’Agglomération de</a:t>
            </a:r>
            <a:endParaRPr b="1" sz="5344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44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GRENOBLE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19eb51a1b65_0_0"/>
          <p:cNvSpPr txBox="1"/>
          <p:nvPr>
            <p:ph idx="1" type="subTitle"/>
          </p:nvPr>
        </p:nvSpPr>
        <p:spPr>
          <a:xfrm>
            <a:off x="1755525" y="5564917"/>
            <a:ext cx="9144000" cy="500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Agence Data Marketing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g19eb51a1b6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225" y="3549025"/>
            <a:ext cx="1860225" cy="18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9eb51a1b65_0_0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0912563" y="76196"/>
            <a:ext cx="1203225" cy="12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F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19eb51a1b65_1_81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0912563" y="76196"/>
            <a:ext cx="1203225" cy="12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9eb51a1b65_1_815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b="1" lang="en-US" sz="34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</a:t>
            </a:r>
            <a:endParaRPr b="1" sz="34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g19eb51a1b65_1_815"/>
          <p:cNvSpPr txBox="1"/>
          <p:nvPr>
            <p:ph idx="1" type="body"/>
          </p:nvPr>
        </p:nvSpPr>
        <p:spPr>
          <a:xfrm>
            <a:off x="263200" y="2005200"/>
            <a:ext cx="38298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Créée en Septembre 2022, Babouche </a:t>
            </a:r>
            <a:endParaRPr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Internationale, est composée de : </a:t>
            </a:r>
            <a:endParaRPr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Char char="●"/>
            </a:pPr>
            <a:r>
              <a:rPr lang="en-US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Prescillia Sobriel, experte Pandas et coordonnatrice de projet,</a:t>
            </a:r>
            <a:endParaRPr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Char char="●"/>
            </a:pPr>
            <a:r>
              <a:rPr lang="en-US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Valérie Névo, experte Business Intelligence</a:t>
            </a:r>
            <a:endParaRPr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Char char="●"/>
            </a:pPr>
            <a:r>
              <a:rPr lang="en-US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Laurence Léon, experte en Market Intelligence</a:t>
            </a:r>
            <a:endParaRPr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Char char="●"/>
            </a:pPr>
            <a:r>
              <a:rPr lang="en-US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Christopher Dubois, expert Streamlit et business analyst data,</a:t>
            </a:r>
            <a:endParaRPr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Char char="●"/>
            </a:pPr>
            <a:r>
              <a:rPr lang="en-US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Elisabeth Cid, experte Data Design et commerciale</a:t>
            </a:r>
            <a:endParaRPr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g19eb51a1b65_1_8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200" y="1533800"/>
            <a:ext cx="16002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9eb51a1b65_1_8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9175" y="1509988"/>
            <a:ext cx="162877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9eb51a1b65_1_8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0863" y="3595563"/>
            <a:ext cx="16002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9eb51a1b65_1_8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11750" y="3643200"/>
            <a:ext cx="15716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9eb51a1b65_1_8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01525" y="1538563"/>
            <a:ext cx="15811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9eb51a1b65_1_8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3200" y="5869350"/>
            <a:ext cx="390525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9eb51a1b65_1_815"/>
          <p:cNvSpPr/>
          <p:nvPr/>
        </p:nvSpPr>
        <p:spPr>
          <a:xfrm>
            <a:off x="11997775" y="-597650"/>
            <a:ext cx="1434300" cy="143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F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7f8d239f88_0_0"/>
          <p:cNvSpPr txBox="1"/>
          <p:nvPr/>
        </p:nvSpPr>
        <p:spPr>
          <a:xfrm>
            <a:off x="1172125" y="3304725"/>
            <a:ext cx="1011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Suite à l’installation du nouveau service de location de vélos et trottinettes en libre service par Dott, l’agglomération de Grenoble nous a mandaté pour un premier rapport </a:t>
            </a:r>
            <a:r>
              <a:rPr lang="en-U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semestriel</a:t>
            </a:r>
            <a:r>
              <a:rPr lang="en-U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des utilisateurs.  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En effet, Monsieur le Maire Eric Piolle a </a:t>
            </a:r>
            <a:r>
              <a:rPr lang="en-U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émis</a:t>
            </a:r>
            <a:r>
              <a:rPr lang="en-U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le souhait d’avoir une vue extérieure. 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9" name="Google Shape;159;g17f8d239f88_0_0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0912563" y="76196"/>
            <a:ext cx="1203225" cy="12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7f8d239f8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899" y="4787625"/>
            <a:ext cx="1860700" cy="1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7f8d239f88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7925" y="1803225"/>
            <a:ext cx="5211648" cy="11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7f8d239f88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1615" y="228594"/>
            <a:ext cx="1754981" cy="1754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19eb51a1b65_1_8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9eb51a1b65_1_850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0912563" y="76196"/>
            <a:ext cx="1203225" cy="12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19fa39729e4_2_18"/>
          <p:cNvPicPr preferRelativeResize="0"/>
          <p:nvPr/>
        </p:nvPicPr>
        <p:blipFill rotWithShape="1">
          <a:blip r:embed="rId3">
            <a:alphaModFix/>
          </a:blip>
          <a:srcRect b="1110" l="0" r="0" t="-1110"/>
          <a:stretch/>
        </p:blipFill>
        <p:spPr>
          <a:xfrm>
            <a:off x="-279150" y="0"/>
            <a:ext cx="12551926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9fa39729e4_2_18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0912563" y="76196"/>
            <a:ext cx="1203225" cy="12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F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875" y="1044645"/>
            <a:ext cx="10119455" cy="5672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"/>
          <p:cNvPicPr preferRelativeResize="0"/>
          <p:nvPr/>
        </p:nvPicPr>
        <p:blipFill rotWithShape="1">
          <a:blip r:embed="rId5">
            <a:alphaModFix/>
          </a:blip>
          <a:srcRect b="6076" l="0" r="0" t="0"/>
          <a:stretch/>
        </p:blipFill>
        <p:spPr>
          <a:xfrm>
            <a:off x="3128175" y="76200"/>
            <a:ext cx="5409400" cy="9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"/>
          <p:cNvPicPr preferRelativeResize="0"/>
          <p:nvPr/>
        </p:nvPicPr>
        <p:blipFill>
          <a:blip r:embed="rId6">
            <a:alphaModFix amt="30000"/>
          </a:blip>
          <a:stretch>
            <a:fillRect/>
          </a:stretch>
        </p:blipFill>
        <p:spPr>
          <a:xfrm>
            <a:off x="10912563" y="76196"/>
            <a:ext cx="1203225" cy="12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19fa39729e4_2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30222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9fa39729e4_2_25"/>
          <p:cNvSpPr txBox="1"/>
          <p:nvPr/>
        </p:nvSpPr>
        <p:spPr>
          <a:xfrm>
            <a:off x="905300" y="3514975"/>
            <a:ext cx="1823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Ajouter des open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datas sur le </a:t>
            </a: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taux 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d'occupation 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et sur le </a:t>
            </a: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temps 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d’utilisation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9fa39729e4_2_25"/>
          <p:cNvSpPr txBox="1"/>
          <p:nvPr/>
        </p:nvSpPr>
        <p:spPr>
          <a:xfrm>
            <a:off x="3695625" y="3534400"/>
            <a:ext cx="1711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Améliorer la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cadence des recharges de batterie 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pour une utilisation pleine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g19fa39729e4_2_25"/>
          <p:cNvSpPr txBox="1"/>
          <p:nvPr/>
        </p:nvSpPr>
        <p:spPr>
          <a:xfrm>
            <a:off x="6535550" y="3596425"/>
            <a:ext cx="1711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Déterminer un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temps de récupération 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 vélos désactivés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(Une semaine)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g19fa39729e4_2_25"/>
          <p:cNvSpPr txBox="1"/>
          <p:nvPr/>
        </p:nvSpPr>
        <p:spPr>
          <a:xfrm>
            <a:off x="9239075" y="3644225"/>
            <a:ext cx="1823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Développer davantage les trottinettes 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(VS vélos)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g19fa39729e4_2_25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0988763" y="76196"/>
            <a:ext cx="1203225" cy="12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F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19eb51a1b65_1_8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500" y="152400"/>
            <a:ext cx="8401200" cy="6553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01" name="Google Shape;201;g19eb51a1b65_1_824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0912563" y="76196"/>
            <a:ext cx="1203225" cy="12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9eb51a1b65_1_824"/>
          <p:cNvSpPr txBox="1"/>
          <p:nvPr/>
        </p:nvSpPr>
        <p:spPr>
          <a:xfrm>
            <a:off x="219775" y="418600"/>
            <a:ext cx="158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MERCI!!!</a:t>
            </a:r>
            <a:endParaRPr sz="2500" u="sng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2022-10-17T10:13:38Z</dcterms:created>
  <dc:creator>Leon, Laurence</dc:creator>
</cp:coreProperties>
</file>