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02BC7-ADB0-A643-A0FD-40533CBECE61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06FD3-CF08-3340-90EF-B74AD486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9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06FD3-CF08-3340-90EF-B74AD486AF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29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06FD3-CF08-3340-90EF-B74AD486AF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2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25E39F1-0620-204A-AA2F-FF150ABE77C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DABF6A5-E9FA-0041-8C9D-24601D401D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39F1-0620-204A-AA2F-FF150ABE77C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F6A5-E9FA-0041-8C9D-24601D401D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5E39F1-0620-204A-AA2F-FF150ABE77C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ABF6A5-E9FA-0041-8C9D-24601D401D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5E39F1-0620-204A-AA2F-FF150ABE77C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ABF6A5-E9FA-0041-8C9D-24601D401D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5E39F1-0620-204A-AA2F-FF150ABE77C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ABF6A5-E9FA-0041-8C9D-24601D401D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39F1-0620-204A-AA2F-FF150ABE77C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F6A5-E9FA-0041-8C9D-24601D401D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39F1-0620-204A-AA2F-FF150ABE77C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F6A5-E9FA-0041-8C9D-24601D401D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39F1-0620-204A-AA2F-FF150ABE77C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F6A5-E9FA-0041-8C9D-24601D401D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5E39F1-0620-204A-AA2F-FF150ABE77C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ABF6A5-E9FA-0041-8C9D-24601D401D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39F1-0620-204A-AA2F-FF150ABE77C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F6A5-E9FA-0041-8C9D-24601D401D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5E39F1-0620-204A-AA2F-FF150ABE77C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DABF6A5-E9FA-0041-8C9D-24601D401D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39F1-0620-204A-AA2F-FF150ABE77C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F6A5-E9FA-0041-8C9D-24601D401D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39F1-0620-204A-AA2F-FF150ABE77C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F6A5-E9FA-0041-8C9D-24601D401D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39F1-0620-204A-AA2F-FF150ABE77C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F6A5-E9FA-0041-8C9D-24601D401D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39F1-0620-204A-AA2F-FF150ABE77C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F6A5-E9FA-0041-8C9D-24601D401D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39F1-0620-204A-AA2F-FF150ABE77C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F6A5-E9FA-0041-8C9D-24601D401D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E39F1-0620-204A-AA2F-FF150ABE77C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F6A5-E9FA-0041-8C9D-24601D401D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E39F1-0620-204A-AA2F-FF150ABE77CA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BF6A5-E9FA-0041-8C9D-24601D40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27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Grading System Project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Elijah </a:t>
            </a:r>
            <a:r>
              <a:rPr lang="en-US" dirty="0" err="1" smtClean="0"/>
              <a:t>Furland</a:t>
            </a:r>
            <a:r>
              <a:rPr lang="en-US" dirty="0" smtClean="0"/>
              <a:t>, Todd Gould, Chloe Krueger, and Kerry Pruett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0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06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23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604168"/>
            <a:ext cx="8610600" cy="1363156"/>
          </a:xfrm>
        </p:spPr>
        <p:txBody>
          <a:bodyPr/>
          <a:lstStyle/>
          <a:p>
            <a:r>
              <a:rPr lang="en-US" dirty="0" smtClean="0"/>
              <a:t>Grading Scale schemes</a:t>
            </a:r>
            <a:endParaRPr lang="en-US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095875" y="28013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rgbClr val="365F91"/>
              </a:solidFill>
              <a:effectLst/>
              <a:latin typeface="Cambria" charset="0"/>
              <a:ea typeface="Times New Roman" charset="0"/>
              <a:cs typeface="Times New Roma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41504"/>
              </p:ext>
            </p:extLst>
          </p:nvPr>
        </p:nvGraphicFramePr>
        <p:xfrm>
          <a:off x="372525" y="2572703"/>
          <a:ext cx="3149610" cy="399626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4805"/>
                <a:gridCol w="1574805"/>
              </a:tblGrid>
              <a:tr h="783582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783582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90 - 100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548507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89 - 80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548507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 70 </a:t>
                      </a:r>
                      <a:r>
                        <a:rPr lang="mr-IN" baseline="0" dirty="0" smtClean="0"/>
                        <a:t>–</a:t>
                      </a:r>
                      <a:r>
                        <a:rPr lang="en-US" baseline="0" dirty="0" smtClean="0"/>
                        <a:t> 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 </a:t>
                      </a:r>
                    </a:p>
                  </a:txBody>
                  <a:tcPr/>
                </a:tc>
              </a:tr>
              <a:tr h="548507">
                <a:tc>
                  <a:txBody>
                    <a:bodyPr/>
                    <a:lstStyle/>
                    <a:p>
                      <a:r>
                        <a:rPr lang="en-US" dirty="0" smtClean="0"/>
                        <a:t>  65</a:t>
                      </a:r>
                      <a:r>
                        <a:rPr lang="mr-IN" baseline="0" dirty="0" smtClean="0"/>
                        <a:t>–</a:t>
                      </a:r>
                      <a:r>
                        <a:rPr lang="en-US" baseline="0" dirty="0" smtClean="0"/>
                        <a:t> 69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783582">
                <a:tc>
                  <a:txBody>
                    <a:bodyPr/>
                    <a:lstStyle/>
                    <a:p>
                      <a:r>
                        <a:rPr lang="en-US" dirty="0" smtClean="0"/>
                        <a:t>  Below 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1860" y="1967324"/>
            <a:ext cx="281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Schema 1: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411744"/>
              </p:ext>
            </p:extLst>
          </p:nvPr>
        </p:nvGraphicFramePr>
        <p:xfrm>
          <a:off x="4030134" y="2572702"/>
          <a:ext cx="3064934" cy="39962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18818"/>
                <a:gridCol w="1046116"/>
              </a:tblGrid>
              <a:tr h="666045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66604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90 - 100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666045">
                <a:tc>
                  <a:txBody>
                    <a:bodyPr/>
                    <a:lstStyle/>
                    <a:p>
                      <a:r>
                        <a:rPr lang="en-US" dirty="0" smtClean="0"/>
                        <a:t> 89 </a:t>
                      </a:r>
                      <a:r>
                        <a:rPr lang="mr-IN" dirty="0" smtClean="0"/>
                        <a:t>–</a:t>
                      </a:r>
                      <a:r>
                        <a:rPr lang="en-US" dirty="0" smtClean="0"/>
                        <a:t> 80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666045">
                <a:tc>
                  <a:txBody>
                    <a:bodyPr/>
                    <a:lstStyle/>
                    <a:p>
                      <a:r>
                        <a:rPr lang="en-US" dirty="0" smtClean="0"/>
                        <a:t>  70</a:t>
                      </a:r>
                      <a:r>
                        <a:rPr lang="en-US" baseline="0" dirty="0" smtClean="0"/>
                        <a:t> - 79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666045">
                <a:tc>
                  <a:txBody>
                    <a:bodyPr/>
                    <a:lstStyle/>
                    <a:p>
                      <a:r>
                        <a:rPr lang="en-US" dirty="0" smtClean="0"/>
                        <a:t>  65</a:t>
                      </a:r>
                      <a:r>
                        <a:rPr lang="en-US" baseline="0" dirty="0" smtClean="0"/>
                        <a:t> - 69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666045">
                <a:tc>
                  <a:txBody>
                    <a:bodyPr/>
                    <a:lstStyle/>
                    <a:p>
                      <a:r>
                        <a:rPr lang="en-US" dirty="0" smtClean="0"/>
                        <a:t>  Below 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741809" y="1967324"/>
            <a:ext cx="206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Schema 2: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617136" y="2103954"/>
            <a:ext cx="235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Schema 3:</a:t>
            </a:r>
          </a:p>
          <a:p>
            <a:endParaRPr lang="en-US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861411"/>
              </p:ext>
            </p:extLst>
          </p:nvPr>
        </p:nvGraphicFramePr>
        <p:xfrm>
          <a:off x="7408333" y="2613654"/>
          <a:ext cx="4038600" cy="3955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19300"/>
                <a:gridCol w="2019300"/>
              </a:tblGrid>
              <a:tr h="494415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494415">
                <a:tc>
                  <a:txBody>
                    <a:bodyPr/>
                    <a:lstStyle/>
                    <a:p>
                      <a:r>
                        <a:rPr lang="en-US" dirty="0" smtClean="0"/>
                        <a:t> 95 - 100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A+</a:t>
                      </a:r>
                      <a:endParaRPr lang="en-US" dirty="0"/>
                    </a:p>
                  </a:txBody>
                  <a:tcPr/>
                </a:tc>
              </a:tr>
              <a:tr h="494415">
                <a:tc>
                  <a:txBody>
                    <a:bodyPr/>
                    <a:lstStyle/>
                    <a:p>
                      <a:r>
                        <a:rPr lang="en-US" dirty="0" smtClean="0"/>
                        <a:t> 90 - 94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494415">
                <a:tc>
                  <a:txBody>
                    <a:bodyPr/>
                    <a:lstStyle/>
                    <a:p>
                      <a:r>
                        <a:rPr lang="en-US" dirty="0" smtClean="0"/>
                        <a:t> 89 - 85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B+</a:t>
                      </a:r>
                      <a:endParaRPr lang="en-US" dirty="0"/>
                    </a:p>
                  </a:txBody>
                  <a:tcPr/>
                </a:tc>
              </a:tr>
              <a:tr h="494415">
                <a:tc>
                  <a:txBody>
                    <a:bodyPr/>
                    <a:lstStyle/>
                    <a:p>
                      <a:r>
                        <a:rPr lang="en-US" dirty="0" smtClean="0"/>
                        <a:t> 84 - 80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94415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79 - 70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494415">
                <a:tc>
                  <a:txBody>
                    <a:bodyPr/>
                    <a:lstStyle/>
                    <a:p>
                      <a:r>
                        <a:rPr lang="en-US" dirty="0" smtClean="0"/>
                        <a:t> 65 </a:t>
                      </a:r>
                      <a:r>
                        <a:rPr lang="mr-IN" dirty="0" smtClean="0"/>
                        <a:t>–</a:t>
                      </a:r>
                      <a:r>
                        <a:rPr lang="en-US" baseline="0" dirty="0" smtClean="0"/>
                        <a:t> 69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494415">
                <a:tc>
                  <a:txBody>
                    <a:bodyPr/>
                    <a:lstStyle/>
                    <a:p>
                      <a:r>
                        <a:rPr lang="en-US" dirty="0" smtClean="0"/>
                        <a:t> Below 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99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333" y="1170773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Grade Distribution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5891699"/>
              </p:ext>
            </p:extLst>
          </p:nvPr>
        </p:nvGraphicFramePr>
        <p:xfrm>
          <a:off x="2328333" y="2624669"/>
          <a:ext cx="8170332" cy="33995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23444"/>
                <a:gridCol w="2723444"/>
                <a:gridCol w="2723444"/>
              </a:tblGrid>
              <a:tr h="424947">
                <a:tc>
                  <a:txBody>
                    <a:bodyPr/>
                    <a:lstStyle/>
                    <a:p>
                      <a:r>
                        <a:rPr lang="en-US" dirty="0" smtClean="0"/>
                        <a:t>   Assessment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baseline="0" dirty="0" smtClean="0"/>
                        <a:t>       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Percentage</a:t>
                      </a:r>
                      <a:endParaRPr lang="en-US" dirty="0"/>
                    </a:p>
                  </a:txBody>
                  <a:tcPr/>
                </a:tc>
              </a:tr>
              <a:tr h="424947">
                <a:tc>
                  <a:txBody>
                    <a:bodyPr/>
                    <a:lstStyle/>
                    <a:p>
                      <a:r>
                        <a:rPr lang="en-US" dirty="0" smtClean="0"/>
                        <a:t>     Quizzes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20%</a:t>
                      </a:r>
                      <a:endParaRPr lang="en-US" dirty="0"/>
                    </a:p>
                  </a:txBody>
                  <a:tcPr/>
                </a:tc>
              </a:tr>
              <a:tr h="424947">
                <a:tc>
                  <a:txBody>
                    <a:bodyPr/>
                    <a:lstStyle/>
                    <a:p>
                      <a:r>
                        <a:rPr lang="en-US" dirty="0" smtClean="0"/>
                        <a:t>     Lab</a:t>
                      </a:r>
                      <a:r>
                        <a:rPr lang="en-US" baseline="0" dirty="0" smtClean="0"/>
                        <a:t> Assignments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20%</a:t>
                      </a:r>
                      <a:endParaRPr lang="en-US" dirty="0"/>
                    </a:p>
                  </a:txBody>
                  <a:tcPr/>
                </a:tc>
              </a:tr>
              <a:tr h="424947">
                <a:tc>
                  <a:txBody>
                    <a:bodyPr/>
                    <a:lstStyle/>
                    <a:p>
                      <a:r>
                        <a:rPr lang="en-US" dirty="0" smtClean="0"/>
                        <a:t>     Project(s)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10%</a:t>
                      </a:r>
                      <a:endParaRPr lang="en-US" dirty="0"/>
                    </a:p>
                  </a:txBody>
                  <a:tcPr/>
                </a:tc>
              </a:tr>
              <a:tr h="424947">
                <a:tc>
                  <a:txBody>
                    <a:bodyPr/>
                    <a:lstStyle/>
                    <a:p>
                      <a:r>
                        <a:rPr lang="en-US" dirty="0" smtClean="0"/>
                        <a:t>     Exam 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20%</a:t>
                      </a:r>
                      <a:endParaRPr lang="en-US" dirty="0"/>
                    </a:p>
                  </a:txBody>
                  <a:tcPr/>
                </a:tc>
              </a:tr>
              <a:tr h="424947">
                <a:tc>
                  <a:txBody>
                    <a:bodyPr/>
                    <a:lstStyle/>
                    <a:p>
                      <a:r>
                        <a:rPr lang="en-US" dirty="0" smtClean="0"/>
                        <a:t>     Exam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20%</a:t>
                      </a:r>
                      <a:endParaRPr lang="en-US" dirty="0"/>
                    </a:p>
                  </a:txBody>
                  <a:tcPr/>
                </a:tc>
              </a:tr>
              <a:tr h="424947">
                <a:tc>
                  <a:txBody>
                    <a:bodyPr/>
                    <a:lstStyle/>
                    <a:p>
                      <a:r>
                        <a:rPr lang="en-US" dirty="0" smtClean="0"/>
                        <a:t>     Attendance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10%</a:t>
                      </a:r>
                      <a:endParaRPr lang="en-US" dirty="0"/>
                    </a:p>
                  </a:txBody>
                  <a:tcPr/>
                </a:tc>
              </a:tr>
              <a:tr h="424947">
                <a:tc>
                  <a:txBody>
                    <a:bodyPr/>
                    <a:lstStyle/>
                    <a:p>
                      <a:r>
                        <a:rPr lang="en-US" dirty="0" smtClean="0"/>
                        <a:t>    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100%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29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Grades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0194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72</TotalTime>
  <Words>187</Words>
  <Application>Microsoft Macintosh PowerPoint</Application>
  <PresentationFormat>Widescreen</PresentationFormat>
  <Paragraphs>76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Cambria</vt:lpstr>
      <vt:lpstr>Century Gothic</vt:lpstr>
      <vt:lpstr>Mangal</vt:lpstr>
      <vt:lpstr>Times New Roman</vt:lpstr>
      <vt:lpstr>Arial</vt:lpstr>
      <vt:lpstr>Vapor Trail</vt:lpstr>
      <vt:lpstr>Grading System Project</vt:lpstr>
      <vt:lpstr>Design Process </vt:lpstr>
      <vt:lpstr>Design </vt:lpstr>
      <vt:lpstr>Grading Scale schemes</vt:lpstr>
      <vt:lpstr>Grade Distribution  </vt:lpstr>
      <vt:lpstr>Student Grades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Grading System Project</dc:title>
  <dc:creator>Todd Gould</dc:creator>
  <cp:lastModifiedBy>Todd Gould</cp:lastModifiedBy>
  <cp:revision>12</cp:revision>
  <dcterms:created xsi:type="dcterms:W3CDTF">2017-11-29T06:34:27Z</dcterms:created>
  <dcterms:modified xsi:type="dcterms:W3CDTF">2017-11-29T07:47:24Z</dcterms:modified>
</cp:coreProperties>
</file>