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20641858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20641858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20641858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20641858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20641858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20641858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20641858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20641858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20641858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20641858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20641858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20641858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20641858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20641858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20641858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20641858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20641858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20641858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20641858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20641858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20641858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20641858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20641858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20641858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20641858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20641858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20641858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20641858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8th Wonder Cinema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Ealija Abbas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Histogram: Top 10 movies and their budgets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300" y="1337050"/>
            <a:ext cx="6135398" cy="306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Heatmap: How do these variables fit each other? 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38" y="1098550"/>
            <a:ext cx="872392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Learning: Linear Regression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100" y="1068850"/>
            <a:ext cx="5979576" cy="379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Learning: </a:t>
            </a:r>
            <a:r>
              <a:rPr lang="en"/>
              <a:t>Decision</a:t>
            </a:r>
            <a:r>
              <a:rPr lang="en"/>
              <a:t> Tree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50" y="1369101"/>
            <a:ext cx="7699901" cy="28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Insights/Recommendation: 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learned that a </a:t>
            </a:r>
            <a:r>
              <a:rPr lang="en"/>
              <a:t>successful</a:t>
            </a:r>
            <a:r>
              <a:rPr lang="en"/>
              <a:t> movie on paper should be: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action film.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Released in summer months or leading up to Christmas time.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Had a runtime over 150 mins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higher budget does get movies into a top 10 rating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could have done better….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My Machine Learning needs some work, training director with IMDB rating could have produced better results.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Preamble: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group of </a:t>
            </a:r>
            <a:r>
              <a:rPr lang="en"/>
              <a:t>entrepreneurs are </a:t>
            </a:r>
            <a:r>
              <a:rPr lang="en"/>
              <a:t>creating a business plan for a new streaming platform that focuses on only the best movies. They are starting from scratch and would like to know which factors directly contribute to the success of a movie. They hired me to find out.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 what makes a good movie and how can I find that out?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Variables include: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Budget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Director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Release month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Studio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Measures of success: 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IMDB score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Gross profit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Benefits: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Business model for the 8th Wonder Cinema will be structured based on my analytical findings.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my visualizations I wanted to clearly show how the </a:t>
            </a:r>
            <a:r>
              <a:rPr lang="en"/>
              <a:t>variables</a:t>
            </a:r>
            <a:r>
              <a:rPr lang="en"/>
              <a:t> that the studio has direct control of contribute to the success or failure of the movie.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 I split up independent variables and the dependent variables (measures of success)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Plotly for Visualizations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Pt 2: Challenges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</a:t>
            </a:r>
            <a:r>
              <a:rPr lang="en"/>
              <a:t>nitially when I</a:t>
            </a:r>
            <a:r>
              <a:rPr lang="en"/>
              <a:t> read in the data, the release date column had the full numerical dates including month/day/year.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tailor the data set to they way I wanted to show it I did a merge to cut out everything but the month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450" y="2622877"/>
            <a:ext cx="6142623" cy="1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Chart: Which genre takes up most of the gross profit 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275" y="1244500"/>
            <a:ext cx="5964892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Chart: Does Release Date Matter? 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475" y="1017725"/>
            <a:ext cx="5138340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Plot: Longer Movies are boring??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425" y="1098525"/>
            <a:ext cx="698515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