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1" r:id="rId6"/>
    <p:sldId id="266" r:id="rId7"/>
    <p:sldId id="286" r:id="rId8"/>
    <p:sldId id="269" r:id="rId9"/>
    <p:sldId id="287" r:id="rId10"/>
    <p:sldId id="270" r:id="rId11"/>
    <p:sldId id="292" r:id="rId12"/>
    <p:sldId id="282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2CB51-4AA5-4007-9F21-3D262BD9F797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E725152-5AC5-43DB-9342-E233477EBCFF}">
      <dgm:prSet phldrT="[Texte]"/>
      <dgm:spPr/>
      <dgm:t>
        <a:bodyPr/>
        <a:lstStyle/>
        <a:p>
          <a:r>
            <a:rPr lang="fr-FR" dirty="0"/>
            <a:t>Valeurs manquantes</a:t>
          </a:r>
        </a:p>
      </dgm:t>
    </dgm:pt>
    <dgm:pt modelId="{3EA13C5A-844D-457B-A059-46BDEEAE08C2}" type="parTrans" cxnId="{0F07C850-DE96-439D-A71F-4E6FECAEB3B9}">
      <dgm:prSet/>
      <dgm:spPr/>
      <dgm:t>
        <a:bodyPr/>
        <a:lstStyle/>
        <a:p>
          <a:endParaRPr lang="fr-FR"/>
        </a:p>
      </dgm:t>
    </dgm:pt>
    <dgm:pt modelId="{512DAF45-3F0B-4424-A22C-FA5D40DE89BA}" type="sibTrans" cxnId="{0F07C850-DE96-439D-A71F-4E6FECAEB3B9}">
      <dgm:prSet/>
      <dgm:spPr/>
      <dgm:t>
        <a:bodyPr/>
        <a:lstStyle/>
        <a:p>
          <a:endParaRPr lang="fr-FR"/>
        </a:p>
      </dgm:t>
    </dgm:pt>
    <dgm:pt modelId="{AC7C5D1F-0910-4F34-85D6-CCA4F1712129}">
      <dgm:prSet phldrT="[Texte]"/>
      <dgm:spPr/>
      <dgm:t>
        <a:bodyPr/>
        <a:lstStyle/>
        <a:p>
          <a:r>
            <a:rPr lang="fr-FR" dirty="0"/>
            <a:t>Géolocalisation</a:t>
          </a:r>
        </a:p>
      </dgm:t>
    </dgm:pt>
    <dgm:pt modelId="{9AD1984B-2843-4B86-AD1F-D1C3200EEEEA}" type="parTrans" cxnId="{292645F8-F0EE-4362-963E-9B8382DE7C5A}">
      <dgm:prSet/>
      <dgm:spPr/>
      <dgm:t>
        <a:bodyPr/>
        <a:lstStyle/>
        <a:p>
          <a:endParaRPr lang="fr-FR"/>
        </a:p>
      </dgm:t>
    </dgm:pt>
    <dgm:pt modelId="{6E9F0F1F-D6E1-42A9-856E-BAACA51A4882}" type="sibTrans" cxnId="{292645F8-F0EE-4362-963E-9B8382DE7C5A}">
      <dgm:prSet/>
      <dgm:spPr/>
      <dgm:t>
        <a:bodyPr/>
        <a:lstStyle/>
        <a:p>
          <a:endParaRPr lang="fr-FR"/>
        </a:p>
      </dgm:t>
    </dgm:pt>
    <dgm:pt modelId="{DED253E2-0D17-4527-ADD0-18EF0C5D5E44}">
      <dgm:prSet phldrT="[Texte]"/>
      <dgm:spPr/>
      <dgm:t>
        <a:bodyPr/>
        <a:lstStyle/>
        <a:p>
          <a:r>
            <a:rPr lang="fr-FR" dirty="0"/>
            <a:t>Dates de livraison</a:t>
          </a:r>
        </a:p>
      </dgm:t>
    </dgm:pt>
    <dgm:pt modelId="{6BF496BE-D9D9-44A4-995A-37F7CC89B418}" type="parTrans" cxnId="{5413706F-16F1-4A97-8F2B-598E2C7043FA}">
      <dgm:prSet/>
      <dgm:spPr/>
      <dgm:t>
        <a:bodyPr/>
        <a:lstStyle/>
        <a:p>
          <a:endParaRPr lang="fr-FR"/>
        </a:p>
      </dgm:t>
    </dgm:pt>
    <dgm:pt modelId="{ABC28583-42C0-4639-BECB-0899FDE14B8F}" type="sibTrans" cxnId="{5413706F-16F1-4A97-8F2B-598E2C7043FA}">
      <dgm:prSet/>
      <dgm:spPr/>
      <dgm:t>
        <a:bodyPr/>
        <a:lstStyle/>
        <a:p>
          <a:endParaRPr lang="fr-FR"/>
        </a:p>
      </dgm:t>
    </dgm:pt>
    <dgm:pt modelId="{244DC41D-6298-427E-BF5E-A580CB2D6C33}">
      <dgm:prSet phldrT="[Texte]"/>
      <dgm:spPr/>
      <dgm:t>
        <a:bodyPr/>
        <a:lstStyle/>
        <a:p>
          <a:r>
            <a:rPr lang="fr-FR" dirty="0"/>
            <a:t>Valeurs aberrantes</a:t>
          </a:r>
        </a:p>
      </dgm:t>
    </dgm:pt>
    <dgm:pt modelId="{C0343A82-D541-433F-B10A-AB5F2F061F13}" type="parTrans" cxnId="{F33AAE76-FCD2-499D-A831-AA30D1599375}">
      <dgm:prSet/>
      <dgm:spPr/>
      <dgm:t>
        <a:bodyPr/>
        <a:lstStyle/>
        <a:p>
          <a:endParaRPr lang="fr-FR"/>
        </a:p>
      </dgm:t>
    </dgm:pt>
    <dgm:pt modelId="{5B8F4B76-5461-454C-8C5A-0214A663B676}" type="sibTrans" cxnId="{F33AAE76-FCD2-499D-A831-AA30D1599375}">
      <dgm:prSet/>
      <dgm:spPr/>
      <dgm:t>
        <a:bodyPr/>
        <a:lstStyle/>
        <a:p>
          <a:endParaRPr lang="fr-FR"/>
        </a:p>
      </dgm:t>
    </dgm:pt>
    <dgm:pt modelId="{A20D5E56-DCA9-4C2B-A1D6-40D0E92BC624}">
      <dgm:prSet phldrT="[Texte]"/>
      <dgm:spPr/>
      <dgm:t>
        <a:bodyPr/>
        <a:lstStyle/>
        <a:p>
          <a:r>
            <a:rPr lang="fr-FR" dirty="0"/>
            <a:t>Fréquence d’achat</a:t>
          </a:r>
        </a:p>
      </dgm:t>
    </dgm:pt>
    <dgm:pt modelId="{56CCCF92-855D-4C83-94C4-8B186CC7EB13}" type="parTrans" cxnId="{2EA02A30-D53A-4521-A62D-9F01D95FF9CD}">
      <dgm:prSet/>
      <dgm:spPr/>
      <dgm:t>
        <a:bodyPr/>
        <a:lstStyle/>
        <a:p>
          <a:endParaRPr lang="fr-FR"/>
        </a:p>
      </dgm:t>
    </dgm:pt>
    <dgm:pt modelId="{DE2A95BD-05E1-4E52-88A2-2C65A4EEF987}" type="sibTrans" cxnId="{2EA02A30-D53A-4521-A62D-9F01D95FF9CD}">
      <dgm:prSet/>
      <dgm:spPr/>
      <dgm:t>
        <a:bodyPr/>
        <a:lstStyle/>
        <a:p>
          <a:endParaRPr lang="fr-FR"/>
        </a:p>
      </dgm:t>
    </dgm:pt>
    <dgm:pt modelId="{83D229C1-E3A6-486B-8F07-126BB9C55D81}">
      <dgm:prSet phldrT="[Texte]"/>
      <dgm:spPr/>
      <dgm:t>
        <a:bodyPr/>
        <a:lstStyle/>
        <a:p>
          <a:r>
            <a:rPr lang="fr-FR" dirty="0"/>
            <a:t>Panier moyen</a:t>
          </a:r>
        </a:p>
      </dgm:t>
    </dgm:pt>
    <dgm:pt modelId="{D4DB57B4-6DD6-4FA5-9FB0-CC71793FF8D5}" type="parTrans" cxnId="{9B814EE7-607C-43B3-9139-E6AF3B0FA90E}">
      <dgm:prSet/>
      <dgm:spPr/>
      <dgm:t>
        <a:bodyPr/>
        <a:lstStyle/>
        <a:p>
          <a:endParaRPr lang="fr-FR"/>
        </a:p>
      </dgm:t>
    </dgm:pt>
    <dgm:pt modelId="{79CC1786-43B1-4706-8E2D-8168244259D2}" type="sibTrans" cxnId="{9B814EE7-607C-43B3-9139-E6AF3B0FA90E}">
      <dgm:prSet/>
      <dgm:spPr/>
      <dgm:t>
        <a:bodyPr/>
        <a:lstStyle/>
        <a:p>
          <a:endParaRPr lang="fr-FR"/>
        </a:p>
      </dgm:t>
    </dgm:pt>
    <dgm:pt modelId="{56213CFC-EF49-4DC3-B389-8AE6FB89DB81}">
      <dgm:prSet phldrT="[Texte]"/>
      <dgm:spPr/>
      <dgm:t>
        <a:bodyPr/>
        <a:lstStyle/>
        <a:p>
          <a:r>
            <a:rPr lang="fr-FR" dirty="0"/>
            <a:t>Doublons</a:t>
          </a:r>
        </a:p>
      </dgm:t>
    </dgm:pt>
    <dgm:pt modelId="{1E218188-4A5A-4857-BB86-018659742615}" type="parTrans" cxnId="{47387713-50E1-4897-A072-9FA6D1191BFF}">
      <dgm:prSet/>
      <dgm:spPr/>
      <dgm:t>
        <a:bodyPr/>
        <a:lstStyle/>
        <a:p>
          <a:endParaRPr lang="fr-FR"/>
        </a:p>
      </dgm:t>
    </dgm:pt>
    <dgm:pt modelId="{91078102-3BF5-41EA-B933-193494898380}" type="sibTrans" cxnId="{47387713-50E1-4897-A072-9FA6D1191BFF}">
      <dgm:prSet/>
      <dgm:spPr/>
      <dgm:t>
        <a:bodyPr/>
        <a:lstStyle/>
        <a:p>
          <a:endParaRPr lang="fr-FR"/>
        </a:p>
      </dgm:t>
    </dgm:pt>
    <dgm:pt modelId="{8D1D381D-85DE-44E2-8664-AB647D487099}">
      <dgm:prSet phldrT="[Texte]"/>
      <dgm:spPr/>
      <dgm:t>
        <a:bodyPr/>
        <a:lstStyle/>
        <a:p>
          <a:r>
            <a:rPr lang="fr-FR" dirty="0"/>
            <a:t>Pas de doublons </a:t>
          </a:r>
        </a:p>
      </dgm:t>
    </dgm:pt>
    <dgm:pt modelId="{D9F47301-A614-4F66-9B4D-145A2A625252}" type="parTrans" cxnId="{EFE082A1-4A59-4DD7-9DD0-27368186A75E}">
      <dgm:prSet/>
      <dgm:spPr/>
      <dgm:t>
        <a:bodyPr/>
        <a:lstStyle/>
        <a:p>
          <a:endParaRPr lang="fr-FR"/>
        </a:p>
      </dgm:t>
    </dgm:pt>
    <dgm:pt modelId="{DC09E025-8C6E-4EE5-A353-6394985A62C7}" type="sibTrans" cxnId="{EFE082A1-4A59-4DD7-9DD0-27368186A75E}">
      <dgm:prSet/>
      <dgm:spPr/>
      <dgm:t>
        <a:bodyPr/>
        <a:lstStyle/>
        <a:p>
          <a:endParaRPr lang="fr-FR"/>
        </a:p>
      </dgm:t>
    </dgm:pt>
    <dgm:pt modelId="{06508F3C-6D82-4A50-B74F-04602CDB5F89}" type="pres">
      <dgm:prSet presAssocID="{6C52CB51-4AA5-4007-9F21-3D262BD9F797}" presName="theList" presStyleCnt="0">
        <dgm:presLayoutVars>
          <dgm:dir/>
          <dgm:animLvl val="lvl"/>
          <dgm:resizeHandles val="exact"/>
        </dgm:presLayoutVars>
      </dgm:prSet>
      <dgm:spPr/>
    </dgm:pt>
    <dgm:pt modelId="{9BAE2CE5-A1D4-4C29-988B-219C4B503397}" type="pres">
      <dgm:prSet presAssocID="{4E725152-5AC5-43DB-9342-E233477EBCFF}" presName="compNode" presStyleCnt="0"/>
      <dgm:spPr/>
    </dgm:pt>
    <dgm:pt modelId="{EF94C05C-CF8A-400B-8D53-E7D68DFC8F12}" type="pres">
      <dgm:prSet presAssocID="{4E725152-5AC5-43DB-9342-E233477EBCFF}" presName="noGeometry" presStyleCnt="0"/>
      <dgm:spPr/>
    </dgm:pt>
    <dgm:pt modelId="{D0FAAB71-1377-488F-865C-D3434C070E0A}" type="pres">
      <dgm:prSet presAssocID="{4E725152-5AC5-43DB-9342-E233477EBCFF}" presName="childTextVisible" presStyleLbl="bgAccFollowNode1" presStyleIdx="0" presStyleCnt="3">
        <dgm:presLayoutVars>
          <dgm:bulletEnabled val="1"/>
        </dgm:presLayoutVars>
      </dgm:prSet>
      <dgm:spPr/>
    </dgm:pt>
    <dgm:pt modelId="{1375BA44-D1AF-4811-8D55-FB89267148BA}" type="pres">
      <dgm:prSet presAssocID="{4E725152-5AC5-43DB-9342-E233477EBCFF}" presName="childTextHidden" presStyleLbl="bgAccFollowNode1" presStyleIdx="0" presStyleCnt="3"/>
      <dgm:spPr/>
    </dgm:pt>
    <dgm:pt modelId="{ADA22DA2-325C-47E0-9ED1-C24B04544EC6}" type="pres">
      <dgm:prSet presAssocID="{4E725152-5AC5-43DB-9342-E233477EBCF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219B13C-630B-4D8E-965B-7278C091477D}" type="pres">
      <dgm:prSet presAssocID="{4E725152-5AC5-43DB-9342-E233477EBCFF}" presName="aSpace" presStyleCnt="0"/>
      <dgm:spPr/>
    </dgm:pt>
    <dgm:pt modelId="{94B55008-957B-4EC8-BF13-B3ED0B018439}" type="pres">
      <dgm:prSet presAssocID="{244DC41D-6298-427E-BF5E-A580CB2D6C33}" presName="compNode" presStyleCnt="0"/>
      <dgm:spPr/>
    </dgm:pt>
    <dgm:pt modelId="{4DFFF3E0-68EC-42DA-B64F-3D879194B0CF}" type="pres">
      <dgm:prSet presAssocID="{244DC41D-6298-427E-BF5E-A580CB2D6C33}" presName="noGeometry" presStyleCnt="0"/>
      <dgm:spPr/>
    </dgm:pt>
    <dgm:pt modelId="{45292DCF-A70A-4AEE-B261-041C019AF14A}" type="pres">
      <dgm:prSet presAssocID="{244DC41D-6298-427E-BF5E-A580CB2D6C33}" presName="childTextVisible" presStyleLbl="bgAccFollowNode1" presStyleIdx="1" presStyleCnt="3">
        <dgm:presLayoutVars>
          <dgm:bulletEnabled val="1"/>
        </dgm:presLayoutVars>
      </dgm:prSet>
      <dgm:spPr/>
    </dgm:pt>
    <dgm:pt modelId="{BF37AD7C-7986-47E6-93DF-EE5844AD0068}" type="pres">
      <dgm:prSet presAssocID="{244DC41D-6298-427E-BF5E-A580CB2D6C33}" presName="childTextHidden" presStyleLbl="bgAccFollowNode1" presStyleIdx="1" presStyleCnt="3"/>
      <dgm:spPr/>
    </dgm:pt>
    <dgm:pt modelId="{6C555FB1-6D7A-4C20-A684-2D222E4A1F29}" type="pres">
      <dgm:prSet presAssocID="{244DC41D-6298-427E-BF5E-A580CB2D6C3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051E41C-0E17-4A22-8E1B-14C736909DD0}" type="pres">
      <dgm:prSet presAssocID="{244DC41D-6298-427E-BF5E-A580CB2D6C33}" presName="aSpace" presStyleCnt="0"/>
      <dgm:spPr/>
    </dgm:pt>
    <dgm:pt modelId="{0442B9FD-C4C0-4728-A0B3-709E402B5A73}" type="pres">
      <dgm:prSet presAssocID="{56213CFC-EF49-4DC3-B389-8AE6FB89DB81}" presName="compNode" presStyleCnt="0"/>
      <dgm:spPr/>
    </dgm:pt>
    <dgm:pt modelId="{B16DA1BE-B0A1-4570-A972-B0789CB0595E}" type="pres">
      <dgm:prSet presAssocID="{56213CFC-EF49-4DC3-B389-8AE6FB89DB81}" presName="noGeometry" presStyleCnt="0"/>
      <dgm:spPr/>
    </dgm:pt>
    <dgm:pt modelId="{DA7823C6-FE6E-4F54-83B9-C19B186007DE}" type="pres">
      <dgm:prSet presAssocID="{56213CFC-EF49-4DC3-B389-8AE6FB89DB81}" presName="childTextVisible" presStyleLbl="bgAccFollowNode1" presStyleIdx="2" presStyleCnt="3">
        <dgm:presLayoutVars>
          <dgm:bulletEnabled val="1"/>
        </dgm:presLayoutVars>
      </dgm:prSet>
      <dgm:spPr/>
    </dgm:pt>
    <dgm:pt modelId="{E4EA8E5D-0CC1-462A-AFC6-191F953F2E06}" type="pres">
      <dgm:prSet presAssocID="{56213CFC-EF49-4DC3-B389-8AE6FB89DB81}" presName="childTextHidden" presStyleLbl="bgAccFollowNode1" presStyleIdx="2" presStyleCnt="3"/>
      <dgm:spPr/>
    </dgm:pt>
    <dgm:pt modelId="{0C1CAB09-C6FE-4E33-8B3B-80A189CF219A}" type="pres">
      <dgm:prSet presAssocID="{56213CFC-EF49-4DC3-B389-8AE6FB89DB8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58C2D0B-934F-4544-84B7-C4140549423E}" type="presOf" srcId="{4E725152-5AC5-43DB-9342-E233477EBCFF}" destId="{ADA22DA2-325C-47E0-9ED1-C24B04544EC6}" srcOrd="0" destOrd="0" presId="urn:microsoft.com/office/officeart/2005/8/layout/hProcess6"/>
    <dgm:cxn modelId="{B640B310-746F-47C5-AB21-45FD18B7C0A5}" type="presOf" srcId="{6C52CB51-4AA5-4007-9F21-3D262BD9F797}" destId="{06508F3C-6D82-4A50-B74F-04602CDB5F89}" srcOrd="0" destOrd="0" presId="urn:microsoft.com/office/officeart/2005/8/layout/hProcess6"/>
    <dgm:cxn modelId="{47387713-50E1-4897-A072-9FA6D1191BFF}" srcId="{6C52CB51-4AA5-4007-9F21-3D262BD9F797}" destId="{56213CFC-EF49-4DC3-B389-8AE6FB89DB81}" srcOrd="2" destOrd="0" parTransId="{1E218188-4A5A-4857-BB86-018659742615}" sibTransId="{91078102-3BF5-41EA-B933-193494898380}"/>
    <dgm:cxn modelId="{82FDF925-45C7-4182-B9B9-B097F6781E1C}" type="presOf" srcId="{56213CFC-EF49-4DC3-B389-8AE6FB89DB81}" destId="{0C1CAB09-C6FE-4E33-8B3B-80A189CF219A}" srcOrd="0" destOrd="0" presId="urn:microsoft.com/office/officeart/2005/8/layout/hProcess6"/>
    <dgm:cxn modelId="{2EA02A30-D53A-4521-A62D-9F01D95FF9CD}" srcId="{244DC41D-6298-427E-BF5E-A580CB2D6C33}" destId="{A20D5E56-DCA9-4C2B-A1D6-40D0E92BC624}" srcOrd="0" destOrd="0" parTransId="{56CCCF92-855D-4C83-94C4-8B186CC7EB13}" sibTransId="{DE2A95BD-05E1-4E52-88A2-2C65A4EEF987}"/>
    <dgm:cxn modelId="{2A245A41-30C1-4DE5-B5E9-3E4E3E1E358C}" type="presOf" srcId="{A20D5E56-DCA9-4C2B-A1D6-40D0E92BC624}" destId="{45292DCF-A70A-4AEE-B261-041C019AF14A}" srcOrd="0" destOrd="0" presId="urn:microsoft.com/office/officeart/2005/8/layout/hProcess6"/>
    <dgm:cxn modelId="{5413706F-16F1-4A97-8F2B-598E2C7043FA}" srcId="{4E725152-5AC5-43DB-9342-E233477EBCFF}" destId="{DED253E2-0D17-4527-ADD0-18EF0C5D5E44}" srcOrd="1" destOrd="0" parTransId="{6BF496BE-D9D9-44A4-995A-37F7CC89B418}" sibTransId="{ABC28583-42C0-4639-BECB-0899FDE14B8F}"/>
    <dgm:cxn modelId="{0F07C850-DE96-439D-A71F-4E6FECAEB3B9}" srcId="{6C52CB51-4AA5-4007-9F21-3D262BD9F797}" destId="{4E725152-5AC5-43DB-9342-E233477EBCFF}" srcOrd="0" destOrd="0" parTransId="{3EA13C5A-844D-457B-A059-46BDEEAE08C2}" sibTransId="{512DAF45-3F0B-4424-A22C-FA5D40DE89BA}"/>
    <dgm:cxn modelId="{AA31E372-6FC9-4DDB-A90C-B27FBCCE916E}" type="presOf" srcId="{DED253E2-0D17-4527-ADD0-18EF0C5D5E44}" destId="{D0FAAB71-1377-488F-865C-D3434C070E0A}" srcOrd="0" destOrd="1" presId="urn:microsoft.com/office/officeart/2005/8/layout/hProcess6"/>
    <dgm:cxn modelId="{6EEC4273-5A48-4FD2-90B2-3552C3641855}" type="presOf" srcId="{A20D5E56-DCA9-4C2B-A1D6-40D0E92BC624}" destId="{BF37AD7C-7986-47E6-93DF-EE5844AD0068}" srcOrd="1" destOrd="0" presId="urn:microsoft.com/office/officeart/2005/8/layout/hProcess6"/>
    <dgm:cxn modelId="{016AA056-B5F2-487C-875F-6D774CFE989E}" type="presOf" srcId="{DED253E2-0D17-4527-ADD0-18EF0C5D5E44}" destId="{1375BA44-D1AF-4811-8D55-FB89267148BA}" srcOrd="1" destOrd="1" presId="urn:microsoft.com/office/officeart/2005/8/layout/hProcess6"/>
    <dgm:cxn modelId="{F33AAE76-FCD2-499D-A831-AA30D1599375}" srcId="{6C52CB51-4AA5-4007-9F21-3D262BD9F797}" destId="{244DC41D-6298-427E-BF5E-A580CB2D6C33}" srcOrd="1" destOrd="0" parTransId="{C0343A82-D541-433F-B10A-AB5F2F061F13}" sibTransId="{5B8F4B76-5461-454C-8C5A-0214A663B676}"/>
    <dgm:cxn modelId="{5E4A697E-63F7-4C47-8BA0-E4AAB4C247DD}" type="presOf" srcId="{AC7C5D1F-0910-4F34-85D6-CCA4F1712129}" destId="{1375BA44-D1AF-4811-8D55-FB89267148BA}" srcOrd="1" destOrd="0" presId="urn:microsoft.com/office/officeart/2005/8/layout/hProcess6"/>
    <dgm:cxn modelId="{2BB91A7F-1338-469F-9216-86C0C7F91A89}" type="presOf" srcId="{8D1D381D-85DE-44E2-8664-AB647D487099}" destId="{DA7823C6-FE6E-4F54-83B9-C19B186007DE}" srcOrd="0" destOrd="0" presId="urn:microsoft.com/office/officeart/2005/8/layout/hProcess6"/>
    <dgm:cxn modelId="{EFE082A1-4A59-4DD7-9DD0-27368186A75E}" srcId="{56213CFC-EF49-4DC3-B389-8AE6FB89DB81}" destId="{8D1D381D-85DE-44E2-8664-AB647D487099}" srcOrd="0" destOrd="0" parTransId="{D9F47301-A614-4F66-9B4D-145A2A625252}" sibTransId="{DC09E025-8C6E-4EE5-A353-6394985A62C7}"/>
    <dgm:cxn modelId="{B3DCEDB7-9D58-4B9B-B889-BBA808D5A9F5}" type="presOf" srcId="{83D229C1-E3A6-486B-8F07-126BB9C55D81}" destId="{BF37AD7C-7986-47E6-93DF-EE5844AD0068}" srcOrd="1" destOrd="1" presId="urn:microsoft.com/office/officeart/2005/8/layout/hProcess6"/>
    <dgm:cxn modelId="{F19A5ABA-4778-4603-AACF-21CB88BE7E76}" type="presOf" srcId="{8D1D381D-85DE-44E2-8664-AB647D487099}" destId="{E4EA8E5D-0CC1-462A-AFC6-191F953F2E06}" srcOrd="1" destOrd="0" presId="urn:microsoft.com/office/officeart/2005/8/layout/hProcess6"/>
    <dgm:cxn modelId="{70A4CCDA-F179-4A30-A412-C731DE9C6C31}" type="presOf" srcId="{83D229C1-E3A6-486B-8F07-126BB9C55D81}" destId="{45292DCF-A70A-4AEE-B261-041C019AF14A}" srcOrd="0" destOrd="1" presId="urn:microsoft.com/office/officeart/2005/8/layout/hProcess6"/>
    <dgm:cxn modelId="{9B814EE7-607C-43B3-9139-E6AF3B0FA90E}" srcId="{244DC41D-6298-427E-BF5E-A580CB2D6C33}" destId="{83D229C1-E3A6-486B-8F07-126BB9C55D81}" srcOrd="1" destOrd="0" parTransId="{D4DB57B4-6DD6-4FA5-9FB0-CC71793FF8D5}" sibTransId="{79CC1786-43B1-4706-8E2D-8168244259D2}"/>
    <dgm:cxn modelId="{38B20DEA-44AB-48E2-87E4-C59442F6E7E4}" type="presOf" srcId="{AC7C5D1F-0910-4F34-85D6-CCA4F1712129}" destId="{D0FAAB71-1377-488F-865C-D3434C070E0A}" srcOrd="0" destOrd="0" presId="urn:microsoft.com/office/officeart/2005/8/layout/hProcess6"/>
    <dgm:cxn modelId="{292645F8-F0EE-4362-963E-9B8382DE7C5A}" srcId="{4E725152-5AC5-43DB-9342-E233477EBCFF}" destId="{AC7C5D1F-0910-4F34-85D6-CCA4F1712129}" srcOrd="0" destOrd="0" parTransId="{9AD1984B-2843-4B86-AD1F-D1C3200EEEEA}" sibTransId="{6E9F0F1F-D6E1-42A9-856E-BAACA51A4882}"/>
    <dgm:cxn modelId="{9AF296FC-ED94-42C7-B6D3-89D1958A517E}" type="presOf" srcId="{244DC41D-6298-427E-BF5E-A580CB2D6C33}" destId="{6C555FB1-6D7A-4C20-A684-2D222E4A1F29}" srcOrd="0" destOrd="0" presId="urn:microsoft.com/office/officeart/2005/8/layout/hProcess6"/>
    <dgm:cxn modelId="{E6C477AD-D28C-4136-99A9-CEFFA1A9C990}" type="presParOf" srcId="{06508F3C-6D82-4A50-B74F-04602CDB5F89}" destId="{9BAE2CE5-A1D4-4C29-988B-219C4B503397}" srcOrd="0" destOrd="0" presId="urn:microsoft.com/office/officeart/2005/8/layout/hProcess6"/>
    <dgm:cxn modelId="{0BE24145-FA66-4D7B-B02F-6AC9509EB957}" type="presParOf" srcId="{9BAE2CE5-A1D4-4C29-988B-219C4B503397}" destId="{EF94C05C-CF8A-400B-8D53-E7D68DFC8F12}" srcOrd="0" destOrd="0" presId="urn:microsoft.com/office/officeart/2005/8/layout/hProcess6"/>
    <dgm:cxn modelId="{B580E1FC-AB5D-496D-B873-7FCC134B526B}" type="presParOf" srcId="{9BAE2CE5-A1D4-4C29-988B-219C4B503397}" destId="{D0FAAB71-1377-488F-865C-D3434C070E0A}" srcOrd="1" destOrd="0" presId="urn:microsoft.com/office/officeart/2005/8/layout/hProcess6"/>
    <dgm:cxn modelId="{118C9DDF-F799-4592-AFD0-F4090A3ABC96}" type="presParOf" srcId="{9BAE2CE5-A1D4-4C29-988B-219C4B503397}" destId="{1375BA44-D1AF-4811-8D55-FB89267148BA}" srcOrd="2" destOrd="0" presId="urn:microsoft.com/office/officeart/2005/8/layout/hProcess6"/>
    <dgm:cxn modelId="{5F101A77-3CF7-4432-A544-9A4E450E8254}" type="presParOf" srcId="{9BAE2CE5-A1D4-4C29-988B-219C4B503397}" destId="{ADA22DA2-325C-47E0-9ED1-C24B04544EC6}" srcOrd="3" destOrd="0" presId="urn:microsoft.com/office/officeart/2005/8/layout/hProcess6"/>
    <dgm:cxn modelId="{2F81F944-9CE4-4746-8F07-4D7A66FD6123}" type="presParOf" srcId="{06508F3C-6D82-4A50-B74F-04602CDB5F89}" destId="{4219B13C-630B-4D8E-965B-7278C091477D}" srcOrd="1" destOrd="0" presId="urn:microsoft.com/office/officeart/2005/8/layout/hProcess6"/>
    <dgm:cxn modelId="{BDA88F44-04DB-4C55-809C-56D0331366F8}" type="presParOf" srcId="{06508F3C-6D82-4A50-B74F-04602CDB5F89}" destId="{94B55008-957B-4EC8-BF13-B3ED0B018439}" srcOrd="2" destOrd="0" presId="urn:microsoft.com/office/officeart/2005/8/layout/hProcess6"/>
    <dgm:cxn modelId="{955DB1FD-7576-436A-8FD6-393190DF951B}" type="presParOf" srcId="{94B55008-957B-4EC8-BF13-B3ED0B018439}" destId="{4DFFF3E0-68EC-42DA-B64F-3D879194B0CF}" srcOrd="0" destOrd="0" presId="urn:microsoft.com/office/officeart/2005/8/layout/hProcess6"/>
    <dgm:cxn modelId="{A3C1081C-8F84-44E1-ACA0-60EEA56D0E43}" type="presParOf" srcId="{94B55008-957B-4EC8-BF13-B3ED0B018439}" destId="{45292DCF-A70A-4AEE-B261-041C019AF14A}" srcOrd="1" destOrd="0" presId="urn:microsoft.com/office/officeart/2005/8/layout/hProcess6"/>
    <dgm:cxn modelId="{01386C50-C234-484E-B43D-0583530393AB}" type="presParOf" srcId="{94B55008-957B-4EC8-BF13-B3ED0B018439}" destId="{BF37AD7C-7986-47E6-93DF-EE5844AD0068}" srcOrd="2" destOrd="0" presId="urn:microsoft.com/office/officeart/2005/8/layout/hProcess6"/>
    <dgm:cxn modelId="{5D125710-F37B-4CEF-8A50-A5488D51BE0B}" type="presParOf" srcId="{94B55008-957B-4EC8-BF13-B3ED0B018439}" destId="{6C555FB1-6D7A-4C20-A684-2D222E4A1F29}" srcOrd="3" destOrd="0" presId="urn:microsoft.com/office/officeart/2005/8/layout/hProcess6"/>
    <dgm:cxn modelId="{D05927DB-02FC-4E57-B84D-9F6E22524CF4}" type="presParOf" srcId="{06508F3C-6D82-4A50-B74F-04602CDB5F89}" destId="{6051E41C-0E17-4A22-8E1B-14C736909DD0}" srcOrd="3" destOrd="0" presId="urn:microsoft.com/office/officeart/2005/8/layout/hProcess6"/>
    <dgm:cxn modelId="{ADF2F2B6-8DF3-4CB9-B23F-1D88B184C151}" type="presParOf" srcId="{06508F3C-6D82-4A50-B74F-04602CDB5F89}" destId="{0442B9FD-C4C0-4728-A0B3-709E402B5A73}" srcOrd="4" destOrd="0" presId="urn:microsoft.com/office/officeart/2005/8/layout/hProcess6"/>
    <dgm:cxn modelId="{74E3248F-A3F9-4114-AFD5-CD8C2CBDBC90}" type="presParOf" srcId="{0442B9FD-C4C0-4728-A0B3-709E402B5A73}" destId="{B16DA1BE-B0A1-4570-A972-B0789CB0595E}" srcOrd="0" destOrd="0" presId="urn:microsoft.com/office/officeart/2005/8/layout/hProcess6"/>
    <dgm:cxn modelId="{074B9546-F7B7-4A84-99D6-56D87A56FC23}" type="presParOf" srcId="{0442B9FD-C4C0-4728-A0B3-709E402B5A73}" destId="{DA7823C6-FE6E-4F54-83B9-C19B186007DE}" srcOrd="1" destOrd="0" presId="urn:microsoft.com/office/officeart/2005/8/layout/hProcess6"/>
    <dgm:cxn modelId="{CA455E39-3ABB-4066-AA7B-A20D8C9FB593}" type="presParOf" srcId="{0442B9FD-C4C0-4728-A0B3-709E402B5A73}" destId="{E4EA8E5D-0CC1-462A-AFC6-191F953F2E06}" srcOrd="2" destOrd="0" presId="urn:microsoft.com/office/officeart/2005/8/layout/hProcess6"/>
    <dgm:cxn modelId="{6B4954B2-EABE-4C50-ABE0-9A5886DC834D}" type="presParOf" srcId="{0442B9FD-C4C0-4728-A0B3-709E402B5A73}" destId="{0C1CAB09-C6FE-4E33-8B3B-80A189CF219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AAB71-1377-488F-865C-D3434C070E0A}">
      <dsp:nvSpPr>
        <dsp:cNvPr id="0" name=""/>
        <dsp:cNvSpPr/>
      </dsp:nvSpPr>
      <dsp:spPr>
        <a:xfrm>
          <a:off x="633309" y="1610474"/>
          <a:ext cx="2514189" cy="21977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Géolocalisation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Dates de livraison</a:t>
          </a:r>
        </a:p>
      </dsp:txBody>
      <dsp:txXfrm>
        <a:off x="1261856" y="1940132"/>
        <a:ext cx="1225667" cy="1538401"/>
      </dsp:txXfrm>
    </dsp:sp>
    <dsp:sp modelId="{ADA22DA2-325C-47E0-9ED1-C24B04544EC6}">
      <dsp:nvSpPr>
        <dsp:cNvPr id="0" name=""/>
        <dsp:cNvSpPr/>
      </dsp:nvSpPr>
      <dsp:spPr>
        <a:xfrm>
          <a:off x="4761" y="2080786"/>
          <a:ext cx="1257094" cy="12570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Valeurs manquantes</a:t>
          </a:r>
        </a:p>
      </dsp:txBody>
      <dsp:txXfrm>
        <a:off x="188858" y="2264883"/>
        <a:ext cx="888900" cy="888900"/>
      </dsp:txXfrm>
    </dsp:sp>
    <dsp:sp modelId="{45292DCF-A70A-4AEE-B261-041C019AF14A}">
      <dsp:nvSpPr>
        <dsp:cNvPr id="0" name=""/>
        <dsp:cNvSpPr/>
      </dsp:nvSpPr>
      <dsp:spPr>
        <a:xfrm>
          <a:off x="3933182" y="1610474"/>
          <a:ext cx="2514189" cy="21977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Fréquence d’achat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Panier moyen</a:t>
          </a:r>
        </a:p>
      </dsp:txBody>
      <dsp:txXfrm>
        <a:off x="4561729" y="1940132"/>
        <a:ext cx="1225667" cy="1538401"/>
      </dsp:txXfrm>
    </dsp:sp>
    <dsp:sp modelId="{6C555FB1-6D7A-4C20-A684-2D222E4A1F29}">
      <dsp:nvSpPr>
        <dsp:cNvPr id="0" name=""/>
        <dsp:cNvSpPr/>
      </dsp:nvSpPr>
      <dsp:spPr>
        <a:xfrm>
          <a:off x="3304635" y="2080786"/>
          <a:ext cx="1257094" cy="12570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Valeurs aberrantes</a:t>
          </a:r>
        </a:p>
      </dsp:txBody>
      <dsp:txXfrm>
        <a:off x="3488732" y="2264883"/>
        <a:ext cx="888900" cy="888900"/>
      </dsp:txXfrm>
    </dsp:sp>
    <dsp:sp modelId="{DA7823C6-FE6E-4F54-83B9-C19B186007DE}">
      <dsp:nvSpPr>
        <dsp:cNvPr id="0" name=""/>
        <dsp:cNvSpPr/>
      </dsp:nvSpPr>
      <dsp:spPr>
        <a:xfrm>
          <a:off x="7233055" y="1610474"/>
          <a:ext cx="2514189" cy="21977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 de doublons </a:t>
          </a:r>
        </a:p>
      </dsp:txBody>
      <dsp:txXfrm>
        <a:off x="7861603" y="1940132"/>
        <a:ext cx="1225667" cy="1538401"/>
      </dsp:txXfrm>
    </dsp:sp>
    <dsp:sp modelId="{0C1CAB09-C6FE-4E33-8B3B-80A189CF219A}">
      <dsp:nvSpPr>
        <dsp:cNvPr id="0" name=""/>
        <dsp:cNvSpPr/>
      </dsp:nvSpPr>
      <dsp:spPr>
        <a:xfrm>
          <a:off x="6604508" y="2080786"/>
          <a:ext cx="1257094" cy="12570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Doublons</a:t>
          </a:r>
        </a:p>
      </dsp:txBody>
      <dsp:txXfrm>
        <a:off x="6788605" y="2264883"/>
        <a:ext cx="888900" cy="88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34AE4-8A99-4860-BF15-A8E3426DFFA8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9536-B8AE-4A43-A9B9-7B1093AA9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7731-6CF1-4936-BD66-D48E76C55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0271F9-CA60-4FF2-B8C9-D3A4CF79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0C836-441E-4406-83E7-F70125BB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5988-E0CD-4EDE-BCBF-45FF67A9A2C6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95AD0-B310-42AC-A516-3FABF8CF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81D0-A757-40DD-951E-437B931D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6899-2654-4EC5-A65B-6EF563CC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79530-3BCD-4FD8-9B30-0C0571D8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80492-6E5B-41F4-83D8-B4E59056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AE62-9CC6-4015-87A0-3DB6DB2F07D8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42E8-EC9A-4F73-A015-7B81E85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09B4E-C0D8-41AE-A9DA-AB72970C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9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E643EC-A974-4E51-A64F-E53B34D5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F1255E-5CB4-421E-9925-0A0CA08A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83991-C14A-44AF-ADEB-1F7E18FD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E6FE-C5DD-42B4-A668-1C3E9BB4C418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98AC0-B6B7-4C98-924B-682714E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6983C-8653-4254-B71C-D799A137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6E761-CD2A-4743-9851-ECA75B28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43708-EAD1-4C7D-967F-FDD5FBB2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5EE66-60A6-44F8-9245-B45F75E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260-9A2E-42C1-9FA5-9820D0BB3689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B0261-F048-4E20-9639-39F4E713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74DB-38C6-42FB-B44F-FFE7F3D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60DF-5CEA-47DC-B4CA-66A0CD1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EC127-3AA7-4D11-8910-C41BDD63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C630F-33B0-4CAE-840C-0C24626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C40F-6593-44D2-992C-C8FB21D11497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7A59F-DF66-4444-856B-4F4784C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24401-8ADC-4431-B0C0-19D4D2E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9A9A9-FD1A-4BD1-8C26-4A45B75F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75F05-6559-46CA-A462-B98A6A091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FAEBA4-61DA-44C0-921F-327B1E58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037CA-CFBB-45AC-9293-1FC4EAEF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9152-B6F6-42C1-B144-FEF9473AB085}" type="datetime1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37D70C-444B-4C41-932D-C91C6045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F1365-689C-413F-86C8-9916705E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5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4BD28-1020-4719-A091-B84E3CAD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83DD0-14A6-4529-82FE-42B1FC88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6EBFA-D872-4AC3-A4F2-421DCCFB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1CCC04-5786-4678-A9B0-89D7B8C2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E6F0F5-B3EA-4135-B944-89AC9C56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D1D2F-D51B-4762-9F73-F1F76E3A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2D88-6105-4536-B15F-A755E9EC15FF}" type="datetime1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98742F-A737-4AD6-956A-2281E832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A42B5E-CEEF-4553-AE92-5E28C718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F62A6-A649-4DA2-B8CE-A362D156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391BF6-FF01-4CE1-8FE5-95AC876A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9CD4-F80F-47C7-AC7E-847E8A8ECEEF}" type="datetime1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4B694-0929-4156-83D1-7EFA332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D3C8B3-D618-40D1-991F-4D1FFCD6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4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D711D-2705-4F86-B956-A78290AB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ED76-1A46-49D7-826B-FD8811106957}" type="datetime1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3E9A17-8BFC-48FD-B2E6-D41C991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E5CCA-A0FB-4FA4-8240-8BF4AC72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0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0C278-6FA3-45BA-8A5E-6B9CE7C8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00ED0-62A7-4E9D-BCA0-81477396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6A9FB4-6742-40FF-A2B9-1B30BAAA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D0305-A516-4D1E-99DD-F0BC62BD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1E19-9DE9-4FA7-8D35-7F1B7FACE0BE}" type="datetime1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DBF21-A798-4BC6-8EFC-76E893FA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C25A27-50E7-42F2-8009-82A740FD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57FD-72F5-4097-803C-9F2F4049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23B4F6-5387-4FBC-A133-B839BF40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F7BEE-51FC-405D-8D5D-12D03590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C8B392-B522-440B-9D61-956C3F1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FC30-2D94-4E14-B154-7668BBD72F3B}" type="datetime1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DF2D2-457C-4815-9812-8DB27BA7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8277D-9164-4778-A9F3-BAA9253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0D1722-791B-4C0F-9EFE-7AB0933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060D65-4B48-45BD-BA9A-101B1BB1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D5C5A-330B-465E-8B37-C19527BF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F846-A7D4-454B-BD4C-CEABFC1AF711}" type="datetime1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748E8-9DEE-44FB-994E-DD888290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7BD41-EB46-4783-BB4F-FA0D5C4D5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FE7-C493-437F-BE5E-929D2D552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1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87BF2A-DB2C-4F78-B22E-738A4F8D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fr-FR" sz="5100" dirty="0"/>
              <a:t>Catégorisez automatiquement des questions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D97391-EB81-486C-A18B-C19FA6FA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Elise ANDRO – xx/xx/2021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7520C-E1E2-4D28-B9E0-360C346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5000" dirty="0"/>
              <a:t>xx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9B87A-461B-46C1-B9BE-F3EC2BEA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EE79C7-20AD-4BC3-B94F-53619E38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07" y="1677723"/>
            <a:ext cx="4304344" cy="350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234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370319"/>
            <a:ext cx="4523206" cy="1851885"/>
          </a:xfrm>
        </p:spPr>
        <p:txBody>
          <a:bodyPr>
            <a:normAutofit/>
          </a:bodyPr>
          <a:lstStyle/>
          <a:p>
            <a:r>
              <a:rPr lang="fr-FR" sz="4000" dirty="0"/>
              <a:t>Modèle 1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fr-FR" sz="2000" dirty="0"/>
              <a:t>X</a:t>
            </a:r>
          </a:p>
          <a:p>
            <a:r>
              <a:rPr lang="fr-FR" sz="2000" dirty="0"/>
              <a:t>x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D6E2B14-3E1C-4AB0-B45A-4EE755A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B819FF-763C-404B-AF15-54BF29F06FFF}"/>
              </a:ext>
            </a:extLst>
          </p:cNvPr>
          <p:cNvSpPr txBox="1"/>
          <p:nvPr/>
        </p:nvSpPr>
        <p:spPr>
          <a:xfrm>
            <a:off x="353313" y="2511377"/>
            <a:ext cx="513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331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Interprétation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45" y="2041359"/>
            <a:ext cx="5053984" cy="265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accent2"/>
                </a:solidFill>
              </a:rPr>
              <a:t>x</a:t>
            </a:r>
          </a:p>
          <a:p>
            <a:pPr marL="0" indent="0">
              <a:buNone/>
            </a:pPr>
            <a:r>
              <a:rPr lang="fr-FR" sz="2000" dirty="0"/>
              <a:t>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564A57-8E1D-4618-8E5D-ACFC2A5FF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" t="9048" b="2693"/>
          <a:stretch/>
        </p:blipFill>
        <p:spPr>
          <a:xfrm>
            <a:off x="5536522" y="2334593"/>
            <a:ext cx="6468037" cy="32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9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B6504C6-C18E-42D8-848C-2BB361D0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0115"/>
          <a:stretch/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9C9FC23-E414-4D05-9B8B-B254BDAF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r="480"/>
          <a:stretch/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>
                    <a:alpha val="80000"/>
                  </a:schemeClr>
                </a:solidFill>
              </a:rPr>
              <a:t>xx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4C5F4A-505F-4C10-B47C-51EB301D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Introduction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EB753F-5D6D-418D-9F82-DFC07058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r="1505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4CEB9-35F6-4EBA-AB3B-A54B3E0C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5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fr-FR" dirty="0"/>
              <a:t>Le client et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4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Client</a:t>
            </a:r>
            <a:r>
              <a:rPr lang="fr-FR" dirty="0"/>
              <a:t> : Stack Over Flow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Données </a:t>
            </a:r>
            <a:r>
              <a:rPr lang="fr-FR" dirty="0"/>
              <a:t>: xx</a:t>
            </a:r>
          </a:p>
          <a:p>
            <a:endParaRPr lang="fr-FR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59855-0798-4FE6-B824-F279B87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F592-F88C-4A03-A973-A111CB73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22" y="1158304"/>
            <a:ext cx="6049909" cy="14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Problématiques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fr-FR" sz="2200" dirty="0"/>
              <a:t>xx</a:t>
            </a:r>
            <a:endParaRPr lang="fr-FR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200" dirty="0"/>
              <a:t>xx</a:t>
            </a:r>
          </a:p>
          <a:p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B9C71-97C8-464F-A9B1-37CD7D0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Traitement des données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xx</a:t>
            </a:r>
          </a:p>
          <a:p>
            <a:pPr marL="0" indent="0">
              <a:buNone/>
            </a:pPr>
            <a:r>
              <a:rPr lang="fr-FR" sz="2200" dirty="0"/>
              <a:t>xx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EB753F-5D6D-418D-9F82-DFC07058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711D6-8CD4-4D56-8161-BC3D9C3C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1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Titre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xx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EF61BC-3A11-4FD8-938B-8290C44605C1}"/>
              </a:ext>
            </a:extLst>
          </p:cNvPr>
          <p:cNvSpPr txBox="1"/>
          <p:nvPr/>
        </p:nvSpPr>
        <p:spPr>
          <a:xfrm>
            <a:off x="1614774" y="3327252"/>
            <a:ext cx="896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676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fr-FR" sz="3200" dirty="0"/>
              <a:t>Nettoyage des données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 dirty="0"/>
              <a:t>Préparation des données à l’analyse et à la modélisation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EC34303-31FD-4B4E-9D07-759727BEF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854272"/>
              </p:ext>
            </p:extLst>
          </p:nvPr>
        </p:nvGraphicFramePr>
        <p:xfrm>
          <a:off x="1262135" y="1550183"/>
          <a:ext cx="97520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79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4AD14-EDF2-4CBA-8516-B370E3F9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Pre Process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8E4B1-A418-4EC6-B7A3-C88ED74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dirty="0"/>
              <a:t>X</a:t>
            </a:r>
          </a:p>
          <a:p>
            <a:r>
              <a:rPr lang="fr-FR" sz="2200" dirty="0"/>
              <a:t>x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4EB753F-5D6D-418D-9F82-DFC07058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A83D6-8220-40CA-81E2-4643025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FE7-C493-437F-BE5E-929D2D5524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8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938C6-51EB-4F22-BDC5-CE66B78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XX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40549-D69E-4333-A529-0B32CA32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accent2"/>
                </a:solidFill>
              </a:rPr>
              <a:t>Concept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XX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E1BC3-F167-49CF-A7D2-0B3079AE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868FE7-C493-437F-BE5E-929D2D552473}" type="slidenum">
              <a:rPr lang="fr-FR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63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96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Catégorisez automatiquement des questions</vt:lpstr>
      <vt:lpstr>Introduction</vt:lpstr>
      <vt:lpstr>Le client et les données</vt:lpstr>
      <vt:lpstr>Problématiques</vt:lpstr>
      <vt:lpstr>Traitement des données</vt:lpstr>
      <vt:lpstr>Titre</vt:lpstr>
      <vt:lpstr>Nettoyage des données</vt:lpstr>
      <vt:lpstr>Pre Process</vt:lpstr>
      <vt:lpstr>XX</vt:lpstr>
      <vt:lpstr>xx</vt:lpstr>
      <vt:lpstr>Modèle 1 </vt:lpstr>
      <vt:lpstr>Interprétation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Anticiper les besoins en consommation électrique de bâtiments</dc:title>
  <dc:creator>Elise ANDRO</dc:creator>
  <cp:lastModifiedBy>Elise Andro</cp:lastModifiedBy>
  <cp:revision>81</cp:revision>
  <dcterms:created xsi:type="dcterms:W3CDTF">2021-03-23T15:03:26Z</dcterms:created>
  <dcterms:modified xsi:type="dcterms:W3CDTF">2021-05-30T13:57:00Z</dcterms:modified>
</cp:coreProperties>
</file>