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8" r:id="rId5"/>
    <p:sldId id="271" r:id="rId6"/>
    <p:sldId id="269" r:id="rId7"/>
    <p:sldId id="270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8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4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2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3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7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5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8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7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8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Wand 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MagiDev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72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Audio Content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Player Walk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Player Fade Enter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Player Fade Exit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Death Sounds For Everything (Except Skeleton)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Unique Hurt Sounds: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Ghost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Staff Ogre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Animated Golem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Librarian Boss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Flaming Totem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Dragon Boss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Each Knight of The Three Knights Boss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Arc Lightning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Acid </a:t>
            </a:r>
            <a:r>
              <a:rPr lang="en-US" dirty="0" smtClean="0"/>
              <a:t>Pool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Ring of Fire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Attack Sounds: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Giant Skeleton Boss (3 Attacks)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Animated Golem (Throw and Impact)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Librarian Boss (3 Attacks)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Pyromaniac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Flaming Ghost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Dragon Boss (3 Attacks)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Three Knights Boss (3+? Attacks)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0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MagiDev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Ben-</a:t>
            </a:r>
            <a:r>
              <a:rPr lang="en-US" dirty="0" err="1"/>
              <a:t>zvi</a:t>
            </a:r>
            <a:r>
              <a:rPr lang="en-US" dirty="0"/>
              <a:t> – Design Director</a:t>
            </a:r>
          </a:p>
          <a:p>
            <a:r>
              <a:rPr lang="en-US" dirty="0"/>
              <a:t>Eli Miller – Technical Director</a:t>
            </a:r>
          </a:p>
          <a:p>
            <a:r>
              <a:rPr lang="en-US" dirty="0"/>
              <a:t>Hunter Starr –Art Director</a:t>
            </a:r>
          </a:p>
          <a:p>
            <a:r>
              <a:rPr lang="en-US" dirty="0"/>
              <a:t>Nelson </a:t>
            </a:r>
            <a:r>
              <a:rPr lang="en-US" dirty="0" err="1"/>
              <a:t>Athow</a:t>
            </a:r>
            <a:r>
              <a:rPr lang="en-US" dirty="0"/>
              <a:t> - Producer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175" y="46339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Edwardian Script ITC" panose="030303020407070D0804" pitchFamily="66" charset="0"/>
              </a:rPr>
              <a:t>New Scripts, Mechanics &amp; Features</a:t>
            </a:r>
            <a:endParaRPr lang="en-US" dirty="0">
              <a:solidFill>
                <a:srgbClr val="FFFF00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2575" y="1825625"/>
            <a:ext cx="5181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 Generation</a:t>
            </a:r>
            <a:endParaRPr lang="en-US" sz="2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Player Spells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Firing Patterns &amp;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Bosses</a:t>
            </a:r>
            <a:endParaRPr lang="en-US" sz="2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 Fixes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34175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Main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Tutorial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Death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Animations / SFX</a:t>
            </a:r>
            <a:endParaRPr lang="en-US" sz="2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2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Audio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Sound Effects For Player Spells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Magic Missile Sound Effect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Bubble Trap Sound Effect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Exploding Bullet Sound Effects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Exploding Bullet Launch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Exploding Bullet Impact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Ice Spear Sound Effect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Seeking Arrow Sound Effect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Added Enemy Sound Effects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Enemy Hurt Sound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Enemy Hurt Sound Low Pitch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Skeleton Death Sound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4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Effect Showcase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7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Art Assets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</a:t>
            </a:r>
            <a:r>
              <a:rPr lang="en-US" dirty="0"/>
              <a:t>Giant </a:t>
            </a:r>
            <a:r>
              <a:rPr lang="en-US" dirty="0" smtClean="0"/>
              <a:t>Skeleton Animations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Big Blast Animation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Bone Throw Animation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Stomp Animation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Enemy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Golem Walk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Necromancer Attack &amp; Walk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Skeleton </a:t>
            </a:r>
            <a:r>
              <a:rPr lang="en-US" dirty="0" smtClean="0"/>
              <a:t>Walk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Zombie Walk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Seeking Spell </a:t>
            </a:r>
            <a:r>
              <a:rPr lang="en-US" dirty="0" smtClean="0"/>
              <a:t>Animation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Wand Man Walk Animations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Added Tile Textures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Wooden Library Floor Tike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Crate Tile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Skull Tile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Gravestone </a:t>
            </a:r>
            <a:r>
              <a:rPr lang="en-US" dirty="0" smtClean="0"/>
              <a:t>Tile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Seeking </a:t>
            </a:r>
            <a:r>
              <a:rPr lang="en-US" dirty="0"/>
              <a:t>Arrow </a:t>
            </a:r>
            <a:r>
              <a:rPr lang="en-US" dirty="0" smtClean="0"/>
              <a:t>Texture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Spell Scroll Texture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Big Burger Texture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Bone Texture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Pile Of Bones Texture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Target Texture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8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Showcase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2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Game Content Target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enemies: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Ghost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Pyromaniac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Fireling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Flaming Totem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Flaming Ghost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Librarian Boss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Dragon Boss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Three Knights Boss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Player Spells: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Arc Lightning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Acid Pool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Ring of Fire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Dragon Scale Stream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5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Art Content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Ghost Animations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Apprentice Animations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Staff Ogre Animations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Pyromaniac Animations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Fireling Animations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Flaming Totem Animations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Flaming Ghost Animations (Adapted from Ghost)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8. Acid Pool Animation</a:t>
            </a:r>
          </a:p>
          <a:p>
            <a:pPr marL="0" indent="0">
              <a:buNone/>
            </a:pPr>
            <a:r>
              <a:rPr lang="en-US" dirty="0" smtClean="0"/>
              <a:t>9. Arc Lightning Animation</a:t>
            </a:r>
          </a:p>
          <a:p>
            <a:pPr marL="0" indent="0">
              <a:buNone/>
            </a:pPr>
            <a:r>
              <a:rPr lang="en-US" dirty="0" smtClean="0"/>
              <a:t>10. Fire Bullet Animation (For All Flaming Projectiles)</a:t>
            </a:r>
          </a:p>
          <a:p>
            <a:pPr marL="0" indent="0">
              <a:buNone/>
            </a:pPr>
            <a:r>
              <a:rPr lang="en-US" dirty="0" smtClean="0"/>
              <a:t>11. The Librarian Boss Animations</a:t>
            </a:r>
          </a:p>
          <a:p>
            <a:pPr marL="0" indent="0">
              <a:buNone/>
            </a:pPr>
            <a:r>
              <a:rPr lang="en-US" dirty="0" smtClean="0"/>
              <a:t>12. The Dragon Boss Animations</a:t>
            </a:r>
          </a:p>
          <a:p>
            <a:pPr marL="0" indent="0">
              <a:buNone/>
            </a:pPr>
            <a:r>
              <a:rPr lang="en-US" dirty="0" smtClean="0"/>
              <a:t>13. The Three Knights Boss Animations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9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4704</TotalTime>
  <Words>383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Edwardian Script ITC</vt:lpstr>
      <vt:lpstr>Times New Roman</vt:lpstr>
      <vt:lpstr>Office Theme</vt:lpstr>
      <vt:lpstr>Wand Man</vt:lpstr>
      <vt:lpstr>Team MagiDev</vt:lpstr>
      <vt:lpstr>New Scripts, Mechanics &amp; Features</vt:lpstr>
      <vt:lpstr>New Audio Assets</vt:lpstr>
      <vt:lpstr>Sound Effect Showcase</vt:lpstr>
      <vt:lpstr>New Art Assets</vt:lpstr>
      <vt:lpstr>Art Showcase</vt:lpstr>
      <vt:lpstr>Beta Game Content Target</vt:lpstr>
      <vt:lpstr>Beta Art Content Target</vt:lpstr>
      <vt:lpstr>Beta Audio Content Target</vt:lpstr>
    </vt:vector>
  </TitlesOfParts>
  <Company>DigiPen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 Man</dc:title>
  <dc:creator>digipen</dc:creator>
  <cp:lastModifiedBy>digipen</cp:lastModifiedBy>
  <cp:revision>57</cp:revision>
  <dcterms:created xsi:type="dcterms:W3CDTF">2017-02-23T18:33:56Z</dcterms:created>
  <dcterms:modified xsi:type="dcterms:W3CDTF">2017-04-11T17:31:52Z</dcterms:modified>
</cp:coreProperties>
</file>