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</a:t>
            </a:r>
            <a:r>
              <a:rPr lang="en-US" dirty="0" err="1" smtClean="0">
                <a:solidFill>
                  <a:srgbClr val="FF0000"/>
                </a:solidFill>
              </a:rPr>
              <a:t>Magi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55" y="-9678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Player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Water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Bone Shot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5.   Boss Movement Animations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Movement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Spell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Sound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>
                <a:solidFill>
                  <a:srgbClr val="FF0000"/>
                </a:solidFill>
              </a:rPr>
              <a:t>Magi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Game Demo</a:t>
            </a:r>
          </a:p>
          <a:p>
            <a:r>
              <a:rPr lang="en-US" sz="2400" dirty="0" smtClean="0"/>
              <a:t>New Features</a:t>
            </a:r>
          </a:p>
          <a:p>
            <a:r>
              <a:rPr lang="en-US" sz="2400" dirty="0" smtClean="0"/>
              <a:t>New Audio Assets</a:t>
            </a:r>
          </a:p>
          <a:p>
            <a:pPr lvl="2"/>
            <a:r>
              <a:rPr lang="en-US" sz="1800" dirty="0" smtClean="0"/>
              <a:t>Sound Effect Showcase</a:t>
            </a:r>
          </a:p>
          <a:p>
            <a:r>
              <a:rPr lang="en-US" sz="2400" dirty="0" smtClean="0"/>
              <a:t>New Art Assets</a:t>
            </a:r>
          </a:p>
          <a:p>
            <a:pPr lvl="2"/>
            <a:r>
              <a:rPr lang="en-US" sz="1800" dirty="0" smtClean="0"/>
              <a:t>Art Showcase</a:t>
            </a:r>
          </a:p>
          <a:p>
            <a:r>
              <a:rPr lang="en-US" sz="2400" dirty="0" smtClean="0"/>
              <a:t>Beta Targets</a:t>
            </a:r>
          </a:p>
          <a:p>
            <a:pPr lvl="2"/>
            <a:r>
              <a:rPr lang="en-US" sz="1800" dirty="0" smtClean="0"/>
              <a:t>Feature Content Target</a:t>
            </a:r>
          </a:p>
          <a:p>
            <a:pPr lvl="2"/>
            <a:r>
              <a:rPr lang="en-US" sz="1800" dirty="0" smtClean="0"/>
              <a:t>Art Content Target</a:t>
            </a:r>
          </a:p>
          <a:p>
            <a:pPr lvl="2"/>
            <a:r>
              <a:rPr lang="en-US" sz="1800" dirty="0" smtClean="0"/>
              <a:t>Audio Content Target</a:t>
            </a:r>
          </a:p>
          <a:p>
            <a:pPr lvl="2"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Game Demo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</a:t>
            </a:r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Textures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235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Team MagiDev</vt:lpstr>
      <vt:lpstr>Overview</vt:lpstr>
      <vt:lpstr>Game Demo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Bar B</cp:lastModifiedBy>
  <cp:revision>64</cp:revision>
  <dcterms:created xsi:type="dcterms:W3CDTF">2017-02-23T18:33:56Z</dcterms:created>
  <dcterms:modified xsi:type="dcterms:W3CDTF">2017-04-12T23:33:50Z</dcterms:modified>
</cp:coreProperties>
</file>