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6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6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8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46" y="-8351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Game Content Target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Shot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Art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  Boss Movement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Audio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Movement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Spell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Attack Sound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Game Demo</a:t>
            </a:r>
          </a:p>
          <a:p>
            <a:r>
              <a:rPr lang="en-US" sz="2400" dirty="0"/>
              <a:t>New Features</a:t>
            </a:r>
          </a:p>
          <a:p>
            <a:r>
              <a:rPr lang="en-US" sz="2400" dirty="0"/>
              <a:t>New Audio Assets</a:t>
            </a:r>
          </a:p>
          <a:p>
            <a:pPr lvl="2"/>
            <a:r>
              <a:rPr lang="en-US" sz="1800" dirty="0"/>
              <a:t>Sound Effect Showcase</a:t>
            </a:r>
          </a:p>
          <a:p>
            <a:r>
              <a:rPr lang="en-US" sz="2400" dirty="0"/>
              <a:t>New Art Assets</a:t>
            </a:r>
          </a:p>
          <a:p>
            <a:pPr lvl="2"/>
            <a:r>
              <a:rPr lang="en-US" sz="1800" dirty="0"/>
              <a:t>Art Showcase</a:t>
            </a:r>
          </a:p>
          <a:p>
            <a:r>
              <a:rPr lang="en-US" sz="2400" dirty="0"/>
              <a:t>Beta Targets</a:t>
            </a:r>
          </a:p>
          <a:p>
            <a:pPr lvl="2"/>
            <a:r>
              <a:rPr lang="en-US" sz="1800" dirty="0"/>
              <a:t>Feature Content Target</a:t>
            </a:r>
          </a:p>
          <a:p>
            <a:pPr lvl="2"/>
            <a:r>
              <a:rPr lang="en-US" sz="1800" dirty="0"/>
              <a:t>Art Content Target</a:t>
            </a:r>
          </a:p>
          <a:p>
            <a:pPr lvl="2"/>
            <a:r>
              <a:rPr lang="en-US" sz="1800" dirty="0"/>
              <a:t>Audio Content Target</a:t>
            </a:r>
          </a:p>
          <a:p>
            <a:pPr lvl="2"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Scripts </a:t>
            </a:r>
            <a:r>
              <a:rPr lang="en-US" dirty="0">
                <a:solidFill>
                  <a:schemeClr val="tx1"/>
                </a:solidFill>
              </a:rPr>
              <a:t>Mechanics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Room Generation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Player Spells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Bosses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Bug Fixes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6. Main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7. Tutorial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8. Death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Audio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Effect Showcase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8" name="Audio_EnemyHurtLow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811236" y="2658835"/>
            <a:ext cx="609600" cy="609600"/>
          </a:xfrm>
          <a:prstGeom prst="rect">
            <a:avLst/>
          </a:prstGeom>
        </p:spPr>
      </p:pic>
      <p:pic>
        <p:nvPicPr>
          <p:cNvPr id="9" name="Exploding Bullet Impac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2658835"/>
            <a:ext cx="609600" cy="609600"/>
          </a:xfrm>
          <a:prstGeom prst="rect">
            <a:avLst/>
          </a:prstGeom>
        </p:spPr>
      </p:pic>
      <p:pic>
        <p:nvPicPr>
          <p:cNvPr id="10" name="NecromancerAttackSummon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11236" y="3741964"/>
            <a:ext cx="609600" cy="609600"/>
          </a:xfrm>
          <a:prstGeom prst="rect">
            <a:avLst/>
          </a:prstGeom>
        </p:spPr>
      </p:pic>
      <p:pic>
        <p:nvPicPr>
          <p:cNvPr id="11" name="Audio_BubbleTra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3741964"/>
            <a:ext cx="609600" cy="609600"/>
          </a:xfrm>
          <a:prstGeom prst="rect">
            <a:avLst/>
          </a:prstGeom>
        </p:spPr>
      </p:pic>
      <p:pic>
        <p:nvPicPr>
          <p:cNvPr id="12" name="Ice Spear Break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2658835"/>
            <a:ext cx="609600" cy="609600"/>
          </a:xfrm>
          <a:prstGeom prst="rect">
            <a:avLst/>
          </a:prstGeom>
        </p:spPr>
      </p:pic>
      <p:pic>
        <p:nvPicPr>
          <p:cNvPr id="13" name="Seeking Arrow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3741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2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Textures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Showcase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51" y="3046425"/>
            <a:ext cx="3048425" cy="30484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0" y="1027906"/>
            <a:ext cx="6734286" cy="292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8" y="3393897"/>
            <a:ext cx="276263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234</Words>
  <Application>Microsoft Office PowerPoint</Application>
  <PresentationFormat>Widescreen</PresentationFormat>
  <Paragraphs>81</Paragraphs>
  <Slides>12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Calisto MT</vt:lpstr>
      <vt:lpstr>Times New Roman</vt:lpstr>
      <vt:lpstr>Trebuchet MS</vt:lpstr>
      <vt:lpstr>Wingdings 2</vt:lpstr>
      <vt:lpstr>Slate</vt:lpstr>
      <vt:lpstr>PowerPoint Presentation</vt:lpstr>
      <vt:lpstr>Team MagiDev</vt:lpstr>
      <vt:lpstr>Overview</vt:lpstr>
      <vt:lpstr>Game Demo</vt:lpstr>
      <vt:lpstr>New Scripts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69</cp:revision>
  <dcterms:created xsi:type="dcterms:W3CDTF">2017-02-23T18:33:56Z</dcterms:created>
  <dcterms:modified xsi:type="dcterms:W3CDTF">2017-04-13T16:27:38Z</dcterms:modified>
</cp:coreProperties>
</file>