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63" r:id="rId3"/>
    <p:sldId id="275" r:id="rId4"/>
    <p:sldId id="276" r:id="rId5"/>
    <p:sldId id="261" r:id="rId6"/>
    <p:sldId id="268" r:id="rId7"/>
    <p:sldId id="271" r:id="rId8"/>
    <p:sldId id="269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1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86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2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5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9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0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3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4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09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</a:t>
            </a:r>
            <a:r>
              <a:rPr lang="en-US" dirty="0" err="1">
                <a:solidFill>
                  <a:srgbClr val="FF0000"/>
                </a:solidFill>
              </a:rPr>
              <a:t>Magi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55" y="-96785"/>
            <a:ext cx="4882328" cy="48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Game Content Target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3 Enemies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2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3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Final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Player 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Water 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Rainbow Shot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Bone Shot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Art Content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Attack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Movement Animations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3.   Player Spell Animations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   Boss Attack Animations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5.   Boss Movement Animations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Audio Content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Movement And Hurt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Movement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Hurt Sound Effects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Attack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Spell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Enemy Attack Sound Effects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>
                <a:solidFill>
                  <a:srgbClr val="FF0000"/>
                </a:solidFill>
              </a:rPr>
              <a:t>Magi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Game Demo</a:t>
            </a:r>
          </a:p>
          <a:p>
            <a:r>
              <a:rPr lang="en-US" sz="2400" dirty="0"/>
              <a:t>New Features</a:t>
            </a:r>
          </a:p>
          <a:p>
            <a:r>
              <a:rPr lang="en-US" sz="2400" dirty="0"/>
              <a:t>New Audio Assets</a:t>
            </a:r>
          </a:p>
          <a:p>
            <a:pPr lvl="2"/>
            <a:r>
              <a:rPr lang="en-US" sz="1800" dirty="0"/>
              <a:t>Sound Effect Showcase</a:t>
            </a:r>
          </a:p>
          <a:p>
            <a:r>
              <a:rPr lang="en-US" sz="2400" dirty="0"/>
              <a:t>New Art Assets</a:t>
            </a:r>
          </a:p>
          <a:p>
            <a:pPr lvl="2"/>
            <a:r>
              <a:rPr lang="en-US" sz="1800" dirty="0"/>
              <a:t>Art Showcase</a:t>
            </a:r>
          </a:p>
          <a:p>
            <a:r>
              <a:rPr lang="en-US" sz="2400" dirty="0"/>
              <a:t>Beta Targets</a:t>
            </a:r>
          </a:p>
          <a:p>
            <a:pPr lvl="2"/>
            <a:r>
              <a:rPr lang="en-US" sz="1800" dirty="0"/>
              <a:t>Feature Content Target</a:t>
            </a:r>
          </a:p>
          <a:p>
            <a:pPr lvl="2"/>
            <a:r>
              <a:rPr lang="en-US" sz="1800" dirty="0"/>
              <a:t>Art Content Target</a:t>
            </a:r>
          </a:p>
          <a:p>
            <a:pPr lvl="2"/>
            <a:r>
              <a:rPr lang="en-US" sz="1800" dirty="0"/>
              <a:t>Audio Content Target</a:t>
            </a:r>
          </a:p>
          <a:p>
            <a:pPr lvl="2"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Edwardian Script ITC" panose="030303020407070D0804" pitchFamily="66" charset="0"/>
              </a:rPr>
              <a:t>New Scripts, Mechanics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Player Spells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Firing Patterns &amp; Mechanics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Fixes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Main Menu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Tutorial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Death Menu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Animations / SFX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Audio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Player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Attack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Explosion Sound Effect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Hurt Sounds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 Sounds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Sound Effect Showcase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Art Assets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Player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Attack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Textures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Map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1 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2 Tiles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Attacking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Textures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 Showcase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59" y="3391482"/>
            <a:ext cx="3048425" cy="30484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60" y="1027906"/>
            <a:ext cx="6734286" cy="2925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82" y="3651457"/>
            <a:ext cx="2762636" cy="3048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29" y="4213858"/>
            <a:ext cx="1419677" cy="19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4829</TotalTime>
  <Words>235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Calisto MT</vt:lpstr>
      <vt:lpstr>Edwardian Script ITC</vt:lpstr>
      <vt:lpstr>Times New Roman</vt:lpstr>
      <vt:lpstr>Trebuchet MS</vt:lpstr>
      <vt:lpstr>Wingdings 2</vt:lpstr>
      <vt:lpstr>Slate</vt:lpstr>
      <vt:lpstr>PowerPoint Presentation</vt:lpstr>
      <vt:lpstr>Team MagiDev</vt:lpstr>
      <vt:lpstr>Overview</vt:lpstr>
      <vt:lpstr>Game Demo</vt:lpstr>
      <vt:lpstr>New Scripts,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Family Computer</cp:lastModifiedBy>
  <cp:revision>66</cp:revision>
  <dcterms:created xsi:type="dcterms:W3CDTF">2017-02-23T18:33:56Z</dcterms:created>
  <dcterms:modified xsi:type="dcterms:W3CDTF">2017-04-13T05:54:17Z</dcterms:modified>
</cp:coreProperties>
</file>