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Wand 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Dream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 Ben-</a:t>
            </a:r>
            <a:r>
              <a:rPr lang="en-US" dirty="0" err="1" smtClean="0"/>
              <a:t>zvi</a:t>
            </a:r>
            <a:r>
              <a:rPr lang="en-US" dirty="0"/>
              <a:t> </a:t>
            </a:r>
            <a:r>
              <a:rPr lang="en-US" dirty="0" smtClean="0"/>
              <a:t>– Design Director</a:t>
            </a:r>
          </a:p>
          <a:p>
            <a:r>
              <a:rPr lang="en-US" dirty="0" smtClean="0"/>
              <a:t>Eli Miller – Technical Director</a:t>
            </a:r>
          </a:p>
          <a:p>
            <a:r>
              <a:rPr lang="en-US" dirty="0" smtClean="0"/>
              <a:t>Hunter Starr –Art Director</a:t>
            </a:r>
          </a:p>
          <a:p>
            <a:r>
              <a:rPr lang="en-US" dirty="0" smtClean="0"/>
              <a:t>Nelson </a:t>
            </a:r>
            <a:r>
              <a:rPr lang="en-US" dirty="0" err="1" smtClean="0"/>
              <a:t>Athow</a:t>
            </a:r>
            <a:r>
              <a:rPr lang="en-US" dirty="0" smtClean="0"/>
              <a:t> - Producer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Protoype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38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Wand Man</vt:lpstr>
      <vt:lpstr>The Dream Team</vt:lpstr>
      <vt:lpstr>Art Theme</vt:lpstr>
      <vt:lpstr>Art Samples</vt:lpstr>
      <vt:lpstr>Audio Theme</vt:lpstr>
      <vt:lpstr>Audio Samples</vt:lpstr>
      <vt:lpstr>Design Protoype</vt:lpstr>
      <vt:lpstr>Core System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8</cp:revision>
  <dcterms:created xsi:type="dcterms:W3CDTF">2017-02-23T18:33:56Z</dcterms:created>
  <dcterms:modified xsi:type="dcterms:W3CDTF">2017-02-23T21:48:29Z</dcterms:modified>
</cp:coreProperties>
</file>